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30279975" cx="21412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3b0390d1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83b0390d1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472089" y="1612135"/>
            <a:ext cx="18468023" cy="58527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1099917" y="8432812"/>
            <a:ext cx="19212366" cy="184680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71" name="Google Shape;71;p11"/>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801171" y="12134065"/>
            <a:ext cx="25660879" cy="46170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4566667" y="7650886"/>
            <a:ext cx="25660879" cy="1358336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77" name="Google Shape;77;p12"/>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605915" y="4955545"/>
            <a:ext cx="18200370" cy="1054191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050"/>
              <a:buFont typeface="Calibri"/>
              <a:buNone/>
              <a:defRPr sz="140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2676525" y="15903998"/>
            <a:ext cx="16059150" cy="731064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42"/>
              </a:spcBef>
              <a:spcAft>
                <a:spcPts val="0"/>
              </a:spcAft>
              <a:buClr>
                <a:schemeClr val="dk1"/>
              </a:buClr>
              <a:buSzPts val="5620"/>
              <a:buNone/>
              <a:defRPr sz="5620"/>
            </a:lvl1pPr>
            <a:lvl2pPr lvl="1" algn="ctr">
              <a:lnSpc>
                <a:spcPct val="90000"/>
              </a:lnSpc>
              <a:spcBef>
                <a:spcPts val="1171"/>
              </a:spcBef>
              <a:spcAft>
                <a:spcPts val="0"/>
              </a:spcAft>
              <a:buClr>
                <a:schemeClr val="dk1"/>
              </a:buClr>
              <a:buSzPts val="4683"/>
              <a:buNone/>
              <a:defRPr sz="4683"/>
            </a:lvl2pPr>
            <a:lvl3pPr lvl="2" algn="ctr">
              <a:lnSpc>
                <a:spcPct val="90000"/>
              </a:lnSpc>
              <a:spcBef>
                <a:spcPts val="1171"/>
              </a:spcBef>
              <a:spcAft>
                <a:spcPts val="0"/>
              </a:spcAft>
              <a:buClr>
                <a:schemeClr val="dk1"/>
              </a:buClr>
              <a:buSzPts val="4215"/>
              <a:buNone/>
              <a:defRPr sz="4215"/>
            </a:lvl3pPr>
            <a:lvl4pPr lvl="3" algn="ctr">
              <a:lnSpc>
                <a:spcPct val="90000"/>
              </a:lnSpc>
              <a:spcBef>
                <a:spcPts val="1171"/>
              </a:spcBef>
              <a:spcAft>
                <a:spcPts val="0"/>
              </a:spcAft>
              <a:buClr>
                <a:schemeClr val="dk1"/>
              </a:buClr>
              <a:buSzPts val="3747"/>
              <a:buNone/>
              <a:defRPr sz="3747"/>
            </a:lvl4pPr>
            <a:lvl5pPr lvl="4" algn="ctr">
              <a:lnSpc>
                <a:spcPct val="90000"/>
              </a:lnSpc>
              <a:spcBef>
                <a:spcPts val="1171"/>
              </a:spcBef>
              <a:spcAft>
                <a:spcPts val="0"/>
              </a:spcAft>
              <a:buClr>
                <a:schemeClr val="dk1"/>
              </a:buClr>
              <a:buSzPts val="3747"/>
              <a:buNone/>
              <a:defRPr sz="3747"/>
            </a:lvl5pPr>
            <a:lvl6pPr lvl="5" algn="ctr">
              <a:lnSpc>
                <a:spcPct val="90000"/>
              </a:lnSpc>
              <a:spcBef>
                <a:spcPts val="1171"/>
              </a:spcBef>
              <a:spcAft>
                <a:spcPts val="0"/>
              </a:spcAft>
              <a:buClr>
                <a:schemeClr val="dk1"/>
              </a:buClr>
              <a:buSzPts val="3747"/>
              <a:buNone/>
              <a:defRPr sz="3747"/>
            </a:lvl6pPr>
            <a:lvl7pPr lvl="6" algn="ctr">
              <a:lnSpc>
                <a:spcPct val="90000"/>
              </a:lnSpc>
              <a:spcBef>
                <a:spcPts val="1171"/>
              </a:spcBef>
              <a:spcAft>
                <a:spcPts val="0"/>
              </a:spcAft>
              <a:buClr>
                <a:schemeClr val="dk1"/>
              </a:buClr>
              <a:buSzPts val="3747"/>
              <a:buNone/>
              <a:defRPr sz="3747"/>
            </a:lvl7pPr>
            <a:lvl8pPr lvl="7" algn="ctr">
              <a:lnSpc>
                <a:spcPct val="90000"/>
              </a:lnSpc>
              <a:spcBef>
                <a:spcPts val="1171"/>
              </a:spcBef>
              <a:spcAft>
                <a:spcPts val="0"/>
              </a:spcAft>
              <a:buClr>
                <a:schemeClr val="dk1"/>
              </a:buClr>
              <a:buSzPts val="3747"/>
              <a:buNone/>
              <a:defRPr sz="3747"/>
            </a:lvl8pPr>
            <a:lvl9pPr lvl="8" algn="ctr">
              <a:lnSpc>
                <a:spcPct val="90000"/>
              </a:lnSpc>
              <a:spcBef>
                <a:spcPts val="1171"/>
              </a:spcBef>
              <a:spcAft>
                <a:spcPts val="0"/>
              </a:spcAft>
              <a:buClr>
                <a:schemeClr val="dk1"/>
              </a:buClr>
              <a:buSzPts val="3747"/>
              <a:buNone/>
              <a:defRPr sz="3747"/>
            </a:lvl9pPr>
          </a:lstStyle>
          <a:p/>
        </p:txBody>
      </p:sp>
      <p:sp>
        <p:nvSpPr>
          <p:cNvPr id="18" name="Google Shape;18;p3"/>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472089" y="1612135"/>
            <a:ext cx="18468023" cy="58527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472089" y="8060641"/>
            <a:ext cx="18468023" cy="192123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24" name="Google Shape;24;p4"/>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460937" y="7548975"/>
            <a:ext cx="18468023" cy="125956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050"/>
              <a:buFont typeface="Calibri"/>
              <a:buNone/>
              <a:defRPr sz="140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1460937" y="20263761"/>
            <a:ext cx="18468023" cy="66237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42"/>
              </a:spcBef>
              <a:spcAft>
                <a:spcPts val="0"/>
              </a:spcAft>
              <a:buClr>
                <a:schemeClr val="dk1"/>
              </a:buClr>
              <a:buSzPts val="5620"/>
              <a:buNone/>
              <a:defRPr sz="5620">
                <a:solidFill>
                  <a:schemeClr val="dk1"/>
                </a:solidFill>
              </a:defRPr>
            </a:lvl1pPr>
            <a:lvl2pPr indent="-228600" lvl="1" marL="914400" algn="l">
              <a:lnSpc>
                <a:spcPct val="90000"/>
              </a:lnSpc>
              <a:spcBef>
                <a:spcPts val="1171"/>
              </a:spcBef>
              <a:spcAft>
                <a:spcPts val="0"/>
              </a:spcAft>
              <a:buClr>
                <a:srgbClr val="888888"/>
              </a:buClr>
              <a:buSzPts val="4683"/>
              <a:buNone/>
              <a:defRPr sz="4683">
                <a:solidFill>
                  <a:srgbClr val="888888"/>
                </a:solidFill>
              </a:defRPr>
            </a:lvl2pPr>
            <a:lvl3pPr indent="-228600" lvl="2" marL="1371600" algn="l">
              <a:lnSpc>
                <a:spcPct val="90000"/>
              </a:lnSpc>
              <a:spcBef>
                <a:spcPts val="1171"/>
              </a:spcBef>
              <a:spcAft>
                <a:spcPts val="0"/>
              </a:spcAft>
              <a:buClr>
                <a:srgbClr val="888888"/>
              </a:buClr>
              <a:buSzPts val="4215"/>
              <a:buNone/>
              <a:defRPr sz="4215">
                <a:solidFill>
                  <a:srgbClr val="888888"/>
                </a:solidFill>
              </a:defRPr>
            </a:lvl3pPr>
            <a:lvl4pPr indent="-228600" lvl="3" marL="1828800" algn="l">
              <a:lnSpc>
                <a:spcPct val="90000"/>
              </a:lnSpc>
              <a:spcBef>
                <a:spcPts val="1171"/>
              </a:spcBef>
              <a:spcAft>
                <a:spcPts val="0"/>
              </a:spcAft>
              <a:buClr>
                <a:srgbClr val="888888"/>
              </a:buClr>
              <a:buSzPts val="3747"/>
              <a:buNone/>
              <a:defRPr sz="3747">
                <a:solidFill>
                  <a:srgbClr val="888888"/>
                </a:solidFill>
              </a:defRPr>
            </a:lvl4pPr>
            <a:lvl5pPr indent="-228600" lvl="4" marL="2286000" algn="l">
              <a:lnSpc>
                <a:spcPct val="90000"/>
              </a:lnSpc>
              <a:spcBef>
                <a:spcPts val="1171"/>
              </a:spcBef>
              <a:spcAft>
                <a:spcPts val="0"/>
              </a:spcAft>
              <a:buClr>
                <a:srgbClr val="888888"/>
              </a:buClr>
              <a:buSzPts val="3747"/>
              <a:buNone/>
              <a:defRPr sz="3747">
                <a:solidFill>
                  <a:srgbClr val="888888"/>
                </a:solidFill>
              </a:defRPr>
            </a:lvl5pPr>
            <a:lvl6pPr indent="-228600" lvl="5" marL="2743200" algn="l">
              <a:lnSpc>
                <a:spcPct val="90000"/>
              </a:lnSpc>
              <a:spcBef>
                <a:spcPts val="1171"/>
              </a:spcBef>
              <a:spcAft>
                <a:spcPts val="0"/>
              </a:spcAft>
              <a:buClr>
                <a:srgbClr val="888888"/>
              </a:buClr>
              <a:buSzPts val="3747"/>
              <a:buNone/>
              <a:defRPr sz="3747">
                <a:solidFill>
                  <a:srgbClr val="888888"/>
                </a:solidFill>
              </a:defRPr>
            </a:lvl6pPr>
            <a:lvl7pPr indent="-228600" lvl="6" marL="3200400" algn="l">
              <a:lnSpc>
                <a:spcPct val="90000"/>
              </a:lnSpc>
              <a:spcBef>
                <a:spcPts val="1171"/>
              </a:spcBef>
              <a:spcAft>
                <a:spcPts val="0"/>
              </a:spcAft>
              <a:buClr>
                <a:srgbClr val="888888"/>
              </a:buClr>
              <a:buSzPts val="3747"/>
              <a:buNone/>
              <a:defRPr sz="3747">
                <a:solidFill>
                  <a:srgbClr val="888888"/>
                </a:solidFill>
              </a:defRPr>
            </a:lvl7pPr>
            <a:lvl8pPr indent="-228600" lvl="7" marL="3657600" algn="l">
              <a:lnSpc>
                <a:spcPct val="90000"/>
              </a:lnSpc>
              <a:spcBef>
                <a:spcPts val="1171"/>
              </a:spcBef>
              <a:spcAft>
                <a:spcPts val="0"/>
              </a:spcAft>
              <a:buClr>
                <a:srgbClr val="888888"/>
              </a:buClr>
              <a:buSzPts val="3747"/>
              <a:buNone/>
              <a:defRPr sz="3747">
                <a:solidFill>
                  <a:srgbClr val="888888"/>
                </a:solidFill>
              </a:defRPr>
            </a:lvl8pPr>
            <a:lvl9pPr indent="-228600" lvl="8" marL="4114800" algn="l">
              <a:lnSpc>
                <a:spcPct val="90000"/>
              </a:lnSpc>
              <a:spcBef>
                <a:spcPts val="1171"/>
              </a:spcBef>
              <a:spcAft>
                <a:spcPts val="0"/>
              </a:spcAft>
              <a:buClr>
                <a:srgbClr val="888888"/>
              </a:buClr>
              <a:buSzPts val="3747"/>
              <a:buNone/>
              <a:defRPr sz="3747">
                <a:solidFill>
                  <a:srgbClr val="888888"/>
                </a:solidFill>
              </a:defRPr>
            </a:lvl9pPr>
          </a:lstStyle>
          <a:p/>
        </p:txBody>
      </p:sp>
      <p:sp>
        <p:nvSpPr>
          <p:cNvPr id="30" name="Google Shape;30;p5"/>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472089" y="1612135"/>
            <a:ext cx="18468023" cy="58527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472089" y="8060641"/>
            <a:ext cx="9100185" cy="192123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36" name="Google Shape;36;p6"/>
          <p:cNvSpPr txBox="1"/>
          <p:nvPr>
            <p:ph idx="2" type="body"/>
          </p:nvPr>
        </p:nvSpPr>
        <p:spPr>
          <a:xfrm>
            <a:off x="10839926" y="8060641"/>
            <a:ext cx="9100185" cy="192123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37" name="Google Shape;37;p6"/>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474877" y="1612135"/>
            <a:ext cx="18468023" cy="58527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474880" y="7422802"/>
            <a:ext cx="9058363" cy="3637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42"/>
              </a:spcBef>
              <a:spcAft>
                <a:spcPts val="0"/>
              </a:spcAft>
              <a:buClr>
                <a:schemeClr val="dk1"/>
              </a:buClr>
              <a:buSzPts val="5620"/>
              <a:buNone/>
              <a:defRPr b="1" sz="5620"/>
            </a:lvl1pPr>
            <a:lvl2pPr indent="-228600" lvl="1" marL="914400" algn="l">
              <a:lnSpc>
                <a:spcPct val="90000"/>
              </a:lnSpc>
              <a:spcBef>
                <a:spcPts val="1171"/>
              </a:spcBef>
              <a:spcAft>
                <a:spcPts val="0"/>
              </a:spcAft>
              <a:buClr>
                <a:schemeClr val="dk1"/>
              </a:buClr>
              <a:buSzPts val="4683"/>
              <a:buNone/>
              <a:defRPr b="1" sz="4683"/>
            </a:lvl2pPr>
            <a:lvl3pPr indent="-228600" lvl="2" marL="1371600" algn="l">
              <a:lnSpc>
                <a:spcPct val="90000"/>
              </a:lnSpc>
              <a:spcBef>
                <a:spcPts val="1171"/>
              </a:spcBef>
              <a:spcAft>
                <a:spcPts val="0"/>
              </a:spcAft>
              <a:buClr>
                <a:schemeClr val="dk1"/>
              </a:buClr>
              <a:buSzPts val="4215"/>
              <a:buNone/>
              <a:defRPr b="1" sz="4215"/>
            </a:lvl3pPr>
            <a:lvl4pPr indent="-228600" lvl="3" marL="1828800" algn="l">
              <a:lnSpc>
                <a:spcPct val="90000"/>
              </a:lnSpc>
              <a:spcBef>
                <a:spcPts val="1171"/>
              </a:spcBef>
              <a:spcAft>
                <a:spcPts val="0"/>
              </a:spcAft>
              <a:buClr>
                <a:schemeClr val="dk1"/>
              </a:buClr>
              <a:buSzPts val="3747"/>
              <a:buNone/>
              <a:defRPr b="1" sz="3747"/>
            </a:lvl4pPr>
            <a:lvl5pPr indent="-228600" lvl="4" marL="2286000" algn="l">
              <a:lnSpc>
                <a:spcPct val="90000"/>
              </a:lnSpc>
              <a:spcBef>
                <a:spcPts val="1171"/>
              </a:spcBef>
              <a:spcAft>
                <a:spcPts val="0"/>
              </a:spcAft>
              <a:buClr>
                <a:schemeClr val="dk1"/>
              </a:buClr>
              <a:buSzPts val="3747"/>
              <a:buNone/>
              <a:defRPr b="1" sz="3747"/>
            </a:lvl5pPr>
            <a:lvl6pPr indent="-228600" lvl="5" marL="2743200" algn="l">
              <a:lnSpc>
                <a:spcPct val="90000"/>
              </a:lnSpc>
              <a:spcBef>
                <a:spcPts val="1171"/>
              </a:spcBef>
              <a:spcAft>
                <a:spcPts val="0"/>
              </a:spcAft>
              <a:buClr>
                <a:schemeClr val="dk1"/>
              </a:buClr>
              <a:buSzPts val="3747"/>
              <a:buNone/>
              <a:defRPr b="1" sz="3747"/>
            </a:lvl6pPr>
            <a:lvl7pPr indent="-228600" lvl="6" marL="3200400" algn="l">
              <a:lnSpc>
                <a:spcPct val="90000"/>
              </a:lnSpc>
              <a:spcBef>
                <a:spcPts val="1171"/>
              </a:spcBef>
              <a:spcAft>
                <a:spcPts val="0"/>
              </a:spcAft>
              <a:buClr>
                <a:schemeClr val="dk1"/>
              </a:buClr>
              <a:buSzPts val="3747"/>
              <a:buNone/>
              <a:defRPr b="1" sz="3747"/>
            </a:lvl7pPr>
            <a:lvl8pPr indent="-228600" lvl="7" marL="3657600" algn="l">
              <a:lnSpc>
                <a:spcPct val="90000"/>
              </a:lnSpc>
              <a:spcBef>
                <a:spcPts val="1171"/>
              </a:spcBef>
              <a:spcAft>
                <a:spcPts val="0"/>
              </a:spcAft>
              <a:buClr>
                <a:schemeClr val="dk1"/>
              </a:buClr>
              <a:buSzPts val="3747"/>
              <a:buNone/>
              <a:defRPr b="1" sz="3747"/>
            </a:lvl8pPr>
            <a:lvl9pPr indent="-228600" lvl="8" marL="4114800" algn="l">
              <a:lnSpc>
                <a:spcPct val="90000"/>
              </a:lnSpc>
              <a:spcBef>
                <a:spcPts val="1171"/>
              </a:spcBef>
              <a:spcAft>
                <a:spcPts val="0"/>
              </a:spcAft>
              <a:buClr>
                <a:schemeClr val="dk1"/>
              </a:buClr>
              <a:buSzPts val="3747"/>
              <a:buNone/>
              <a:defRPr b="1" sz="3747"/>
            </a:lvl9pPr>
          </a:lstStyle>
          <a:p/>
        </p:txBody>
      </p:sp>
      <p:sp>
        <p:nvSpPr>
          <p:cNvPr id="43" name="Google Shape;43;p7"/>
          <p:cNvSpPr txBox="1"/>
          <p:nvPr>
            <p:ph idx="2" type="body"/>
          </p:nvPr>
        </p:nvSpPr>
        <p:spPr>
          <a:xfrm>
            <a:off x="1474880" y="11060602"/>
            <a:ext cx="9058363" cy="16268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44" name="Google Shape;44;p7"/>
          <p:cNvSpPr txBox="1"/>
          <p:nvPr>
            <p:ph idx="3" type="body"/>
          </p:nvPr>
        </p:nvSpPr>
        <p:spPr>
          <a:xfrm>
            <a:off x="10839927" y="7422802"/>
            <a:ext cx="9102974" cy="3637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42"/>
              </a:spcBef>
              <a:spcAft>
                <a:spcPts val="0"/>
              </a:spcAft>
              <a:buClr>
                <a:schemeClr val="dk1"/>
              </a:buClr>
              <a:buSzPts val="5620"/>
              <a:buNone/>
              <a:defRPr b="1" sz="5620"/>
            </a:lvl1pPr>
            <a:lvl2pPr indent="-228600" lvl="1" marL="914400" algn="l">
              <a:lnSpc>
                <a:spcPct val="90000"/>
              </a:lnSpc>
              <a:spcBef>
                <a:spcPts val="1171"/>
              </a:spcBef>
              <a:spcAft>
                <a:spcPts val="0"/>
              </a:spcAft>
              <a:buClr>
                <a:schemeClr val="dk1"/>
              </a:buClr>
              <a:buSzPts val="4683"/>
              <a:buNone/>
              <a:defRPr b="1" sz="4683"/>
            </a:lvl2pPr>
            <a:lvl3pPr indent="-228600" lvl="2" marL="1371600" algn="l">
              <a:lnSpc>
                <a:spcPct val="90000"/>
              </a:lnSpc>
              <a:spcBef>
                <a:spcPts val="1171"/>
              </a:spcBef>
              <a:spcAft>
                <a:spcPts val="0"/>
              </a:spcAft>
              <a:buClr>
                <a:schemeClr val="dk1"/>
              </a:buClr>
              <a:buSzPts val="4215"/>
              <a:buNone/>
              <a:defRPr b="1" sz="4215"/>
            </a:lvl3pPr>
            <a:lvl4pPr indent="-228600" lvl="3" marL="1828800" algn="l">
              <a:lnSpc>
                <a:spcPct val="90000"/>
              </a:lnSpc>
              <a:spcBef>
                <a:spcPts val="1171"/>
              </a:spcBef>
              <a:spcAft>
                <a:spcPts val="0"/>
              </a:spcAft>
              <a:buClr>
                <a:schemeClr val="dk1"/>
              </a:buClr>
              <a:buSzPts val="3747"/>
              <a:buNone/>
              <a:defRPr b="1" sz="3747"/>
            </a:lvl4pPr>
            <a:lvl5pPr indent="-228600" lvl="4" marL="2286000" algn="l">
              <a:lnSpc>
                <a:spcPct val="90000"/>
              </a:lnSpc>
              <a:spcBef>
                <a:spcPts val="1171"/>
              </a:spcBef>
              <a:spcAft>
                <a:spcPts val="0"/>
              </a:spcAft>
              <a:buClr>
                <a:schemeClr val="dk1"/>
              </a:buClr>
              <a:buSzPts val="3747"/>
              <a:buNone/>
              <a:defRPr b="1" sz="3747"/>
            </a:lvl5pPr>
            <a:lvl6pPr indent="-228600" lvl="5" marL="2743200" algn="l">
              <a:lnSpc>
                <a:spcPct val="90000"/>
              </a:lnSpc>
              <a:spcBef>
                <a:spcPts val="1171"/>
              </a:spcBef>
              <a:spcAft>
                <a:spcPts val="0"/>
              </a:spcAft>
              <a:buClr>
                <a:schemeClr val="dk1"/>
              </a:buClr>
              <a:buSzPts val="3747"/>
              <a:buNone/>
              <a:defRPr b="1" sz="3747"/>
            </a:lvl6pPr>
            <a:lvl7pPr indent="-228600" lvl="6" marL="3200400" algn="l">
              <a:lnSpc>
                <a:spcPct val="90000"/>
              </a:lnSpc>
              <a:spcBef>
                <a:spcPts val="1171"/>
              </a:spcBef>
              <a:spcAft>
                <a:spcPts val="0"/>
              </a:spcAft>
              <a:buClr>
                <a:schemeClr val="dk1"/>
              </a:buClr>
              <a:buSzPts val="3747"/>
              <a:buNone/>
              <a:defRPr b="1" sz="3747"/>
            </a:lvl7pPr>
            <a:lvl8pPr indent="-228600" lvl="7" marL="3657600" algn="l">
              <a:lnSpc>
                <a:spcPct val="90000"/>
              </a:lnSpc>
              <a:spcBef>
                <a:spcPts val="1171"/>
              </a:spcBef>
              <a:spcAft>
                <a:spcPts val="0"/>
              </a:spcAft>
              <a:buClr>
                <a:schemeClr val="dk1"/>
              </a:buClr>
              <a:buSzPts val="3747"/>
              <a:buNone/>
              <a:defRPr b="1" sz="3747"/>
            </a:lvl8pPr>
            <a:lvl9pPr indent="-228600" lvl="8" marL="4114800" algn="l">
              <a:lnSpc>
                <a:spcPct val="90000"/>
              </a:lnSpc>
              <a:spcBef>
                <a:spcPts val="1171"/>
              </a:spcBef>
              <a:spcAft>
                <a:spcPts val="0"/>
              </a:spcAft>
              <a:buClr>
                <a:schemeClr val="dk1"/>
              </a:buClr>
              <a:buSzPts val="3747"/>
              <a:buNone/>
              <a:defRPr b="1" sz="3747"/>
            </a:lvl9pPr>
          </a:lstStyle>
          <a:p/>
        </p:txBody>
      </p:sp>
      <p:sp>
        <p:nvSpPr>
          <p:cNvPr id="45" name="Google Shape;45;p7"/>
          <p:cNvSpPr txBox="1"/>
          <p:nvPr>
            <p:ph idx="4" type="body"/>
          </p:nvPr>
        </p:nvSpPr>
        <p:spPr>
          <a:xfrm>
            <a:off x="10839927" y="11060602"/>
            <a:ext cx="9102974" cy="16268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42"/>
              </a:spcBef>
              <a:spcAft>
                <a:spcPts val="0"/>
              </a:spcAft>
              <a:buClr>
                <a:schemeClr val="dk1"/>
              </a:buClr>
              <a:buSzPts val="1800"/>
              <a:buChar char="•"/>
              <a:defRPr/>
            </a:lvl1pPr>
            <a:lvl2pPr indent="-342900" lvl="1" marL="914400" algn="l">
              <a:lnSpc>
                <a:spcPct val="90000"/>
              </a:lnSpc>
              <a:spcBef>
                <a:spcPts val="1171"/>
              </a:spcBef>
              <a:spcAft>
                <a:spcPts val="0"/>
              </a:spcAft>
              <a:buClr>
                <a:schemeClr val="dk1"/>
              </a:buClr>
              <a:buSzPts val="1800"/>
              <a:buChar char="•"/>
              <a:defRPr/>
            </a:lvl2pPr>
            <a:lvl3pPr indent="-342900" lvl="2" marL="1371600" algn="l">
              <a:lnSpc>
                <a:spcPct val="90000"/>
              </a:lnSpc>
              <a:spcBef>
                <a:spcPts val="1171"/>
              </a:spcBef>
              <a:spcAft>
                <a:spcPts val="0"/>
              </a:spcAft>
              <a:buClr>
                <a:schemeClr val="dk1"/>
              </a:buClr>
              <a:buSzPts val="1800"/>
              <a:buChar char="•"/>
              <a:defRPr/>
            </a:lvl3pPr>
            <a:lvl4pPr indent="-342900" lvl="3" marL="1828800" algn="l">
              <a:lnSpc>
                <a:spcPct val="90000"/>
              </a:lnSpc>
              <a:spcBef>
                <a:spcPts val="1171"/>
              </a:spcBef>
              <a:spcAft>
                <a:spcPts val="0"/>
              </a:spcAft>
              <a:buClr>
                <a:schemeClr val="dk1"/>
              </a:buClr>
              <a:buSzPts val="1800"/>
              <a:buChar char="•"/>
              <a:defRPr/>
            </a:lvl4pPr>
            <a:lvl5pPr indent="-342900" lvl="4" marL="2286000" algn="l">
              <a:lnSpc>
                <a:spcPct val="90000"/>
              </a:lnSpc>
              <a:spcBef>
                <a:spcPts val="1171"/>
              </a:spcBef>
              <a:spcAft>
                <a:spcPts val="0"/>
              </a:spcAft>
              <a:buClr>
                <a:schemeClr val="dk1"/>
              </a:buClr>
              <a:buSzPts val="1800"/>
              <a:buChar char="•"/>
              <a:defRPr/>
            </a:lvl5pPr>
            <a:lvl6pPr indent="-342900" lvl="5" marL="2743200" algn="l">
              <a:lnSpc>
                <a:spcPct val="90000"/>
              </a:lnSpc>
              <a:spcBef>
                <a:spcPts val="1171"/>
              </a:spcBef>
              <a:spcAft>
                <a:spcPts val="0"/>
              </a:spcAft>
              <a:buClr>
                <a:schemeClr val="dk1"/>
              </a:buClr>
              <a:buSzPts val="1800"/>
              <a:buChar char="•"/>
              <a:defRPr/>
            </a:lvl6pPr>
            <a:lvl7pPr indent="-342900" lvl="6" marL="3200400" algn="l">
              <a:lnSpc>
                <a:spcPct val="90000"/>
              </a:lnSpc>
              <a:spcBef>
                <a:spcPts val="1171"/>
              </a:spcBef>
              <a:spcAft>
                <a:spcPts val="0"/>
              </a:spcAft>
              <a:buClr>
                <a:schemeClr val="dk1"/>
              </a:buClr>
              <a:buSzPts val="1800"/>
              <a:buChar char="•"/>
              <a:defRPr/>
            </a:lvl7pPr>
            <a:lvl8pPr indent="-342900" lvl="7" marL="3657600" algn="l">
              <a:lnSpc>
                <a:spcPct val="90000"/>
              </a:lnSpc>
              <a:spcBef>
                <a:spcPts val="1171"/>
              </a:spcBef>
              <a:spcAft>
                <a:spcPts val="0"/>
              </a:spcAft>
              <a:buClr>
                <a:schemeClr val="dk1"/>
              </a:buClr>
              <a:buSzPts val="1800"/>
              <a:buChar char="•"/>
              <a:defRPr/>
            </a:lvl8pPr>
            <a:lvl9pPr indent="-342900" lvl="8" marL="4114800" algn="l">
              <a:lnSpc>
                <a:spcPct val="90000"/>
              </a:lnSpc>
              <a:spcBef>
                <a:spcPts val="1171"/>
              </a:spcBef>
              <a:spcAft>
                <a:spcPts val="0"/>
              </a:spcAft>
              <a:buClr>
                <a:schemeClr val="dk1"/>
              </a:buClr>
              <a:buSzPts val="1800"/>
              <a:buChar char="•"/>
              <a:defRPr/>
            </a:lvl9pPr>
          </a:lstStyle>
          <a:p/>
        </p:txBody>
      </p:sp>
      <p:sp>
        <p:nvSpPr>
          <p:cNvPr id="46" name="Google Shape;46;p7"/>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472089" y="1612135"/>
            <a:ext cx="18468023" cy="58527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474878" y="2018665"/>
            <a:ext cx="6905992" cy="70653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93"/>
              <a:buFont typeface="Calibri"/>
              <a:buNone/>
              <a:defRPr sz="749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9102974" y="4359762"/>
            <a:ext cx="10839926" cy="21518408"/>
          </a:xfrm>
          <a:prstGeom prst="rect">
            <a:avLst/>
          </a:prstGeom>
          <a:noFill/>
          <a:ln>
            <a:noFill/>
          </a:ln>
        </p:spPr>
        <p:txBody>
          <a:bodyPr anchorCtr="0" anchor="t" bIns="45700" lIns="91425" spcFirstLastPara="1" rIns="91425" wrap="square" tIns="45700">
            <a:normAutofit/>
          </a:bodyPr>
          <a:lstStyle>
            <a:lvl1pPr indent="-704405" lvl="0" marL="457200" algn="l">
              <a:lnSpc>
                <a:spcPct val="90000"/>
              </a:lnSpc>
              <a:spcBef>
                <a:spcPts val="2342"/>
              </a:spcBef>
              <a:spcAft>
                <a:spcPts val="0"/>
              </a:spcAft>
              <a:buClr>
                <a:schemeClr val="dk1"/>
              </a:buClr>
              <a:buSzPts val="7493"/>
              <a:buChar char="•"/>
              <a:defRPr sz="7493"/>
            </a:lvl1pPr>
            <a:lvl2pPr indent="-644969" lvl="1" marL="914400" algn="l">
              <a:lnSpc>
                <a:spcPct val="90000"/>
              </a:lnSpc>
              <a:spcBef>
                <a:spcPts val="1171"/>
              </a:spcBef>
              <a:spcAft>
                <a:spcPts val="0"/>
              </a:spcAft>
              <a:buClr>
                <a:schemeClr val="dk1"/>
              </a:buClr>
              <a:buSzPts val="6557"/>
              <a:buChar char="•"/>
              <a:defRPr sz="6557"/>
            </a:lvl2pPr>
            <a:lvl3pPr indent="-585470" lvl="2" marL="1371600" algn="l">
              <a:lnSpc>
                <a:spcPct val="90000"/>
              </a:lnSpc>
              <a:spcBef>
                <a:spcPts val="1171"/>
              </a:spcBef>
              <a:spcAft>
                <a:spcPts val="0"/>
              </a:spcAft>
              <a:buClr>
                <a:schemeClr val="dk1"/>
              </a:buClr>
              <a:buSzPts val="5620"/>
              <a:buChar char="•"/>
              <a:defRPr sz="5620"/>
            </a:lvl3pPr>
            <a:lvl4pPr indent="-525970" lvl="3" marL="1828800" algn="l">
              <a:lnSpc>
                <a:spcPct val="90000"/>
              </a:lnSpc>
              <a:spcBef>
                <a:spcPts val="1171"/>
              </a:spcBef>
              <a:spcAft>
                <a:spcPts val="0"/>
              </a:spcAft>
              <a:buClr>
                <a:schemeClr val="dk1"/>
              </a:buClr>
              <a:buSzPts val="4683"/>
              <a:buChar char="•"/>
              <a:defRPr sz="4683"/>
            </a:lvl4pPr>
            <a:lvl5pPr indent="-525970" lvl="4" marL="2286000" algn="l">
              <a:lnSpc>
                <a:spcPct val="90000"/>
              </a:lnSpc>
              <a:spcBef>
                <a:spcPts val="1171"/>
              </a:spcBef>
              <a:spcAft>
                <a:spcPts val="0"/>
              </a:spcAft>
              <a:buClr>
                <a:schemeClr val="dk1"/>
              </a:buClr>
              <a:buSzPts val="4683"/>
              <a:buChar char="•"/>
              <a:defRPr sz="4683"/>
            </a:lvl5pPr>
            <a:lvl6pPr indent="-525970" lvl="5" marL="2743200" algn="l">
              <a:lnSpc>
                <a:spcPct val="90000"/>
              </a:lnSpc>
              <a:spcBef>
                <a:spcPts val="1171"/>
              </a:spcBef>
              <a:spcAft>
                <a:spcPts val="0"/>
              </a:spcAft>
              <a:buClr>
                <a:schemeClr val="dk1"/>
              </a:buClr>
              <a:buSzPts val="4683"/>
              <a:buChar char="•"/>
              <a:defRPr sz="4683"/>
            </a:lvl6pPr>
            <a:lvl7pPr indent="-525970" lvl="6" marL="3200400" algn="l">
              <a:lnSpc>
                <a:spcPct val="90000"/>
              </a:lnSpc>
              <a:spcBef>
                <a:spcPts val="1171"/>
              </a:spcBef>
              <a:spcAft>
                <a:spcPts val="0"/>
              </a:spcAft>
              <a:buClr>
                <a:schemeClr val="dk1"/>
              </a:buClr>
              <a:buSzPts val="4683"/>
              <a:buChar char="•"/>
              <a:defRPr sz="4683"/>
            </a:lvl7pPr>
            <a:lvl8pPr indent="-525970" lvl="7" marL="3657600" algn="l">
              <a:lnSpc>
                <a:spcPct val="90000"/>
              </a:lnSpc>
              <a:spcBef>
                <a:spcPts val="1171"/>
              </a:spcBef>
              <a:spcAft>
                <a:spcPts val="0"/>
              </a:spcAft>
              <a:buClr>
                <a:schemeClr val="dk1"/>
              </a:buClr>
              <a:buSzPts val="4683"/>
              <a:buChar char="•"/>
              <a:defRPr sz="4683"/>
            </a:lvl8pPr>
            <a:lvl9pPr indent="-525970" lvl="8" marL="4114800" algn="l">
              <a:lnSpc>
                <a:spcPct val="90000"/>
              </a:lnSpc>
              <a:spcBef>
                <a:spcPts val="1171"/>
              </a:spcBef>
              <a:spcAft>
                <a:spcPts val="0"/>
              </a:spcAft>
              <a:buClr>
                <a:schemeClr val="dk1"/>
              </a:buClr>
              <a:buSzPts val="4683"/>
              <a:buChar char="•"/>
              <a:defRPr sz="4683"/>
            </a:lvl9pPr>
          </a:lstStyle>
          <a:p/>
        </p:txBody>
      </p:sp>
      <p:sp>
        <p:nvSpPr>
          <p:cNvPr id="57" name="Google Shape;57;p9"/>
          <p:cNvSpPr txBox="1"/>
          <p:nvPr>
            <p:ph idx="2" type="body"/>
          </p:nvPr>
        </p:nvSpPr>
        <p:spPr>
          <a:xfrm>
            <a:off x="1474878" y="9083992"/>
            <a:ext cx="6905992" cy="16829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42"/>
              </a:spcBef>
              <a:spcAft>
                <a:spcPts val="0"/>
              </a:spcAft>
              <a:buClr>
                <a:schemeClr val="dk1"/>
              </a:buClr>
              <a:buSzPts val="3747"/>
              <a:buNone/>
              <a:defRPr sz="3747"/>
            </a:lvl1pPr>
            <a:lvl2pPr indent="-228600" lvl="1" marL="914400" algn="l">
              <a:lnSpc>
                <a:spcPct val="90000"/>
              </a:lnSpc>
              <a:spcBef>
                <a:spcPts val="1171"/>
              </a:spcBef>
              <a:spcAft>
                <a:spcPts val="0"/>
              </a:spcAft>
              <a:buClr>
                <a:schemeClr val="dk1"/>
              </a:buClr>
              <a:buSzPts val="3278"/>
              <a:buNone/>
              <a:defRPr sz="3278"/>
            </a:lvl2pPr>
            <a:lvl3pPr indent="-228600" lvl="2" marL="1371600" algn="l">
              <a:lnSpc>
                <a:spcPct val="90000"/>
              </a:lnSpc>
              <a:spcBef>
                <a:spcPts val="1171"/>
              </a:spcBef>
              <a:spcAft>
                <a:spcPts val="0"/>
              </a:spcAft>
              <a:buClr>
                <a:schemeClr val="dk1"/>
              </a:buClr>
              <a:buSzPts val="2810"/>
              <a:buNone/>
              <a:defRPr sz="2810"/>
            </a:lvl3pPr>
            <a:lvl4pPr indent="-228600" lvl="3" marL="1828800" algn="l">
              <a:lnSpc>
                <a:spcPct val="90000"/>
              </a:lnSpc>
              <a:spcBef>
                <a:spcPts val="1171"/>
              </a:spcBef>
              <a:spcAft>
                <a:spcPts val="0"/>
              </a:spcAft>
              <a:buClr>
                <a:schemeClr val="dk1"/>
              </a:buClr>
              <a:buSzPts val="2342"/>
              <a:buNone/>
              <a:defRPr sz="2342"/>
            </a:lvl4pPr>
            <a:lvl5pPr indent="-228600" lvl="4" marL="2286000" algn="l">
              <a:lnSpc>
                <a:spcPct val="90000"/>
              </a:lnSpc>
              <a:spcBef>
                <a:spcPts val="1171"/>
              </a:spcBef>
              <a:spcAft>
                <a:spcPts val="0"/>
              </a:spcAft>
              <a:buClr>
                <a:schemeClr val="dk1"/>
              </a:buClr>
              <a:buSzPts val="2342"/>
              <a:buNone/>
              <a:defRPr sz="2342"/>
            </a:lvl5pPr>
            <a:lvl6pPr indent="-228600" lvl="5" marL="2743200" algn="l">
              <a:lnSpc>
                <a:spcPct val="90000"/>
              </a:lnSpc>
              <a:spcBef>
                <a:spcPts val="1171"/>
              </a:spcBef>
              <a:spcAft>
                <a:spcPts val="0"/>
              </a:spcAft>
              <a:buClr>
                <a:schemeClr val="dk1"/>
              </a:buClr>
              <a:buSzPts val="2342"/>
              <a:buNone/>
              <a:defRPr sz="2342"/>
            </a:lvl6pPr>
            <a:lvl7pPr indent="-228600" lvl="6" marL="3200400" algn="l">
              <a:lnSpc>
                <a:spcPct val="90000"/>
              </a:lnSpc>
              <a:spcBef>
                <a:spcPts val="1171"/>
              </a:spcBef>
              <a:spcAft>
                <a:spcPts val="0"/>
              </a:spcAft>
              <a:buClr>
                <a:schemeClr val="dk1"/>
              </a:buClr>
              <a:buSzPts val="2342"/>
              <a:buNone/>
              <a:defRPr sz="2342"/>
            </a:lvl7pPr>
            <a:lvl8pPr indent="-228600" lvl="7" marL="3657600" algn="l">
              <a:lnSpc>
                <a:spcPct val="90000"/>
              </a:lnSpc>
              <a:spcBef>
                <a:spcPts val="1171"/>
              </a:spcBef>
              <a:spcAft>
                <a:spcPts val="0"/>
              </a:spcAft>
              <a:buClr>
                <a:schemeClr val="dk1"/>
              </a:buClr>
              <a:buSzPts val="2342"/>
              <a:buNone/>
              <a:defRPr sz="2342"/>
            </a:lvl8pPr>
            <a:lvl9pPr indent="-228600" lvl="8" marL="4114800" algn="l">
              <a:lnSpc>
                <a:spcPct val="90000"/>
              </a:lnSpc>
              <a:spcBef>
                <a:spcPts val="1171"/>
              </a:spcBef>
              <a:spcAft>
                <a:spcPts val="0"/>
              </a:spcAft>
              <a:buClr>
                <a:schemeClr val="dk1"/>
              </a:buClr>
              <a:buSzPts val="2342"/>
              <a:buNone/>
              <a:defRPr sz="2342"/>
            </a:lvl9pPr>
          </a:lstStyle>
          <a:p/>
        </p:txBody>
      </p:sp>
      <p:sp>
        <p:nvSpPr>
          <p:cNvPr id="58" name="Google Shape;58;p9"/>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474878" y="2018665"/>
            <a:ext cx="6905992" cy="706532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493"/>
              <a:buFont typeface="Calibri"/>
              <a:buNone/>
              <a:defRPr sz="749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9102974" y="4359762"/>
            <a:ext cx="10839926" cy="21518408"/>
          </a:xfrm>
          <a:prstGeom prst="rect">
            <a:avLst/>
          </a:prstGeom>
          <a:noFill/>
          <a:ln>
            <a:noFill/>
          </a:ln>
        </p:spPr>
      </p:sp>
      <p:sp>
        <p:nvSpPr>
          <p:cNvPr id="64" name="Google Shape;64;p10"/>
          <p:cNvSpPr txBox="1"/>
          <p:nvPr>
            <p:ph idx="1" type="body"/>
          </p:nvPr>
        </p:nvSpPr>
        <p:spPr>
          <a:xfrm>
            <a:off x="1474878" y="9083992"/>
            <a:ext cx="6905992" cy="16829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42"/>
              </a:spcBef>
              <a:spcAft>
                <a:spcPts val="0"/>
              </a:spcAft>
              <a:buClr>
                <a:schemeClr val="dk1"/>
              </a:buClr>
              <a:buSzPts val="3747"/>
              <a:buNone/>
              <a:defRPr sz="3747"/>
            </a:lvl1pPr>
            <a:lvl2pPr indent="-228600" lvl="1" marL="914400" algn="l">
              <a:lnSpc>
                <a:spcPct val="90000"/>
              </a:lnSpc>
              <a:spcBef>
                <a:spcPts val="1171"/>
              </a:spcBef>
              <a:spcAft>
                <a:spcPts val="0"/>
              </a:spcAft>
              <a:buClr>
                <a:schemeClr val="dk1"/>
              </a:buClr>
              <a:buSzPts val="3278"/>
              <a:buNone/>
              <a:defRPr sz="3278"/>
            </a:lvl2pPr>
            <a:lvl3pPr indent="-228600" lvl="2" marL="1371600" algn="l">
              <a:lnSpc>
                <a:spcPct val="90000"/>
              </a:lnSpc>
              <a:spcBef>
                <a:spcPts val="1171"/>
              </a:spcBef>
              <a:spcAft>
                <a:spcPts val="0"/>
              </a:spcAft>
              <a:buClr>
                <a:schemeClr val="dk1"/>
              </a:buClr>
              <a:buSzPts val="2810"/>
              <a:buNone/>
              <a:defRPr sz="2810"/>
            </a:lvl3pPr>
            <a:lvl4pPr indent="-228600" lvl="3" marL="1828800" algn="l">
              <a:lnSpc>
                <a:spcPct val="90000"/>
              </a:lnSpc>
              <a:spcBef>
                <a:spcPts val="1171"/>
              </a:spcBef>
              <a:spcAft>
                <a:spcPts val="0"/>
              </a:spcAft>
              <a:buClr>
                <a:schemeClr val="dk1"/>
              </a:buClr>
              <a:buSzPts val="2342"/>
              <a:buNone/>
              <a:defRPr sz="2342"/>
            </a:lvl4pPr>
            <a:lvl5pPr indent="-228600" lvl="4" marL="2286000" algn="l">
              <a:lnSpc>
                <a:spcPct val="90000"/>
              </a:lnSpc>
              <a:spcBef>
                <a:spcPts val="1171"/>
              </a:spcBef>
              <a:spcAft>
                <a:spcPts val="0"/>
              </a:spcAft>
              <a:buClr>
                <a:schemeClr val="dk1"/>
              </a:buClr>
              <a:buSzPts val="2342"/>
              <a:buNone/>
              <a:defRPr sz="2342"/>
            </a:lvl5pPr>
            <a:lvl6pPr indent="-228600" lvl="5" marL="2743200" algn="l">
              <a:lnSpc>
                <a:spcPct val="90000"/>
              </a:lnSpc>
              <a:spcBef>
                <a:spcPts val="1171"/>
              </a:spcBef>
              <a:spcAft>
                <a:spcPts val="0"/>
              </a:spcAft>
              <a:buClr>
                <a:schemeClr val="dk1"/>
              </a:buClr>
              <a:buSzPts val="2342"/>
              <a:buNone/>
              <a:defRPr sz="2342"/>
            </a:lvl6pPr>
            <a:lvl7pPr indent="-228600" lvl="6" marL="3200400" algn="l">
              <a:lnSpc>
                <a:spcPct val="90000"/>
              </a:lnSpc>
              <a:spcBef>
                <a:spcPts val="1171"/>
              </a:spcBef>
              <a:spcAft>
                <a:spcPts val="0"/>
              </a:spcAft>
              <a:buClr>
                <a:schemeClr val="dk1"/>
              </a:buClr>
              <a:buSzPts val="2342"/>
              <a:buNone/>
              <a:defRPr sz="2342"/>
            </a:lvl7pPr>
            <a:lvl8pPr indent="-228600" lvl="7" marL="3657600" algn="l">
              <a:lnSpc>
                <a:spcPct val="90000"/>
              </a:lnSpc>
              <a:spcBef>
                <a:spcPts val="1171"/>
              </a:spcBef>
              <a:spcAft>
                <a:spcPts val="0"/>
              </a:spcAft>
              <a:buClr>
                <a:schemeClr val="dk1"/>
              </a:buClr>
              <a:buSzPts val="2342"/>
              <a:buNone/>
              <a:defRPr sz="2342"/>
            </a:lvl8pPr>
            <a:lvl9pPr indent="-228600" lvl="8" marL="4114800" algn="l">
              <a:lnSpc>
                <a:spcPct val="90000"/>
              </a:lnSpc>
              <a:spcBef>
                <a:spcPts val="1171"/>
              </a:spcBef>
              <a:spcAft>
                <a:spcPts val="0"/>
              </a:spcAft>
              <a:buClr>
                <a:schemeClr val="dk1"/>
              </a:buClr>
              <a:buSzPts val="2342"/>
              <a:buNone/>
              <a:defRPr sz="2342"/>
            </a:lvl9pPr>
          </a:lstStyle>
          <a:p/>
        </p:txBody>
      </p:sp>
      <p:sp>
        <p:nvSpPr>
          <p:cNvPr id="65" name="Google Shape;65;p10"/>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72089" y="1612135"/>
            <a:ext cx="18468023" cy="585272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303"/>
              <a:buFont typeface="Calibri"/>
              <a:buNone/>
              <a:defRPr b="0" i="0" sz="10303"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472089" y="8060641"/>
            <a:ext cx="18468023" cy="19212366"/>
          </a:xfrm>
          <a:prstGeom prst="rect">
            <a:avLst/>
          </a:prstGeom>
          <a:noFill/>
          <a:ln>
            <a:noFill/>
          </a:ln>
        </p:spPr>
        <p:txBody>
          <a:bodyPr anchorCtr="0" anchor="t" bIns="45700" lIns="91425" spcFirstLastPara="1" rIns="91425" wrap="square" tIns="45700">
            <a:normAutofit/>
          </a:bodyPr>
          <a:lstStyle>
            <a:lvl1pPr indent="-644969" lvl="0" marL="457200" marR="0" rtl="0" algn="l">
              <a:lnSpc>
                <a:spcPct val="90000"/>
              </a:lnSpc>
              <a:spcBef>
                <a:spcPts val="2342"/>
              </a:spcBef>
              <a:spcAft>
                <a:spcPts val="0"/>
              </a:spcAft>
              <a:buClr>
                <a:schemeClr val="dk1"/>
              </a:buClr>
              <a:buSzPts val="6557"/>
              <a:buFont typeface="Arial"/>
              <a:buChar char="•"/>
              <a:defRPr b="0" i="0" sz="6557" u="none" cap="none" strike="noStrike">
                <a:solidFill>
                  <a:schemeClr val="dk1"/>
                </a:solidFill>
                <a:latin typeface="Calibri"/>
                <a:ea typeface="Calibri"/>
                <a:cs typeface="Calibri"/>
                <a:sym typeface="Calibri"/>
              </a:defRPr>
            </a:lvl1pPr>
            <a:lvl2pPr indent="-585470" lvl="1" marL="914400" marR="0" rtl="0" algn="l">
              <a:lnSpc>
                <a:spcPct val="90000"/>
              </a:lnSpc>
              <a:spcBef>
                <a:spcPts val="1171"/>
              </a:spcBef>
              <a:spcAft>
                <a:spcPts val="0"/>
              </a:spcAft>
              <a:buClr>
                <a:schemeClr val="dk1"/>
              </a:buClr>
              <a:buSzPts val="5620"/>
              <a:buFont typeface="Arial"/>
              <a:buChar char="•"/>
              <a:defRPr b="0" i="0" sz="5620" u="none" cap="none" strike="noStrike">
                <a:solidFill>
                  <a:schemeClr val="dk1"/>
                </a:solidFill>
                <a:latin typeface="Calibri"/>
                <a:ea typeface="Calibri"/>
                <a:cs typeface="Calibri"/>
                <a:sym typeface="Calibri"/>
              </a:defRPr>
            </a:lvl2pPr>
            <a:lvl3pPr indent="-525970" lvl="2" marL="1371600" marR="0" rtl="0" algn="l">
              <a:lnSpc>
                <a:spcPct val="90000"/>
              </a:lnSpc>
              <a:spcBef>
                <a:spcPts val="1171"/>
              </a:spcBef>
              <a:spcAft>
                <a:spcPts val="0"/>
              </a:spcAft>
              <a:buClr>
                <a:schemeClr val="dk1"/>
              </a:buClr>
              <a:buSzPts val="4683"/>
              <a:buFont typeface="Arial"/>
              <a:buChar char="•"/>
              <a:defRPr b="0" i="0" sz="4683" u="none" cap="none" strike="noStrike">
                <a:solidFill>
                  <a:schemeClr val="dk1"/>
                </a:solidFill>
                <a:latin typeface="Calibri"/>
                <a:ea typeface="Calibri"/>
                <a:cs typeface="Calibri"/>
                <a:sym typeface="Calibri"/>
              </a:defRPr>
            </a:lvl3pPr>
            <a:lvl4pPr indent="-496252" lvl="3" marL="1828800" marR="0" rtl="0" algn="l">
              <a:lnSpc>
                <a:spcPct val="90000"/>
              </a:lnSpc>
              <a:spcBef>
                <a:spcPts val="1171"/>
              </a:spcBef>
              <a:spcAft>
                <a:spcPts val="0"/>
              </a:spcAft>
              <a:buClr>
                <a:schemeClr val="dk1"/>
              </a:buClr>
              <a:buSzPts val="4215"/>
              <a:buFont typeface="Arial"/>
              <a:buChar char="•"/>
              <a:defRPr b="0" i="0" sz="4215" u="none" cap="none" strike="noStrike">
                <a:solidFill>
                  <a:schemeClr val="dk1"/>
                </a:solidFill>
                <a:latin typeface="Calibri"/>
                <a:ea typeface="Calibri"/>
                <a:cs typeface="Calibri"/>
                <a:sym typeface="Calibri"/>
              </a:defRPr>
            </a:lvl4pPr>
            <a:lvl5pPr indent="-496252" lvl="4" marL="2286000" marR="0" rtl="0" algn="l">
              <a:lnSpc>
                <a:spcPct val="90000"/>
              </a:lnSpc>
              <a:spcBef>
                <a:spcPts val="1171"/>
              </a:spcBef>
              <a:spcAft>
                <a:spcPts val="0"/>
              </a:spcAft>
              <a:buClr>
                <a:schemeClr val="dk1"/>
              </a:buClr>
              <a:buSzPts val="4215"/>
              <a:buFont typeface="Arial"/>
              <a:buChar char="•"/>
              <a:defRPr b="0" i="0" sz="4215" u="none" cap="none" strike="noStrike">
                <a:solidFill>
                  <a:schemeClr val="dk1"/>
                </a:solidFill>
                <a:latin typeface="Calibri"/>
                <a:ea typeface="Calibri"/>
                <a:cs typeface="Calibri"/>
                <a:sym typeface="Calibri"/>
              </a:defRPr>
            </a:lvl5pPr>
            <a:lvl6pPr indent="-496252" lvl="5" marL="2743200" marR="0" rtl="0" algn="l">
              <a:lnSpc>
                <a:spcPct val="90000"/>
              </a:lnSpc>
              <a:spcBef>
                <a:spcPts val="1171"/>
              </a:spcBef>
              <a:spcAft>
                <a:spcPts val="0"/>
              </a:spcAft>
              <a:buClr>
                <a:schemeClr val="dk1"/>
              </a:buClr>
              <a:buSzPts val="4215"/>
              <a:buFont typeface="Arial"/>
              <a:buChar char="•"/>
              <a:defRPr b="0" i="0" sz="4215" u="none" cap="none" strike="noStrike">
                <a:solidFill>
                  <a:schemeClr val="dk1"/>
                </a:solidFill>
                <a:latin typeface="Calibri"/>
                <a:ea typeface="Calibri"/>
                <a:cs typeface="Calibri"/>
                <a:sym typeface="Calibri"/>
              </a:defRPr>
            </a:lvl6pPr>
            <a:lvl7pPr indent="-496252" lvl="6" marL="3200400" marR="0" rtl="0" algn="l">
              <a:lnSpc>
                <a:spcPct val="90000"/>
              </a:lnSpc>
              <a:spcBef>
                <a:spcPts val="1171"/>
              </a:spcBef>
              <a:spcAft>
                <a:spcPts val="0"/>
              </a:spcAft>
              <a:buClr>
                <a:schemeClr val="dk1"/>
              </a:buClr>
              <a:buSzPts val="4215"/>
              <a:buFont typeface="Arial"/>
              <a:buChar char="•"/>
              <a:defRPr b="0" i="0" sz="4215" u="none" cap="none" strike="noStrike">
                <a:solidFill>
                  <a:schemeClr val="dk1"/>
                </a:solidFill>
                <a:latin typeface="Calibri"/>
                <a:ea typeface="Calibri"/>
                <a:cs typeface="Calibri"/>
                <a:sym typeface="Calibri"/>
              </a:defRPr>
            </a:lvl7pPr>
            <a:lvl8pPr indent="-496252" lvl="7" marL="3657600" marR="0" rtl="0" algn="l">
              <a:lnSpc>
                <a:spcPct val="90000"/>
              </a:lnSpc>
              <a:spcBef>
                <a:spcPts val="1171"/>
              </a:spcBef>
              <a:spcAft>
                <a:spcPts val="0"/>
              </a:spcAft>
              <a:buClr>
                <a:schemeClr val="dk1"/>
              </a:buClr>
              <a:buSzPts val="4215"/>
              <a:buFont typeface="Arial"/>
              <a:buChar char="•"/>
              <a:defRPr b="0" i="0" sz="4215" u="none" cap="none" strike="noStrike">
                <a:solidFill>
                  <a:schemeClr val="dk1"/>
                </a:solidFill>
                <a:latin typeface="Calibri"/>
                <a:ea typeface="Calibri"/>
                <a:cs typeface="Calibri"/>
                <a:sym typeface="Calibri"/>
              </a:defRPr>
            </a:lvl8pPr>
            <a:lvl9pPr indent="-496252" lvl="8" marL="4114800" marR="0" rtl="0" algn="l">
              <a:lnSpc>
                <a:spcPct val="90000"/>
              </a:lnSpc>
              <a:spcBef>
                <a:spcPts val="1171"/>
              </a:spcBef>
              <a:spcAft>
                <a:spcPts val="0"/>
              </a:spcAft>
              <a:buClr>
                <a:schemeClr val="dk1"/>
              </a:buClr>
              <a:buSzPts val="4215"/>
              <a:buFont typeface="Arial"/>
              <a:buChar char="•"/>
              <a:defRPr b="0" i="0" sz="4215"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472089" y="28065058"/>
            <a:ext cx="4817745" cy="16121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1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7092791" y="28065058"/>
            <a:ext cx="7226618" cy="161212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1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5122366" y="28065058"/>
            <a:ext cx="4817745" cy="16121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10" u="none" cap="none" strike="noStrike">
                <a:solidFill>
                  <a:srgbClr val="888888"/>
                </a:solidFill>
                <a:latin typeface="Calibri"/>
                <a:ea typeface="Calibri"/>
                <a:cs typeface="Calibri"/>
                <a:sym typeface="Calibri"/>
              </a:defRPr>
            </a:lvl1pPr>
            <a:lvl2pPr indent="0" lvl="1" marL="0" marR="0" rtl="0" algn="r">
              <a:spcBef>
                <a:spcPts val="0"/>
              </a:spcBef>
              <a:buNone/>
              <a:defRPr b="0" i="0" sz="2810" u="none" cap="none" strike="noStrike">
                <a:solidFill>
                  <a:srgbClr val="888888"/>
                </a:solidFill>
                <a:latin typeface="Calibri"/>
                <a:ea typeface="Calibri"/>
                <a:cs typeface="Calibri"/>
                <a:sym typeface="Calibri"/>
              </a:defRPr>
            </a:lvl2pPr>
            <a:lvl3pPr indent="0" lvl="2" marL="0" marR="0" rtl="0" algn="r">
              <a:spcBef>
                <a:spcPts val="0"/>
              </a:spcBef>
              <a:buNone/>
              <a:defRPr b="0" i="0" sz="2810" u="none" cap="none" strike="noStrike">
                <a:solidFill>
                  <a:srgbClr val="888888"/>
                </a:solidFill>
                <a:latin typeface="Calibri"/>
                <a:ea typeface="Calibri"/>
                <a:cs typeface="Calibri"/>
                <a:sym typeface="Calibri"/>
              </a:defRPr>
            </a:lvl3pPr>
            <a:lvl4pPr indent="0" lvl="3" marL="0" marR="0" rtl="0" algn="r">
              <a:spcBef>
                <a:spcPts val="0"/>
              </a:spcBef>
              <a:buNone/>
              <a:defRPr b="0" i="0" sz="2810" u="none" cap="none" strike="noStrike">
                <a:solidFill>
                  <a:srgbClr val="888888"/>
                </a:solidFill>
                <a:latin typeface="Calibri"/>
                <a:ea typeface="Calibri"/>
                <a:cs typeface="Calibri"/>
                <a:sym typeface="Calibri"/>
              </a:defRPr>
            </a:lvl4pPr>
            <a:lvl5pPr indent="0" lvl="4" marL="0" marR="0" rtl="0" algn="r">
              <a:spcBef>
                <a:spcPts val="0"/>
              </a:spcBef>
              <a:buNone/>
              <a:defRPr b="0" i="0" sz="2810" u="none" cap="none" strike="noStrike">
                <a:solidFill>
                  <a:srgbClr val="888888"/>
                </a:solidFill>
                <a:latin typeface="Calibri"/>
                <a:ea typeface="Calibri"/>
                <a:cs typeface="Calibri"/>
                <a:sym typeface="Calibri"/>
              </a:defRPr>
            </a:lvl5pPr>
            <a:lvl6pPr indent="0" lvl="5" marL="0" marR="0" rtl="0" algn="r">
              <a:spcBef>
                <a:spcPts val="0"/>
              </a:spcBef>
              <a:buNone/>
              <a:defRPr b="0" i="0" sz="2810" u="none" cap="none" strike="noStrike">
                <a:solidFill>
                  <a:srgbClr val="888888"/>
                </a:solidFill>
                <a:latin typeface="Calibri"/>
                <a:ea typeface="Calibri"/>
                <a:cs typeface="Calibri"/>
                <a:sym typeface="Calibri"/>
              </a:defRPr>
            </a:lvl6pPr>
            <a:lvl7pPr indent="0" lvl="6" marL="0" marR="0" rtl="0" algn="r">
              <a:spcBef>
                <a:spcPts val="0"/>
              </a:spcBef>
              <a:buNone/>
              <a:defRPr b="0" i="0" sz="2810" u="none" cap="none" strike="noStrike">
                <a:solidFill>
                  <a:srgbClr val="888888"/>
                </a:solidFill>
                <a:latin typeface="Calibri"/>
                <a:ea typeface="Calibri"/>
                <a:cs typeface="Calibri"/>
                <a:sym typeface="Calibri"/>
              </a:defRPr>
            </a:lvl7pPr>
            <a:lvl8pPr indent="0" lvl="7" marL="0" marR="0" rtl="0" algn="r">
              <a:spcBef>
                <a:spcPts val="0"/>
              </a:spcBef>
              <a:buNone/>
              <a:defRPr b="0" i="0" sz="2810" u="none" cap="none" strike="noStrike">
                <a:solidFill>
                  <a:srgbClr val="888888"/>
                </a:solidFill>
                <a:latin typeface="Calibri"/>
                <a:ea typeface="Calibri"/>
                <a:cs typeface="Calibri"/>
                <a:sym typeface="Calibri"/>
              </a:defRPr>
            </a:lvl8pPr>
            <a:lvl9pPr indent="0" lvl="8" marL="0" marR="0" rtl="0" algn="r">
              <a:spcBef>
                <a:spcPts val="0"/>
              </a:spcBef>
              <a:buNone/>
              <a:defRPr b="0" i="0" sz="281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72361" y="-29648"/>
            <a:ext cx="21411773" cy="6057058"/>
            <a:chOff x="35736" y="840593"/>
            <a:chExt cx="21411773" cy="6057058"/>
          </a:xfrm>
        </p:grpSpPr>
        <p:grpSp>
          <p:nvGrpSpPr>
            <p:cNvPr id="85" name="Google Shape;85;p13"/>
            <p:cNvGrpSpPr/>
            <p:nvPr/>
          </p:nvGrpSpPr>
          <p:grpSpPr>
            <a:xfrm>
              <a:off x="35736" y="840593"/>
              <a:ext cx="21411773" cy="2214007"/>
              <a:chOff x="0" y="353291"/>
              <a:chExt cx="21674029" cy="2241125"/>
            </a:xfrm>
          </p:grpSpPr>
          <p:sp>
            <p:nvSpPr>
              <p:cNvPr id="86" name="Google Shape;86;p13"/>
              <p:cNvSpPr/>
              <p:nvPr/>
            </p:nvSpPr>
            <p:spPr>
              <a:xfrm>
                <a:off x="529" y="824831"/>
                <a:ext cx="21673500" cy="1125600"/>
              </a:xfrm>
              <a:prstGeom prst="rect">
                <a:avLst/>
              </a:prstGeom>
              <a:solidFill>
                <a:srgbClr val="92D050"/>
              </a:solidFill>
              <a:ln cap="flat" cmpd="sng" w="12700">
                <a:solidFill>
                  <a:srgbClr val="92D050"/>
                </a:solidFill>
                <a:prstDash val="solid"/>
                <a:miter lim="800000"/>
                <a:headEnd len="sm" w="sm" type="none"/>
                <a:tailEnd len="sm" w="sm" type="none"/>
              </a:ln>
            </p:spPr>
            <p:txBody>
              <a:bodyPr anchorCtr="0" anchor="ctr" bIns="80275" lIns="160575" spcFirstLastPara="1" rIns="160575" wrap="square" tIns="80275">
                <a:noAutofit/>
              </a:bodyPr>
              <a:lstStyle/>
              <a:p>
                <a:pPr indent="0" lvl="0" marL="0" marR="0" rtl="0" algn="ctr">
                  <a:spcBef>
                    <a:spcPts val="0"/>
                  </a:spcBef>
                  <a:spcAft>
                    <a:spcPts val="0"/>
                  </a:spcAft>
                  <a:buNone/>
                </a:pPr>
                <a:r>
                  <a:t/>
                </a:r>
                <a:endParaRPr b="0" i="0" sz="3161" u="none" cap="none" strike="noStrike">
                  <a:solidFill>
                    <a:schemeClr val="lt1"/>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b="0" l="0" r="0" t="0"/>
              <a:stretch/>
            </p:blipFill>
            <p:spPr>
              <a:xfrm>
                <a:off x="0" y="353291"/>
                <a:ext cx="2241125" cy="2241125"/>
              </a:xfrm>
              <a:prstGeom prst="rect">
                <a:avLst/>
              </a:prstGeom>
              <a:noFill/>
              <a:ln>
                <a:noFill/>
              </a:ln>
            </p:spPr>
          </p:pic>
          <p:sp>
            <p:nvSpPr>
              <p:cNvPr id="88" name="Google Shape;88;p13"/>
              <p:cNvSpPr txBox="1"/>
              <p:nvPr/>
            </p:nvSpPr>
            <p:spPr>
              <a:xfrm>
                <a:off x="2467514" y="801808"/>
                <a:ext cx="6141600" cy="1275900"/>
              </a:xfrm>
              <a:prstGeom prst="rect">
                <a:avLst/>
              </a:prstGeom>
              <a:noFill/>
              <a:ln>
                <a:noFill/>
              </a:ln>
            </p:spPr>
            <p:txBody>
              <a:bodyPr anchorCtr="0" anchor="t" bIns="82175" lIns="158050" spcFirstLastPara="1" rIns="158050" wrap="square" tIns="82175">
                <a:spAutoFit/>
              </a:bodyPr>
              <a:lstStyle/>
              <a:p>
                <a:pPr indent="0" lvl="0" marL="0" marR="0" rtl="0" algn="l">
                  <a:spcBef>
                    <a:spcPts val="0"/>
                  </a:spcBef>
                  <a:spcAft>
                    <a:spcPts val="0"/>
                  </a:spcAft>
                  <a:buNone/>
                </a:pPr>
                <a:r>
                  <a:rPr b="0" i="0" lang="ko-KR" sz="3556" u="none" cap="none" strike="noStrike">
                    <a:solidFill>
                      <a:schemeClr val="lt1"/>
                    </a:solidFill>
                    <a:latin typeface="Arial"/>
                    <a:ea typeface="Arial"/>
                    <a:cs typeface="Arial"/>
                    <a:sym typeface="Arial"/>
                  </a:rPr>
                  <a:t>성균관대학교                     소프트웨어융합대학</a:t>
                </a:r>
                <a:endParaRPr b="0" i="0" sz="3556" u="none" cap="none" strike="noStrike">
                  <a:solidFill>
                    <a:schemeClr val="lt1"/>
                  </a:solidFill>
                  <a:latin typeface="Arial"/>
                  <a:ea typeface="Arial"/>
                  <a:cs typeface="Arial"/>
                  <a:sym typeface="Arial"/>
                </a:endParaRPr>
              </a:p>
            </p:txBody>
          </p:sp>
          <p:sp>
            <p:nvSpPr>
              <p:cNvPr id="89" name="Google Shape;89;p13"/>
              <p:cNvSpPr txBox="1"/>
              <p:nvPr/>
            </p:nvSpPr>
            <p:spPr>
              <a:xfrm>
                <a:off x="18745199" y="889751"/>
                <a:ext cx="2841300" cy="845400"/>
              </a:xfrm>
              <a:prstGeom prst="rect">
                <a:avLst/>
              </a:prstGeom>
              <a:noFill/>
              <a:ln>
                <a:noFill/>
              </a:ln>
            </p:spPr>
            <p:txBody>
              <a:bodyPr anchorCtr="0" anchor="t" bIns="82175" lIns="158050" spcFirstLastPara="1" rIns="158050" wrap="square" tIns="82175">
                <a:spAutoFit/>
              </a:bodyPr>
              <a:lstStyle/>
              <a:p>
                <a:pPr indent="0" lvl="0" marL="0" marR="0" rtl="0" algn="l">
                  <a:spcBef>
                    <a:spcPts val="0"/>
                  </a:spcBef>
                  <a:spcAft>
                    <a:spcPts val="0"/>
                  </a:spcAft>
                  <a:buNone/>
                </a:pPr>
                <a:r>
                  <a:rPr b="0" i="0" lang="ko-KR" sz="4347" u="sng" cap="none" strike="noStrike">
                    <a:solidFill>
                      <a:schemeClr val="lt1"/>
                    </a:solidFill>
                    <a:latin typeface="Arial"/>
                    <a:ea typeface="Arial"/>
                    <a:cs typeface="Arial"/>
                    <a:sym typeface="Arial"/>
                  </a:rPr>
                  <a:t>연구작품</a:t>
                </a:r>
                <a:endParaRPr b="0" i="0" sz="4347" u="sng" cap="none" strike="noStrike">
                  <a:solidFill>
                    <a:schemeClr val="lt1"/>
                  </a:solidFill>
                  <a:latin typeface="Arial"/>
                  <a:ea typeface="Arial"/>
                  <a:cs typeface="Arial"/>
                  <a:sym typeface="Arial"/>
                </a:endParaRPr>
              </a:p>
            </p:txBody>
          </p:sp>
        </p:grpSp>
        <p:sp>
          <p:nvSpPr>
            <p:cNvPr id="90" name="Google Shape;90;p13"/>
            <p:cNvSpPr/>
            <p:nvPr/>
          </p:nvSpPr>
          <p:spPr>
            <a:xfrm>
              <a:off x="1449372" y="2436141"/>
              <a:ext cx="19014300" cy="3577800"/>
            </a:xfrm>
            <a:prstGeom prst="rect">
              <a:avLst/>
            </a:prstGeom>
            <a:noFill/>
            <a:ln>
              <a:noFill/>
            </a:ln>
          </p:spPr>
          <p:txBody>
            <a:bodyPr anchorCtr="0" anchor="ctr" bIns="145825" lIns="291650" spcFirstLastPara="1" rIns="291650" wrap="square" tIns="145825">
              <a:noAutofit/>
            </a:bodyPr>
            <a:lstStyle/>
            <a:p>
              <a:pPr indent="0" lvl="0" marL="0" marR="0" rtl="0" algn="ctr">
                <a:spcBef>
                  <a:spcPts val="0"/>
                </a:spcBef>
                <a:spcAft>
                  <a:spcPts val="0"/>
                </a:spcAft>
                <a:buNone/>
              </a:pPr>
              <a:r>
                <a:rPr b="1" lang="ko-KR" sz="4400">
                  <a:solidFill>
                    <a:schemeClr val="dk2"/>
                  </a:solidFill>
                  <a:latin typeface="Malgun Gothic"/>
                  <a:ea typeface="Malgun Gothic"/>
                  <a:cs typeface="Malgun Gothic"/>
                  <a:sym typeface="Malgun Gothic"/>
                </a:rPr>
                <a:t>Smartphone-Based Food Assessment </a:t>
              </a:r>
              <a:endParaRPr b="1" sz="4400">
                <a:solidFill>
                  <a:schemeClr val="dk2"/>
                </a:solidFill>
                <a:latin typeface="Malgun Gothic"/>
                <a:ea typeface="Malgun Gothic"/>
                <a:cs typeface="Malgun Gothic"/>
                <a:sym typeface="Malgun Gothic"/>
              </a:endParaRPr>
            </a:p>
            <a:p>
              <a:pPr indent="0" lvl="0" marL="0" marR="0" rtl="0" algn="ctr">
                <a:spcBef>
                  <a:spcPts val="0"/>
                </a:spcBef>
                <a:spcAft>
                  <a:spcPts val="0"/>
                </a:spcAft>
                <a:buNone/>
              </a:pPr>
              <a:r>
                <a:rPr b="1" lang="ko-KR" sz="4400">
                  <a:solidFill>
                    <a:schemeClr val="dk2"/>
                  </a:solidFill>
                  <a:latin typeface="Malgun Gothic"/>
                  <a:ea typeface="Malgun Gothic"/>
                  <a:cs typeface="Malgun Gothic"/>
                  <a:sym typeface="Malgun Gothic"/>
                </a:rPr>
                <a:t>Using Semantic Ontology and Deep Learning</a:t>
              </a:r>
              <a:r>
                <a:rPr b="1" i="0" lang="ko-KR" sz="4400" u="none" cap="none" strike="noStrike">
                  <a:solidFill>
                    <a:schemeClr val="dk2"/>
                  </a:solidFill>
                  <a:latin typeface="Malgun Gothic"/>
                  <a:ea typeface="Malgun Gothic"/>
                  <a:cs typeface="Malgun Gothic"/>
                  <a:sym typeface="Malgun Gothic"/>
                </a:rPr>
                <a:t> </a:t>
              </a:r>
              <a:br>
                <a:rPr b="1" i="0" lang="ko-KR" sz="4347" u="none" cap="none" strike="noStrike">
                  <a:solidFill>
                    <a:schemeClr val="dk2"/>
                  </a:solidFill>
                  <a:latin typeface="Malgun Gothic"/>
                  <a:ea typeface="Malgun Gothic"/>
                  <a:cs typeface="Malgun Gothic"/>
                  <a:sym typeface="Malgun Gothic"/>
                </a:rPr>
              </a:br>
              <a:r>
                <a:rPr lang="ko-KR" sz="3600">
                  <a:solidFill>
                    <a:schemeClr val="dk2"/>
                  </a:solidFill>
                  <a:latin typeface="Malgun Gothic"/>
                  <a:ea typeface="Malgun Gothic"/>
                  <a:cs typeface="Malgun Gothic"/>
                  <a:sym typeface="Malgun Gothic"/>
                </a:rPr>
                <a:t>Aizat Hamizuddin Bin Azlan, Amirah Binti Ahmad Nadzri,</a:t>
              </a:r>
              <a:endParaRPr sz="3600">
                <a:solidFill>
                  <a:schemeClr val="dk2"/>
                </a:solidFill>
                <a:latin typeface="Malgun Gothic"/>
                <a:ea typeface="Malgun Gothic"/>
                <a:cs typeface="Malgun Gothic"/>
                <a:sym typeface="Malgun Gothic"/>
              </a:endParaRPr>
            </a:p>
            <a:p>
              <a:pPr indent="0" lvl="0" marL="0" marR="0" rtl="0" algn="ctr">
                <a:spcBef>
                  <a:spcPts val="0"/>
                </a:spcBef>
                <a:spcAft>
                  <a:spcPts val="0"/>
                </a:spcAft>
                <a:buNone/>
              </a:pPr>
              <a:r>
                <a:rPr lang="ko-KR" sz="3600">
                  <a:solidFill>
                    <a:schemeClr val="dk2"/>
                  </a:solidFill>
                  <a:latin typeface="Malgun Gothic"/>
                  <a:ea typeface="Malgun Gothic"/>
                  <a:cs typeface="Malgun Gothic"/>
                  <a:sym typeface="Malgun Gothic"/>
                </a:rPr>
                <a:t>Fatdzirul Izzat Bin Abdul Radzi, Nurlaili Binti Zainal Abidin</a:t>
              </a:r>
              <a:endParaRPr b="0" i="0" sz="3600" u="none" cap="none" strike="noStrike">
                <a:solidFill>
                  <a:schemeClr val="dk2"/>
                </a:solidFill>
                <a:latin typeface="Malgun Gothic"/>
                <a:ea typeface="Malgun Gothic"/>
                <a:cs typeface="Malgun Gothic"/>
                <a:sym typeface="Malgun Gothic"/>
              </a:endParaRPr>
            </a:p>
            <a:p>
              <a:pPr indent="0" lvl="0" marL="0" marR="0" rtl="0" algn="ctr">
                <a:spcBef>
                  <a:spcPts val="0"/>
                </a:spcBef>
                <a:spcAft>
                  <a:spcPts val="0"/>
                </a:spcAft>
                <a:buNone/>
              </a:pPr>
              <a:r>
                <a:rPr b="0" i="0" lang="ko-KR" sz="3600" u="none" cap="none" strike="noStrike">
                  <a:solidFill>
                    <a:schemeClr val="dk2"/>
                  </a:solidFill>
                  <a:latin typeface="Malgun Gothic"/>
                  <a:ea typeface="Malgun Gothic"/>
                  <a:cs typeface="Malgun Gothic"/>
                  <a:sym typeface="Malgun Gothic"/>
                </a:rPr>
                <a:t>Department of </a:t>
              </a:r>
              <a:r>
                <a:rPr lang="ko-KR" sz="3600">
                  <a:solidFill>
                    <a:schemeClr val="dk2"/>
                  </a:solidFill>
                  <a:latin typeface="Malgun Gothic"/>
                  <a:ea typeface="Malgun Gothic"/>
                  <a:cs typeface="Malgun Gothic"/>
                  <a:sym typeface="Malgun Gothic"/>
                </a:rPr>
                <a:t>Computer Science and Engineering</a:t>
              </a:r>
              <a:r>
                <a:rPr lang="ko-KR" sz="3600"/>
                <a:t>, </a:t>
              </a:r>
              <a:r>
                <a:rPr b="0" i="0" lang="ko-KR" sz="3600" u="none" cap="none" strike="noStrike">
                  <a:solidFill>
                    <a:schemeClr val="dk2"/>
                  </a:solidFill>
                  <a:latin typeface="Malgun Gothic"/>
                  <a:ea typeface="Malgun Gothic"/>
                  <a:cs typeface="Malgun Gothic"/>
                  <a:sym typeface="Malgun Gothic"/>
                </a:rPr>
                <a:t>Sungkyunkwan University </a:t>
              </a:r>
              <a:endParaRPr sz="3600"/>
            </a:p>
          </p:txBody>
        </p:sp>
        <p:grpSp>
          <p:nvGrpSpPr>
            <p:cNvPr id="91" name="Google Shape;91;p13"/>
            <p:cNvGrpSpPr/>
            <p:nvPr/>
          </p:nvGrpSpPr>
          <p:grpSpPr>
            <a:xfrm>
              <a:off x="1302576" y="6244630"/>
              <a:ext cx="19023249" cy="653021"/>
              <a:chOff x="1178829" y="6234634"/>
              <a:chExt cx="19256250" cy="661019"/>
            </a:xfrm>
          </p:grpSpPr>
          <p:grpSp>
            <p:nvGrpSpPr>
              <p:cNvPr id="92" name="Google Shape;92;p13"/>
              <p:cNvGrpSpPr/>
              <p:nvPr/>
            </p:nvGrpSpPr>
            <p:grpSpPr>
              <a:xfrm>
                <a:off x="1178829" y="6302553"/>
                <a:ext cx="9291512" cy="593100"/>
                <a:chOff x="1805342" y="6737207"/>
                <a:chExt cx="9291512" cy="593100"/>
              </a:xfrm>
            </p:grpSpPr>
            <p:sp>
              <p:nvSpPr>
                <p:cNvPr id="93" name="Google Shape;93;p13"/>
                <p:cNvSpPr/>
                <p:nvPr/>
              </p:nvSpPr>
              <p:spPr>
                <a:xfrm>
                  <a:off x="1805342" y="6905482"/>
                  <a:ext cx="576300" cy="384300"/>
                </a:xfrm>
                <a:prstGeom prst="roundRect">
                  <a:avLst>
                    <a:gd fmla="val 16667" name="adj"/>
                  </a:avLst>
                </a:prstGeom>
                <a:solidFill>
                  <a:srgbClr val="92D050"/>
                </a:solidFill>
                <a:ln cap="flat" cmpd="sng" w="9525">
                  <a:solidFill>
                    <a:srgbClr val="92D050"/>
                  </a:solidFill>
                  <a:prstDash val="solid"/>
                  <a:round/>
                  <a:headEnd len="sm" w="sm" type="none"/>
                  <a:tailEnd len="sm" w="sm" type="none"/>
                </a:ln>
              </p:spPr>
              <p:txBody>
                <a:bodyPr anchorCtr="0" anchor="ctr" bIns="46225" lIns="88900" spcFirstLastPara="1" rIns="88900" wrap="square" tIns="46225">
                  <a:noAutofit/>
                </a:bodyPr>
                <a:lstStyle/>
                <a:p>
                  <a:pPr indent="0" lvl="0" marL="0" marR="0" rtl="0" algn="l">
                    <a:spcBef>
                      <a:spcPts val="0"/>
                    </a:spcBef>
                    <a:spcAft>
                      <a:spcPts val="0"/>
                    </a:spcAft>
                    <a:buNone/>
                  </a:pPr>
                  <a:r>
                    <a:t/>
                  </a:r>
                  <a:endParaRPr b="0" i="0" sz="5730" u="none" cap="none" strike="noStrike">
                    <a:solidFill>
                      <a:schemeClr val="dk1"/>
                    </a:solidFill>
                    <a:latin typeface="Gulim"/>
                    <a:ea typeface="Gulim"/>
                    <a:cs typeface="Gulim"/>
                    <a:sym typeface="Gulim"/>
                  </a:endParaRPr>
                </a:p>
              </p:txBody>
            </p:sp>
            <p:sp>
              <p:nvSpPr>
                <p:cNvPr id="94" name="Google Shape;94;p13"/>
                <p:cNvSpPr txBox="1"/>
                <p:nvPr/>
              </p:nvSpPr>
              <p:spPr>
                <a:xfrm>
                  <a:off x="2413354" y="6737207"/>
                  <a:ext cx="8683500" cy="5931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0" i="0" lang="ko-KR" sz="3200" u="none" cap="none" strike="noStrike">
                      <a:solidFill>
                        <a:schemeClr val="dk1"/>
                      </a:solidFill>
                      <a:latin typeface="Arial"/>
                      <a:ea typeface="Arial"/>
                      <a:cs typeface="Arial"/>
                      <a:sym typeface="Arial"/>
                    </a:rPr>
                    <a:t>지도 교수:</a:t>
                  </a:r>
                  <a:r>
                    <a:rPr lang="ko-KR" sz="3200">
                      <a:solidFill>
                        <a:schemeClr val="dk1"/>
                      </a:solidFill>
                    </a:rPr>
                    <a:t> Prof. Tamer Abuhmed</a:t>
                  </a:r>
                  <a:endParaRPr b="0" i="0" sz="3200" u="none" cap="none" strike="noStrike">
                    <a:solidFill>
                      <a:schemeClr val="dk1"/>
                    </a:solidFill>
                    <a:latin typeface="Arial"/>
                    <a:ea typeface="Arial"/>
                    <a:cs typeface="Arial"/>
                    <a:sym typeface="Arial"/>
                  </a:endParaRPr>
                </a:p>
              </p:txBody>
            </p:sp>
          </p:grpSp>
          <p:grpSp>
            <p:nvGrpSpPr>
              <p:cNvPr id="95" name="Google Shape;95;p13"/>
              <p:cNvGrpSpPr/>
              <p:nvPr/>
            </p:nvGrpSpPr>
            <p:grpSpPr>
              <a:xfrm>
                <a:off x="11143567" y="6234634"/>
                <a:ext cx="9291512" cy="593100"/>
                <a:chOff x="11128729" y="6737207"/>
                <a:chExt cx="9291512" cy="593100"/>
              </a:xfrm>
            </p:grpSpPr>
            <p:sp>
              <p:nvSpPr>
                <p:cNvPr id="96" name="Google Shape;96;p13"/>
                <p:cNvSpPr/>
                <p:nvPr/>
              </p:nvSpPr>
              <p:spPr>
                <a:xfrm>
                  <a:off x="11128729" y="6905482"/>
                  <a:ext cx="576300" cy="384300"/>
                </a:xfrm>
                <a:prstGeom prst="roundRect">
                  <a:avLst>
                    <a:gd fmla="val 16667" name="adj"/>
                  </a:avLst>
                </a:prstGeom>
                <a:solidFill>
                  <a:srgbClr val="92D050"/>
                </a:solidFill>
                <a:ln cap="flat" cmpd="sng" w="9525">
                  <a:solidFill>
                    <a:srgbClr val="92D050"/>
                  </a:solidFill>
                  <a:prstDash val="solid"/>
                  <a:round/>
                  <a:headEnd len="sm" w="sm" type="none"/>
                  <a:tailEnd len="sm" w="sm" type="none"/>
                </a:ln>
              </p:spPr>
              <p:txBody>
                <a:bodyPr anchorCtr="0" anchor="ctr" bIns="46225" lIns="88900" spcFirstLastPara="1" rIns="88900" wrap="square" tIns="46225">
                  <a:noAutofit/>
                </a:bodyPr>
                <a:lstStyle/>
                <a:p>
                  <a:pPr indent="0" lvl="0" marL="0" marR="0" rtl="0" algn="l">
                    <a:spcBef>
                      <a:spcPts val="0"/>
                    </a:spcBef>
                    <a:spcAft>
                      <a:spcPts val="0"/>
                    </a:spcAft>
                    <a:buNone/>
                  </a:pPr>
                  <a:r>
                    <a:t/>
                  </a:r>
                  <a:endParaRPr b="0" i="0" sz="5730" u="none" cap="none" strike="noStrike">
                    <a:solidFill>
                      <a:schemeClr val="dk1"/>
                    </a:solidFill>
                    <a:latin typeface="Gulim"/>
                    <a:ea typeface="Gulim"/>
                    <a:cs typeface="Gulim"/>
                    <a:sym typeface="Gulim"/>
                  </a:endParaRPr>
                </a:p>
              </p:txBody>
            </p:sp>
            <p:sp>
              <p:nvSpPr>
                <p:cNvPr id="97" name="Google Shape;97;p13"/>
                <p:cNvSpPr txBox="1"/>
                <p:nvPr/>
              </p:nvSpPr>
              <p:spPr>
                <a:xfrm>
                  <a:off x="11736741" y="6737207"/>
                  <a:ext cx="8683500" cy="5931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0" i="0" lang="ko-KR" sz="3200" u="none" cap="none" strike="noStrike">
                      <a:solidFill>
                        <a:schemeClr val="dk1"/>
                      </a:solidFill>
                      <a:latin typeface="Arial"/>
                      <a:ea typeface="Arial"/>
                      <a:cs typeface="Arial"/>
                      <a:sym typeface="Arial"/>
                    </a:rPr>
                    <a:t>연구실명:</a:t>
                  </a:r>
                  <a:r>
                    <a:rPr lang="ko-KR" sz="3200">
                      <a:solidFill>
                        <a:schemeClr val="dk1"/>
                      </a:solidFill>
                    </a:rPr>
                    <a:t> InfoLab - Prof. Tamer Abuhmed</a:t>
                  </a:r>
                  <a:endParaRPr sz="3200">
                    <a:solidFill>
                      <a:schemeClr val="dk1"/>
                    </a:solidFill>
                  </a:endParaRPr>
                </a:p>
              </p:txBody>
            </p:sp>
          </p:grpSp>
        </p:grpSp>
      </p:grpSp>
      <p:grpSp>
        <p:nvGrpSpPr>
          <p:cNvPr id="98" name="Google Shape;98;p13"/>
          <p:cNvGrpSpPr/>
          <p:nvPr/>
        </p:nvGrpSpPr>
        <p:grpSpPr>
          <a:xfrm>
            <a:off x="199215" y="6391978"/>
            <a:ext cx="10352273" cy="8405175"/>
            <a:chOff x="36513" y="8083553"/>
            <a:chExt cx="10479070" cy="8508124"/>
          </a:xfrm>
        </p:grpSpPr>
        <p:grpSp>
          <p:nvGrpSpPr>
            <p:cNvPr id="99" name="Google Shape;99;p13"/>
            <p:cNvGrpSpPr/>
            <p:nvPr/>
          </p:nvGrpSpPr>
          <p:grpSpPr>
            <a:xfrm>
              <a:off x="36513" y="8083553"/>
              <a:ext cx="10361613" cy="1312863"/>
              <a:chOff x="23" y="5092"/>
              <a:chExt cx="6527" cy="827"/>
            </a:xfrm>
          </p:grpSpPr>
          <p:sp>
            <p:nvSpPr>
              <p:cNvPr id="100" name="Google Shape;100;p13"/>
              <p:cNvSpPr/>
              <p:nvPr/>
            </p:nvSpPr>
            <p:spPr>
              <a:xfrm>
                <a:off x="250" y="5319"/>
                <a:ext cx="6300" cy="600"/>
              </a:xfrm>
              <a:prstGeom prst="flowChartAlternateProcess">
                <a:avLst/>
              </a:prstGeom>
              <a:gradFill>
                <a:gsLst>
                  <a:gs pos="0">
                    <a:srgbClr val="336699"/>
                  </a:gs>
                  <a:gs pos="74000">
                    <a:srgbClr val="336699"/>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952" u="none" cap="none" strike="noStrike">
                    <a:solidFill>
                      <a:schemeClr val="lt1"/>
                    </a:solidFill>
                    <a:latin typeface="Malgun Gothic"/>
                    <a:ea typeface="Malgun Gothic"/>
                    <a:cs typeface="Malgun Gothic"/>
                    <a:sym typeface="Malgun Gothic"/>
                  </a:rPr>
                  <a:t>   </a:t>
                </a:r>
                <a:r>
                  <a:rPr b="1" lang="ko-KR" sz="3952">
                    <a:solidFill>
                      <a:schemeClr val="lt1"/>
                    </a:solidFill>
                    <a:latin typeface="Malgun Gothic"/>
                    <a:ea typeface="Malgun Gothic"/>
                    <a:cs typeface="Malgun Gothic"/>
                    <a:sym typeface="Malgun Gothic"/>
                  </a:rPr>
                  <a:t>Overview</a:t>
                </a:r>
                <a:endParaRPr/>
              </a:p>
            </p:txBody>
          </p:sp>
          <p:sp>
            <p:nvSpPr>
              <p:cNvPr id="101" name="Google Shape;101;p13"/>
              <p:cNvSpPr txBox="1"/>
              <p:nvPr/>
            </p:nvSpPr>
            <p:spPr>
              <a:xfrm>
                <a:off x="23" y="5092"/>
                <a:ext cx="600" cy="6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1" i="0" lang="ko-KR" sz="5927" u="none" cap="none" strike="noStrike">
                    <a:solidFill>
                      <a:schemeClr val="lt1"/>
                    </a:solidFill>
                    <a:latin typeface="Gulim"/>
                    <a:ea typeface="Gulim"/>
                    <a:cs typeface="Gulim"/>
                    <a:sym typeface="Gulim"/>
                  </a:rPr>
                  <a:t>ⓔ</a:t>
                </a:r>
                <a:endParaRPr/>
              </a:p>
            </p:txBody>
          </p:sp>
        </p:grpSp>
        <p:sp>
          <p:nvSpPr>
            <p:cNvPr id="102" name="Google Shape;102;p13"/>
            <p:cNvSpPr txBox="1"/>
            <p:nvPr/>
          </p:nvSpPr>
          <p:spPr>
            <a:xfrm>
              <a:off x="396883" y="9604376"/>
              <a:ext cx="10118700" cy="6987300"/>
            </a:xfrm>
            <a:prstGeom prst="rect">
              <a:avLst/>
            </a:prstGeom>
            <a:noFill/>
            <a:ln>
              <a:noFill/>
            </a:ln>
          </p:spPr>
          <p:txBody>
            <a:bodyPr anchorCtr="0" anchor="t" bIns="46225" lIns="88900" spcFirstLastPara="1" rIns="88900" wrap="square" tIns="46225">
              <a:noAutofit/>
            </a:bodyPr>
            <a:lstStyle/>
            <a:p>
              <a:pPr indent="0" lvl="0" marL="0" marR="0" rtl="0" algn="just">
                <a:spcBef>
                  <a:spcPts val="1383"/>
                </a:spcBef>
                <a:spcAft>
                  <a:spcPts val="0"/>
                </a:spcAft>
                <a:buNone/>
              </a:pPr>
              <a:r>
                <a:rPr lang="ko-KR" sz="2400">
                  <a:latin typeface="Gulim"/>
                  <a:ea typeface="Gulim"/>
                  <a:cs typeface="Gulim"/>
                  <a:sym typeface="Gulim"/>
                </a:rPr>
                <a:t>Personal food diet preferences or dietary restrictions have been embedded in our culture through the existence of religions and beliefs, however there are some food diet which not only tied to health restrictions but also tied to human physiology, moral values or sometimes even by choice. A few examples such as lactose intolerance, gluten intolerance or sensitivity, vegetarianism, veganism, and shellfish intolerance.</a:t>
              </a:r>
              <a:endParaRPr sz="2400">
                <a:latin typeface="Gulim"/>
                <a:ea typeface="Gulim"/>
                <a:cs typeface="Gulim"/>
                <a:sym typeface="Gulim"/>
              </a:endParaRPr>
            </a:p>
            <a:p>
              <a:pPr indent="0" lvl="0" marL="0" marR="0" rtl="0" algn="just">
                <a:spcBef>
                  <a:spcPts val="1383"/>
                </a:spcBef>
                <a:spcAft>
                  <a:spcPts val="0"/>
                </a:spcAft>
                <a:buNone/>
              </a:pPr>
              <a:r>
                <a:rPr lang="ko-KR" sz="2400">
                  <a:latin typeface="Gulim"/>
                  <a:ea typeface="Gulim"/>
                  <a:cs typeface="Gulim"/>
                  <a:sym typeface="Gulim"/>
                </a:rPr>
                <a:t>Sometimes, consumers with these dietary restrictions faces difficulties and uncertainties when purchasing food products as factory-made goods are sometimes not transparent in informing the consumers regarding the ingredients that are used in the products.</a:t>
              </a:r>
              <a:endParaRPr sz="2400">
                <a:latin typeface="Gulim"/>
                <a:ea typeface="Gulim"/>
                <a:cs typeface="Gulim"/>
                <a:sym typeface="Gulim"/>
              </a:endParaRPr>
            </a:p>
            <a:p>
              <a:pPr indent="0" lvl="0" marL="0" marR="0" rtl="0" algn="just">
                <a:spcBef>
                  <a:spcPts val="1383"/>
                </a:spcBef>
                <a:spcAft>
                  <a:spcPts val="0"/>
                </a:spcAft>
                <a:buNone/>
              </a:pPr>
              <a:r>
                <a:rPr lang="ko-KR" sz="2400">
                  <a:latin typeface="Gulim"/>
                  <a:ea typeface="Gulim"/>
                  <a:cs typeface="Gulim"/>
                  <a:sym typeface="Gulim"/>
                </a:rPr>
                <a:t>In this project, we aim to directly assist people all over the world in further analysing their preferred goods and obtaining more information on whether the goods being sold are aligned with their dietary restrictions by creating a mobile application that utilises existing ontology on food classifications, and multiple Machine Learning models in Artificial Intelligence.</a:t>
              </a:r>
              <a:endParaRPr sz="2400">
                <a:latin typeface="Gulim"/>
                <a:ea typeface="Gulim"/>
                <a:cs typeface="Gulim"/>
                <a:sym typeface="Gulim"/>
              </a:endParaRPr>
            </a:p>
            <a:p>
              <a:pPr indent="0" lvl="0" marL="0" marR="0" rtl="0" algn="l">
                <a:spcBef>
                  <a:spcPts val="1383"/>
                </a:spcBef>
                <a:spcAft>
                  <a:spcPts val="0"/>
                </a:spcAft>
                <a:buNone/>
              </a:pPr>
              <a:r>
                <a:t/>
              </a:r>
              <a:endParaRPr b="0" i="0" sz="2400" u="none" cap="none" strike="noStrike">
                <a:solidFill>
                  <a:srgbClr val="000000"/>
                </a:solidFill>
                <a:latin typeface="Gulim"/>
                <a:ea typeface="Gulim"/>
                <a:cs typeface="Gulim"/>
                <a:sym typeface="Gulim"/>
              </a:endParaRPr>
            </a:p>
          </p:txBody>
        </p:sp>
      </p:grpSp>
      <p:grpSp>
        <p:nvGrpSpPr>
          <p:cNvPr id="103" name="Google Shape;103;p13"/>
          <p:cNvGrpSpPr/>
          <p:nvPr/>
        </p:nvGrpSpPr>
        <p:grpSpPr>
          <a:xfrm>
            <a:off x="10689006" y="6399286"/>
            <a:ext cx="10352257" cy="8947521"/>
            <a:chOff x="36513" y="8083553"/>
            <a:chExt cx="10479054" cy="9057112"/>
          </a:xfrm>
        </p:grpSpPr>
        <p:grpSp>
          <p:nvGrpSpPr>
            <p:cNvPr id="104" name="Google Shape;104;p13"/>
            <p:cNvGrpSpPr/>
            <p:nvPr/>
          </p:nvGrpSpPr>
          <p:grpSpPr>
            <a:xfrm>
              <a:off x="36513" y="8083553"/>
              <a:ext cx="10361613" cy="1312863"/>
              <a:chOff x="23" y="5092"/>
              <a:chExt cx="6527" cy="827"/>
            </a:xfrm>
          </p:grpSpPr>
          <p:sp>
            <p:nvSpPr>
              <p:cNvPr id="105" name="Google Shape;105;p13"/>
              <p:cNvSpPr/>
              <p:nvPr/>
            </p:nvSpPr>
            <p:spPr>
              <a:xfrm>
                <a:off x="250" y="5319"/>
                <a:ext cx="6300" cy="600"/>
              </a:xfrm>
              <a:prstGeom prst="flowChartAlternateProcess">
                <a:avLst/>
              </a:prstGeom>
              <a:gradFill>
                <a:gsLst>
                  <a:gs pos="0">
                    <a:srgbClr val="336699"/>
                  </a:gs>
                  <a:gs pos="74000">
                    <a:srgbClr val="336699"/>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952" u="none" cap="none" strike="noStrike">
                    <a:solidFill>
                      <a:schemeClr val="lt1"/>
                    </a:solidFill>
                    <a:latin typeface="Malgun Gothic"/>
                    <a:ea typeface="Malgun Gothic"/>
                    <a:cs typeface="Malgun Gothic"/>
                    <a:sym typeface="Malgun Gothic"/>
                  </a:rPr>
                  <a:t>   </a:t>
                </a:r>
                <a:r>
                  <a:rPr b="1" lang="ko-KR" sz="3952">
                    <a:solidFill>
                      <a:schemeClr val="lt1"/>
                    </a:solidFill>
                    <a:latin typeface="Malgun Gothic"/>
                    <a:ea typeface="Malgun Gothic"/>
                    <a:cs typeface="Malgun Gothic"/>
                    <a:sym typeface="Malgun Gothic"/>
                  </a:rPr>
                  <a:t>Method</a:t>
                </a:r>
                <a:endParaRPr/>
              </a:p>
            </p:txBody>
          </p:sp>
          <p:sp>
            <p:nvSpPr>
              <p:cNvPr id="106" name="Google Shape;106;p13"/>
              <p:cNvSpPr txBox="1"/>
              <p:nvPr/>
            </p:nvSpPr>
            <p:spPr>
              <a:xfrm>
                <a:off x="23" y="5092"/>
                <a:ext cx="600" cy="6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1" i="0" lang="ko-KR" sz="5927" u="none" cap="none" strike="noStrike">
                    <a:solidFill>
                      <a:schemeClr val="lt1"/>
                    </a:solidFill>
                    <a:latin typeface="Gulim"/>
                    <a:ea typeface="Gulim"/>
                    <a:cs typeface="Gulim"/>
                    <a:sym typeface="Gulim"/>
                  </a:rPr>
                  <a:t>ⓔ</a:t>
                </a:r>
                <a:endParaRPr/>
              </a:p>
            </p:txBody>
          </p:sp>
        </p:grpSp>
        <p:sp>
          <p:nvSpPr>
            <p:cNvPr id="107" name="Google Shape;107;p13"/>
            <p:cNvSpPr txBox="1"/>
            <p:nvPr/>
          </p:nvSpPr>
          <p:spPr>
            <a:xfrm>
              <a:off x="396867" y="9604365"/>
              <a:ext cx="10118700" cy="7536300"/>
            </a:xfrm>
            <a:prstGeom prst="rect">
              <a:avLst/>
            </a:prstGeom>
            <a:noFill/>
            <a:ln>
              <a:noFill/>
            </a:ln>
          </p:spPr>
          <p:txBody>
            <a:bodyPr anchorCtr="0" anchor="t" bIns="46225" lIns="88900" spcFirstLastPara="1" rIns="88900" wrap="square" tIns="46225">
              <a:noAutofit/>
            </a:bodyPr>
            <a:lstStyle/>
            <a:p>
              <a:pPr indent="0" lvl="0" marL="0" rtl="0" algn="just">
                <a:spcBef>
                  <a:spcPts val="0"/>
                </a:spcBef>
                <a:spcAft>
                  <a:spcPts val="0"/>
                </a:spcAft>
                <a:buClr>
                  <a:schemeClr val="dk1"/>
                </a:buClr>
                <a:buSzPts val="1100"/>
                <a:buFont typeface="Arial"/>
                <a:buNone/>
              </a:pPr>
              <a:r>
                <a:rPr lang="ko-KR" sz="2400">
                  <a:solidFill>
                    <a:schemeClr val="dk1"/>
                  </a:solidFill>
                  <a:latin typeface="Gulim"/>
                  <a:ea typeface="Gulim"/>
                  <a:cs typeface="Gulim"/>
                  <a:sym typeface="Gulim"/>
                </a:rPr>
                <a:t>We created a user interface for the user to capture an image of the ingredients of the product or choose a pre-existing image in the device gallery where the list of ingredients will then be extracted from the image. The data will be sent to the server side for intensive computational analysis which cannot be done in the client side.</a:t>
              </a:r>
              <a:endParaRPr sz="2400">
                <a:solidFill>
                  <a:schemeClr val="dk1"/>
                </a:solidFill>
                <a:latin typeface="Gulim"/>
                <a:ea typeface="Gulim"/>
                <a:cs typeface="Gulim"/>
                <a:sym typeface="Gulim"/>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Gulim"/>
                <a:ea typeface="Gulim"/>
                <a:cs typeface="Gulim"/>
                <a:sym typeface="Gulim"/>
              </a:endParaRPr>
            </a:p>
            <a:p>
              <a:pPr indent="0" lvl="0" marL="0" rtl="0" algn="just">
                <a:spcBef>
                  <a:spcPts val="0"/>
                </a:spcBef>
                <a:spcAft>
                  <a:spcPts val="0"/>
                </a:spcAft>
                <a:buClr>
                  <a:schemeClr val="dk1"/>
                </a:buClr>
                <a:buSzPts val="1100"/>
                <a:buFont typeface="Arial"/>
                <a:buNone/>
              </a:pPr>
              <a:r>
                <a:rPr lang="ko-KR" sz="2400">
                  <a:solidFill>
                    <a:schemeClr val="dk1"/>
                  </a:solidFill>
                  <a:latin typeface="Gulim"/>
                  <a:ea typeface="Gulim"/>
                  <a:cs typeface="Gulim"/>
                  <a:sym typeface="Gulim"/>
                </a:rPr>
                <a:t>In the server side, we use different </a:t>
              </a:r>
              <a:r>
                <a:rPr lang="ko-KR" sz="2400">
                  <a:solidFill>
                    <a:schemeClr val="dk1"/>
                  </a:solidFill>
                  <a:latin typeface="Gulim"/>
                  <a:ea typeface="Gulim"/>
                  <a:cs typeface="Gulim"/>
                  <a:sym typeface="Gulim"/>
                </a:rPr>
                <a:t>artificial</a:t>
              </a:r>
              <a:r>
                <a:rPr lang="ko-KR" sz="2400">
                  <a:solidFill>
                    <a:schemeClr val="dk1"/>
                  </a:solidFill>
                  <a:latin typeface="Gulim"/>
                  <a:ea typeface="Gulim"/>
                  <a:cs typeface="Gulim"/>
                  <a:sym typeface="Gulim"/>
                </a:rPr>
                <a:t> intelligence methods including ontology classification where the ontology labelling will be sent to the machine learning algorithm that can classify the ingredients based on the abstract representation of each of the ingredients.</a:t>
              </a:r>
              <a:endParaRPr sz="2400">
                <a:solidFill>
                  <a:schemeClr val="dk1"/>
                </a:solidFill>
                <a:latin typeface="Gulim"/>
                <a:ea typeface="Gulim"/>
                <a:cs typeface="Gulim"/>
                <a:sym typeface="Gulim"/>
              </a:endParaRPr>
            </a:p>
            <a:p>
              <a:pPr indent="0" lvl="0" marL="0" rtl="0" algn="just">
                <a:spcBef>
                  <a:spcPts val="0"/>
                </a:spcBef>
                <a:spcAft>
                  <a:spcPts val="0"/>
                </a:spcAft>
                <a:buClr>
                  <a:schemeClr val="dk1"/>
                </a:buClr>
                <a:buSzPts val="1100"/>
                <a:buFont typeface="Arial"/>
                <a:buNone/>
              </a:pPr>
              <a:r>
                <a:t/>
              </a:r>
              <a:endParaRPr sz="2400">
                <a:solidFill>
                  <a:schemeClr val="dk1"/>
                </a:solidFill>
                <a:latin typeface="Gulim"/>
                <a:ea typeface="Gulim"/>
                <a:cs typeface="Gulim"/>
                <a:sym typeface="Gulim"/>
              </a:endParaRPr>
            </a:p>
            <a:p>
              <a:pPr indent="0" lvl="0" marL="0" rtl="0" algn="just">
                <a:spcBef>
                  <a:spcPts val="0"/>
                </a:spcBef>
                <a:spcAft>
                  <a:spcPts val="0"/>
                </a:spcAft>
                <a:buClr>
                  <a:schemeClr val="dk1"/>
                </a:buClr>
                <a:buSzPts val="1100"/>
                <a:buFont typeface="Arial"/>
                <a:buNone/>
              </a:pPr>
              <a:r>
                <a:rPr lang="ko-KR" sz="2400">
                  <a:solidFill>
                    <a:schemeClr val="dk1"/>
                  </a:solidFill>
                  <a:latin typeface="Gulim"/>
                  <a:ea typeface="Gulim"/>
                  <a:cs typeface="Gulim"/>
                  <a:sym typeface="Gulim"/>
                </a:rPr>
                <a:t>After the machine learning (ML) model has been initial trained, it will predict which class does the product belong to. We have 7 types of classes which are vegan, lactose intolerant, egg intolerant, pescatarian, pollotarian, lacto-ovo vegetarian and none of the above. After the machine learning predict the class, the </a:t>
              </a:r>
              <a:r>
                <a:rPr lang="ko-KR" sz="2400">
                  <a:solidFill>
                    <a:schemeClr val="dk1"/>
                  </a:solidFill>
                  <a:latin typeface="Gulim"/>
                  <a:ea typeface="Gulim"/>
                  <a:cs typeface="Gulim"/>
                  <a:sym typeface="Gulim"/>
                </a:rPr>
                <a:t>result</a:t>
              </a:r>
              <a:r>
                <a:rPr lang="ko-KR" sz="2400">
                  <a:solidFill>
                    <a:schemeClr val="dk1"/>
                  </a:solidFill>
                  <a:latin typeface="Gulim"/>
                  <a:ea typeface="Gulim"/>
                  <a:cs typeface="Gulim"/>
                  <a:sym typeface="Gulim"/>
                </a:rPr>
                <a:t> will be sent back to the client side. The client will notify the user whether the product is suitable for the user to consume or not.</a:t>
              </a:r>
              <a:endParaRPr sz="2400">
                <a:latin typeface="Gulim"/>
                <a:ea typeface="Gulim"/>
                <a:cs typeface="Gulim"/>
                <a:sym typeface="Gulim"/>
              </a:endParaRPr>
            </a:p>
            <a:p>
              <a:pPr indent="0" lvl="0" marL="0" marR="0" rtl="0" algn="l">
                <a:lnSpc>
                  <a:spcPct val="90000"/>
                </a:lnSpc>
                <a:spcBef>
                  <a:spcPts val="553"/>
                </a:spcBef>
                <a:spcAft>
                  <a:spcPts val="0"/>
                </a:spcAft>
                <a:buNone/>
              </a:pPr>
              <a:r>
                <a:t/>
              </a:r>
              <a:endParaRPr sz="2400">
                <a:latin typeface="Gulim"/>
                <a:ea typeface="Gulim"/>
                <a:cs typeface="Gulim"/>
                <a:sym typeface="Gulim"/>
              </a:endParaRPr>
            </a:p>
            <a:p>
              <a:pPr indent="0" lvl="0" marL="0" marR="0" rtl="0" algn="l">
                <a:spcBef>
                  <a:spcPts val="1383"/>
                </a:spcBef>
                <a:spcAft>
                  <a:spcPts val="0"/>
                </a:spcAft>
                <a:buNone/>
              </a:pPr>
              <a:r>
                <a:t/>
              </a:r>
              <a:endParaRPr b="0" i="0" sz="2400" u="none" cap="none" strike="noStrike">
                <a:solidFill>
                  <a:srgbClr val="000000"/>
                </a:solidFill>
                <a:latin typeface="Gulim"/>
                <a:ea typeface="Gulim"/>
                <a:cs typeface="Gulim"/>
                <a:sym typeface="Gulim"/>
              </a:endParaRPr>
            </a:p>
            <a:p>
              <a:pPr indent="0" lvl="0" marL="0" marR="0" rtl="0" algn="l">
                <a:spcBef>
                  <a:spcPts val="1383"/>
                </a:spcBef>
                <a:spcAft>
                  <a:spcPts val="0"/>
                </a:spcAft>
                <a:buNone/>
              </a:pPr>
              <a:r>
                <a:t/>
              </a:r>
              <a:endParaRPr b="0" i="0" sz="2400" u="none" cap="none" strike="noStrike">
                <a:solidFill>
                  <a:srgbClr val="000000"/>
                </a:solidFill>
                <a:latin typeface="Gulim"/>
                <a:ea typeface="Gulim"/>
                <a:cs typeface="Gulim"/>
                <a:sym typeface="Gulim"/>
              </a:endParaRPr>
            </a:p>
            <a:p>
              <a:pPr indent="0" lvl="0" marL="0" marR="0" rtl="0" algn="l">
                <a:spcBef>
                  <a:spcPts val="1383"/>
                </a:spcBef>
                <a:spcAft>
                  <a:spcPts val="0"/>
                </a:spcAft>
                <a:buNone/>
              </a:pPr>
              <a:r>
                <a:t/>
              </a:r>
              <a:endParaRPr b="0" i="0" sz="2400" u="none" cap="none" strike="noStrike">
                <a:solidFill>
                  <a:srgbClr val="000000"/>
                </a:solidFill>
                <a:latin typeface="Gulim"/>
                <a:ea typeface="Gulim"/>
                <a:cs typeface="Gulim"/>
                <a:sym typeface="Gulim"/>
              </a:endParaRPr>
            </a:p>
          </p:txBody>
        </p:sp>
      </p:grpSp>
      <p:grpSp>
        <p:nvGrpSpPr>
          <p:cNvPr id="108" name="Google Shape;108;p13"/>
          <p:cNvGrpSpPr/>
          <p:nvPr/>
        </p:nvGrpSpPr>
        <p:grpSpPr>
          <a:xfrm>
            <a:off x="199224" y="14606639"/>
            <a:ext cx="10352265" cy="13084263"/>
            <a:chOff x="36513" y="8083553"/>
            <a:chExt cx="10479062" cy="13244521"/>
          </a:xfrm>
        </p:grpSpPr>
        <p:grpSp>
          <p:nvGrpSpPr>
            <p:cNvPr id="109" name="Google Shape;109;p13"/>
            <p:cNvGrpSpPr/>
            <p:nvPr/>
          </p:nvGrpSpPr>
          <p:grpSpPr>
            <a:xfrm>
              <a:off x="36513" y="8083553"/>
              <a:ext cx="10361613" cy="1312863"/>
              <a:chOff x="23" y="5092"/>
              <a:chExt cx="6527" cy="827"/>
            </a:xfrm>
          </p:grpSpPr>
          <p:sp>
            <p:nvSpPr>
              <p:cNvPr id="110" name="Google Shape;110;p13"/>
              <p:cNvSpPr/>
              <p:nvPr/>
            </p:nvSpPr>
            <p:spPr>
              <a:xfrm>
                <a:off x="250" y="5319"/>
                <a:ext cx="6300" cy="600"/>
              </a:xfrm>
              <a:prstGeom prst="flowChartAlternateProcess">
                <a:avLst/>
              </a:prstGeom>
              <a:gradFill>
                <a:gsLst>
                  <a:gs pos="0">
                    <a:srgbClr val="336699"/>
                  </a:gs>
                  <a:gs pos="74000">
                    <a:srgbClr val="336699"/>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952" u="none" cap="none" strike="noStrike">
                    <a:solidFill>
                      <a:schemeClr val="lt1"/>
                    </a:solidFill>
                    <a:latin typeface="Malgun Gothic"/>
                    <a:ea typeface="Malgun Gothic"/>
                    <a:cs typeface="Malgun Gothic"/>
                    <a:sym typeface="Malgun Gothic"/>
                  </a:rPr>
                  <a:t>   </a:t>
                </a:r>
                <a:r>
                  <a:rPr b="1" lang="ko-KR" sz="3952">
                    <a:solidFill>
                      <a:schemeClr val="lt1"/>
                    </a:solidFill>
                    <a:latin typeface="Malgun Gothic"/>
                    <a:ea typeface="Malgun Gothic"/>
                    <a:cs typeface="Malgun Gothic"/>
                    <a:sym typeface="Malgun Gothic"/>
                  </a:rPr>
                  <a:t>Framework</a:t>
                </a:r>
                <a:endParaRPr/>
              </a:p>
            </p:txBody>
          </p:sp>
          <p:sp>
            <p:nvSpPr>
              <p:cNvPr id="111" name="Google Shape;111;p13"/>
              <p:cNvSpPr txBox="1"/>
              <p:nvPr/>
            </p:nvSpPr>
            <p:spPr>
              <a:xfrm>
                <a:off x="23" y="5092"/>
                <a:ext cx="600" cy="6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1" i="0" lang="ko-KR" sz="5927" u="none" cap="none" strike="noStrike">
                    <a:solidFill>
                      <a:schemeClr val="lt1"/>
                    </a:solidFill>
                    <a:latin typeface="Gulim"/>
                    <a:ea typeface="Gulim"/>
                    <a:cs typeface="Gulim"/>
                    <a:sym typeface="Gulim"/>
                  </a:rPr>
                  <a:t>ⓔ</a:t>
                </a:r>
                <a:endParaRPr/>
              </a:p>
            </p:txBody>
          </p:sp>
        </p:grpSp>
        <p:sp>
          <p:nvSpPr>
            <p:cNvPr id="112" name="Google Shape;112;p13"/>
            <p:cNvSpPr txBox="1"/>
            <p:nvPr/>
          </p:nvSpPr>
          <p:spPr>
            <a:xfrm>
              <a:off x="396875" y="9604374"/>
              <a:ext cx="10118700" cy="11723700"/>
            </a:xfrm>
            <a:prstGeom prst="rect">
              <a:avLst/>
            </a:prstGeom>
            <a:noFill/>
            <a:ln>
              <a:noFill/>
            </a:ln>
          </p:spPr>
          <p:txBody>
            <a:bodyPr anchorCtr="0" anchor="t" bIns="46225" lIns="88900" spcFirstLastPara="1" rIns="88900" wrap="square" tIns="46225">
              <a:noAutofit/>
            </a:bodyPr>
            <a:lstStyle/>
            <a:p>
              <a:pPr indent="0" lvl="0" marL="0" marR="0" rtl="0" algn="l">
                <a:spcBef>
                  <a:spcPts val="0"/>
                </a:spcBef>
                <a:spcAft>
                  <a:spcPts val="0"/>
                </a:spcAft>
                <a:buNone/>
              </a:pPr>
              <a:r>
                <a:t/>
              </a:r>
              <a:endParaRPr b="0" i="0" sz="2766" u="none" cap="none" strike="noStrike">
                <a:solidFill>
                  <a:srgbClr val="000000"/>
                </a:solidFill>
                <a:latin typeface="Gulim"/>
                <a:ea typeface="Gulim"/>
                <a:cs typeface="Gulim"/>
                <a:sym typeface="Gulim"/>
              </a:endParaRPr>
            </a:p>
            <a:p>
              <a:pPr indent="0" lvl="0" marL="0" marR="0" rtl="0" algn="l">
                <a:spcBef>
                  <a:spcPts val="1383"/>
                </a:spcBef>
                <a:spcAft>
                  <a:spcPts val="0"/>
                </a:spcAft>
                <a:buNone/>
              </a:pPr>
              <a:r>
                <a:t/>
              </a:r>
              <a:endParaRPr b="0" i="0" sz="2766" u="none" cap="none" strike="noStrike">
                <a:solidFill>
                  <a:srgbClr val="000000"/>
                </a:solidFill>
                <a:latin typeface="Gulim"/>
                <a:ea typeface="Gulim"/>
                <a:cs typeface="Gulim"/>
                <a:sym typeface="Gulim"/>
              </a:endParaRPr>
            </a:p>
            <a:p>
              <a:pPr indent="0" lvl="0" marL="0" marR="0" rtl="0" algn="l">
                <a:spcBef>
                  <a:spcPts val="1383"/>
                </a:spcBef>
                <a:spcAft>
                  <a:spcPts val="0"/>
                </a:spcAft>
                <a:buNone/>
              </a:pPr>
              <a:r>
                <a:t/>
              </a:r>
              <a:endParaRPr b="0" i="0" sz="2766" u="none" cap="none" strike="noStrike">
                <a:solidFill>
                  <a:srgbClr val="000000"/>
                </a:solidFill>
                <a:latin typeface="Gulim"/>
                <a:ea typeface="Gulim"/>
                <a:cs typeface="Gulim"/>
                <a:sym typeface="Gulim"/>
              </a:endParaRPr>
            </a:p>
          </p:txBody>
        </p:sp>
      </p:grpSp>
      <p:grpSp>
        <p:nvGrpSpPr>
          <p:cNvPr id="113" name="Google Shape;113;p13"/>
          <p:cNvGrpSpPr/>
          <p:nvPr/>
        </p:nvGrpSpPr>
        <p:grpSpPr>
          <a:xfrm>
            <a:off x="10702333" y="23179292"/>
            <a:ext cx="10352268" cy="4386387"/>
            <a:chOff x="36513" y="8083553"/>
            <a:chExt cx="10479065" cy="4440112"/>
          </a:xfrm>
        </p:grpSpPr>
        <p:grpSp>
          <p:nvGrpSpPr>
            <p:cNvPr id="114" name="Google Shape;114;p13"/>
            <p:cNvGrpSpPr/>
            <p:nvPr/>
          </p:nvGrpSpPr>
          <p:grpSpPr>
            <a:xfrm>
              <a:off x="36513" y="8083553"/>
              <a:ext cx="10361613" cy="1312863"/>
              <a:chOff x="23" y="5092"/>
              <a:chExt cx="6527" cy="827"/>
            </a:xfrm>
          </p:grpSpPr>
          <p:sp>
            <p:nvSpPr>
              <p:cNvPr id="115" name="Google Shape;115;p13"/>
              <p:cNvSpPr/>
              <p:nvPr/>
            </p:nvSpPr>
            <p:spPr>
              <a:xfrm>
                <a:off x="250" y="5319"/>
                <a:ext cx="6300" cy="600"/>
              </a:xfrm>
              <a:prstGeom prst="flowChartAlternateProcess">
                <a:avLst/>
              </a:prstGeom>
              <a:gradFill>
                <a:gsLst>
                  <a:gs pos="0">
                    <a:srgbClr val="336699"/>
                  </a:gs>
                  <a:gs pos="74000">
                    <a:srgbClr val="336699"/>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952" u="none" cap="none" strike="noStrike">
                    <a:solidFill>
                      <a:schemeClr val="lt1"/>
                    </a:solidFill>
                    <a:latin typeface="Malgun Gothic"/>
                    <a:ea typeface="Malgun Gothic"/>
                    <a:cs typeface="Malgun Gothic"/>
                    <a:sym typeface="Malgun Gothic"/>
                  </a:rPr>
                  <a:t>   </a:t>
                </a:r>
                <a:r>
                  <a:rPr b="1" lang="ko-KR" sz="3952">
                    <a:solidFill>
                      <a:schemeClr val="lt1"/>
                    </a:solidFill>
                    <a:latin typeface="Malgun Gothic"/>
                    <a:ea typeface="Malgun Gothic"/>
                    <a:cs typeface="Malgun Gothic"/>
                    <a:sym typeface="Malgun Gothic"/>
                  </a:rPr>
                  <a:t>Conclusion</a:t>
                </a:r>
                <a:endParaRPr b="1" i="0" sz="3952" u="none" cap="none" strike="noStrike">
                  <a:solidFill>
                    <a:schemeClr val="lt1"/>
                  </a:solidFill>
                  <a:latin typeface="Malgun Gothic"/>
                  <a:ea typeface="Malgun Gothic"/>
                  <a:cs typeface="Malgun Gothic"/>
                  <a:sym typeface="Malgun Gothic"/>
                </a:endParaRPr>
              </a:p>
            </p:txBody>
          </p:sp>
          <p:sp>
            <p:nvSpPr>
              <p:cNvPr id="116" name="Google Shape;116;p13"/>
              <p:cNvSpPr txBox="1"/>
              <p:nvPr/>
            </p:nvSpPr>
            <p:spPr>
              <a:xfrm>
                <a:off x="23" y="5092"/>
                <a:ext cx="600" cy="6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1" i="0" lang="ko-KR" sz="5927" u="none" cap="none" strike="noStrike">
                    <a:solidFill>
                      <a:schemeClr val="lt1"/>
                    </a:solidFill>
                    <a:latin typeface="Gulim"/>
                    <a:ea typeface="Gulim"/>
                    <a:cs typeface="Gulim"/>
                    <a:sym typeface="Gulim"/>
                  </a:rPr>
                  <a:t>ⓔ</a:t>
                </a:r>
                <a:endParaRPr/>
              </a:p>
            </p:txBody>
          </p:sp>
        </p:grpSp>
        <p:sp>
          <p:nvSpPr>
            <p:cNvPr id="117" name="Google Shape;117;p13"/>
            <p:cNvSpPr txBox="1"/>
            <p:nvPr/>
          </p:nvSpPr>
          <p:spPr>
            <a:xfrm>
              <a:off x="396878" y="9604365"/>
              <a:ext cx="10118700" cy="2919300"/>
            </a:xfrm>
            <a:prstGeom prst="rect">
              <a:avLst/>
            </a:prstGeom>
            <a:noFill/>
            <a:ln>
              <a:noFill/>
            </a:ln>
          </p:spPr>
          <p:txBody>
            <a:bodyPr anchorCtr="0" anchor="t" bIns="46225" lIns="88900" spcFirstLastPara="1" rIns="88900" wrap="square" tIns="46225">
              <a:noAutofit/>
            </a:bodyPr>
            <a:lstStyle/>
            <a:p>
              <a:pPr indent="0" lvl="0" marL="0" rtl="0" algn="just">
                <a:lnSpc>
                  <a:spcPct val="100000"/>
                </a:lnSpc>
                <a:spcBef>
                  <a:spcPts val="1200"/>
                </a:spcBef>
                <a:spcAft>
                  <a:spcPts val="0"/>
                </a:spcAft>
                <a:buClr>
                  <a:schemeClr val="dk1"/>
                </a:buClr>
                <a:buSzPts val="1100"/>
                <a:buFont typeface="Arial"/>
                <a:buNone/>
              </a:pPr>
              <a:r>
                <a:rPr lang="ko-KR" sz="2400">
                  <a:latin typeface="Gulim"/>
                  <a:ea typeface="Gulim"/>
                  <a:cs typeface="Gulim"/>
                  <a:sym typeface="Gulim"/>
                </a:rPr>
                <a:t>Shopping for food products is not an easy task for those who are practising a certain </a:t>
              </a:r>
              <a:r>
                <a:rPr lang="ko-KR" sz="2400">
                  <a:latin typeface="Gulim"/>
                  <a:ea typeface="Gulim"/>
                  <a:cs typeface="Gulim"/>
                  <a:sym typeface="Gulim"/>
                </a:rPr>
                <a:t>dietary</a:t>
              </a:r>
              <a:r>
                <a:rPr lang="ko-KR" sz="2400">
                  <a:latin typeface="Gulim"/>
                  <a:ea typeface="Gulim"/>
                  <a:cs typeface="Gulim"/>
                  <a:sym typeface="Gulim"/>
                </a:rPr>
                <a:t> restrictions whether it is due to health reasons or personal preferences, and it is a problem that should be ignored. We created a mobile application that allows the user to take a picture of the ingredient list and the server side will predict an output </a:t>
              </a:r>
              <a:r>
                <a:rPr lang="ko-KR" sz="2400">
                  <a:latin typeface="Gulim"/>
                  <a:ea typeface="Gulim"/>
                  <a:cs typeface="Gulim"/>
                  <a:sym typeface="Gulim"/>
                </a:rPr>
                <a:t>whether it is suitable for the user to consume or not. During our optimization process, the ML model achieved a good result with an accuracy of 96.8% for its prediction.</a:t>
              </a:r>
              <a:endParaRPr sz="2400">
                <a:latin typeface="Gulim"/>
                <a:ea typeface="Gulim"/>
                <a:cs typeface="Gulim"/>
                <a:sym typeface="Gulim"/>
              </a:endParaRPr>
            </a:p>
            <a:p>
              <a:pPr indent="0" lvl="0" marL="0" rtl="0" algn="just">
                <a:lnSpc>
                  <a:spcPct val="100000"/>
                </a:lnSpc>
                <a:spcBef>
                  <a:spcPts val="1200"/>
                </a:spcBef>
                <a:spcAft>
                  <a:spcPts val="0"/>
                </a:spcAft>
                <a:buClr>
                  <a:schemeClr val="dk1"/>
                </a:buClr>
                <a:buSzPts val="1100"/>
                <a:buFont typeface="Arial"/>
                <a:buNone/>
              </a:pPr>
              <a:r>
                <a:rPr lang="ko-KR" sz="2400">
                  <a:latin typeface="Gulim"/>
                  <a:ea typeface="Gulim"/>
                  <a:cs typeface="Gulim"/>
                  <a:sym typeface="Gulim"/>
                </a:rPr>
                <a:t>For future improvements, </a:t>
              </a:r>
              <a:r>
                <a:rPr lang="ko-KR" sz="2400">
                  <a:latin typeface="Gulim"/>
                  <a:ea typeface="Gulim"/>
                  <a:cs typeface="Gulim"/>
                  <a:sym typeface="Gulim"/>
                </a:rPr>
                <a:t>religious dietary restrictions can be included to provide assistance to wider diversity groups. Other variety of languages can also be implemented in the project. Finally, the efficiency of the ontology query in terms of time taken to return the result of the query can also be improved.</a:t>
              </a:r>
              <a:endParaRPr sz="2400">
                <a:latin typeface="Gulim"/>
                <a:ea typeface="Gulim"/>
                <a:cs typeface="Gulim"/>
                <a:sym typeface="Gulim"/>
              </a:endParaRPr>
            </a:p>
            <a:p>
              <a:pPr indent="0" lvl="0" marL="0" marR="0" rtl="0" algn="l">
                <a:lnSpc>
                  <a:spcPct val="100000"/>
                </a:lnSpc>
                <a:spcBef>
                  <a:spcPts val="1383"/>
                </a:spcBef>
                <a:spcAft>
                  <a:spcPts val="0"/>
                </a:spcAft>
                <a:buNone/>
              </a:pPr>
              <a:r>
                <a:t/>
              </a:r>
              <a:endParaRPr b="0" i="0" sz="2766" u="none" cap="none" strike="noStrike">
                <a:solidFill>
                  <a:srgbClr val="000000"/>
                </a:solidFill>
                <a:latin typeface="Gulim"/>
                <a:ea typeface="Gulim"/>
                <a:cs typeface="Gulim"/>
                <a:sym typeface="Gulim"/>
              </a:endParaRPr>
            </a:p>
            <a:p>
              <a:pPr indent="0" lvl="0" marL="0" marR="0" rtl="0" algn="l">
                <a:lnSpc>
                  <a:spcPct val="100000"/>
                </a:lnSpc>
                <a:spcBef>
                  <a:spcPts val="1383"/>
                </a:spcBef>
                <a:spcAft>
                  <a:spcPts val="0"/>
                </a:spcAft>
                <a:buNone/>
              </a:pPr>
              <a:r>
                <a:t/>
              </a:r>
              <a:endParaRPr b="0" i="0" sz="2766" u="none" cap="none" strike="noStrike">
                <a:solidFill>
                  <a:srgbClr val="000000"/>
                </a:solidFill>
                <a:latin typeface="Gulim"/>
                <a:ea typeface="Gulim"/>
                <a:cs typeface="Gulim"/>
                <a:sym typeface="Gulim"/>
              </a:endParaRPr>
            </a:p>
            <a:p>
              <a:pPr indent="0" lvl="0" marL="0" marR="0" rtl="0" algn="l">
                <a:lnSpc>
                  <a:spcPct val="100000"/>
                </a:lnSpc>
                <a:spcBef>
                  <a:spcPts val="1383"/>
                </a:spcBef>
                <a:spcAft>
                  <a:spcPts val="0"/>
                </a:spcAft>
                <a:buNone/>
              </a:pPr>
              <a:r>
                <a:t/>
              </a:r>
              <a:endParaRPr b="0" i="0" sz="2766" u="none" cap="none" strike="noStrike">
                <a:solidFill>
                  <a:srgbClr val="000000"/>
                </a:solidFill>
                <a:latin typeface="Gulim"/>
                <a:ea typeface="Gulim"/>
                <a:cs typeface="Gulim"/>
                <a:sym typeface="Gulim"/>
              </a:endParaRPr>
            </a:p>
          </p:txBody>
        </p:sp>
      </p:grpSp>
      <p:grpSp>
        <p:nvGrpSpPr>
          <p:cNvPr id="118" name="Google Shape;118;p13"/>
          <p:cNvGrpSpPr/>
          <p:nvPr/>
        </p:nvGrpSpPr>
        <p:grpSpPr>
          <a:xfrm>
            <a:off x="10689007" y="14965805"/>
            <a:ext cx="10352265" cy="5121987"/>
            <a:chOff x="36513" y="8083553"/>
            <a:chExt cx="10479062" cy="5184722"/>
          </a:xfrm>
        </p:grpSpPr>
        <p:grpSp>
          <p:nvGrpSpPr>
            <p:cNvPr id="119" name="Google Shape;119;p13"/>
            <p:cNvGrpSpPr/>
            <p:nvPr/>
          </p:nvGrpSpPr>
          <p:grpSpPr>
            <a:xfrm>
              <a:off x="36513" y="8083553"/>
              <a:ext cx="10361613" cy="1312863"/>
              <a:chOff x="23" y="5092"/>
              <a:chExt cx="6527" cy="827"/>
            </a:xfrm>
          </p:grpSpPr>
          <p:sp>
            <p:nvSpPr>
              <p:cNvPr id="120" name="Google Shape;120;p13"/>
              <p:cNvSpPr/>
              <p:nvPr/>
            </p:nvSpPr>
            <p:spPr>
              <a:xfrm>
                <a:off x="250" y="5319"/>
                <a:ext cx="6300" cy="600"/>
              </a:xfrm>
              <a:prstGeom prst="flowChartAlternateProcess">
                <a:avLst/>
              </a:prstGeom>
              <a:gradFill>
                <a:gsLst>
                  <a:gs pos="0">
                    <a:srgbClr val="336699"/>
                  </a:gs>
                  <a:gs pos="74000">
                    <a:srgbClr val="336699"/>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3952" u="none" cap="none" strike="noStrike">
                    <a:solidFill>
                      <a:schemeClr val="lt1"/>
                    </a:solidFill>
                    <a:latin typeface="Malgun Gothic"/>
                    <a:ea typeface="Malgun Gothic"/>
                    <a:cs typeface="Malgun Gothic"/>
                    <a:sym typeface="Malgun Gothic"/>
                  </a:rPr>
                  <a:t>   </a:t>
                </a:r>
                <a:r>
                  <a:rPr b="1" lang="ko-KR" sz="3952">
                    <a:solidFill>
                      <a:schemeClr val="lt1"/>
                    </a:solidFill>
                    <a:latin typeface="Malgun Gothic"/>
                    <a:ea typeface="Malgun Gothic"/>
                    <a:cs typeface="Malgun Gothic"/>
                    <a:sym typeface="Malgun Gothic"/>
                  </a:rPr>
                  <a:t>Results</a:t>
                </a:r>
                <a:endParaRPr/>
              </a:p>
            </p:txBody>
          </p:sp>
          <p:sp>
            <p:nvSpPr>
              <p:cNvPr id="121" name="Google Shape;121;p13"/>
              <p:cNvSpPr txBox="1"/>
              <p:nvPr/>
            </p:nvSpPr>
            <p:spPr>
              <a:xfrm>
                <a:off x="23" y="5092"/>
                <a:ext cx="600" cy="600"/>
              </a:xfrm>
              <a:prstGeom prst="rect">
                <a:avLst/>
              </a:prstGeom>
              <a:noFill/>
              <a:ln>
                <a:noFill/>
              </a:ln>
            </p:spPr>
            <p:txBody>
              <a:bodyPr anchorCtr="0" anchor="t" bIns="46225" lIns="88900" spcFirstLastPara="1" rIns="88900" wrap="square" tIns="46225">
                <a:spAutoFit/>
              </a:bodyPr>
              <a:lstStyle/>
              <a:p>
                <a:pPr indent="0" lvl="0" marL="0" marR="0" rtl="0" algn="l">
                  <a:spcBef>
                    <a:spcPts val="0"/>
                  </a:spcBef>
                  <a:spcAft>
                    <a:spcPts val="0"/>
                  </a:spcAft>
                  <a:buNone/>
                </a:pPr>
                <a:r>
                  <a:rPr b="1" i="0" lang="ko-KR" sz="5927" u="none" cap="none" strike="noStrike">
                    <a:solidFill>
                      <a:schemeClr val="lt1"/>
                    </a:solidFill>
                    <a:latin typeface="Gulim"/>
                    <a:ea typeface="Gulim"/>
                    <a:cs typeface="Gulim"/>
                    <a:sym typeface="Gulim"/>
                  </a:rPr>
                  <a:t>ⓔ</a:t>
                </a:r>
                <a:endParaRPr/>
              </a:p>
            </p:txBody>
          </p:sp>
        </p:grpSp>
        <p:sp>
          <p:nvSpPr>
            <p:cNvPr id="122" name="Google Shape;122;p13"/>
            <p:cNvSpPr txBox="1"/>
            <p:nvPr/>
          </p:nvSpPr>
          <p:spPr>
            <a:xfrm>
              <a:off x="396875" y="9604375"/>
              <a:ext cx="10118700" cy="3663900"/>
            </a:xfrm>
            <a:prstGeom prst="rect">
              <a:avLst/>
            </a:prstGeom>
            <a:noFill/>
            <a:ln>
              <a:noFill/>
            </a:ln>
          </p:spPr>
          <p:txBody>
            <a:bodyPr anchorCtr="0" anchor="t" bIns="46225" lIns="88900" spcFirstLastPara="1" rIns="88900" wrap="square" tIns="46225">
              <a:noAutofit/>
            </a:bodyPr>
            <a:lstStyle/>
            <a:p>
              <a:pPr indent="0" lvl="0" marL="0" marR="0" rtl="0" algn="just">
                <a:spcBef>
                  <a:spcPts val="1383"/>
                </a:spcBef>
                <a:spcAft>
                  <a:spcPts val="0"/>
                </a:spcAft>
                <a:buNone/>
              </a:pPr>
              <a:r>
                <a:rPr lang="ko-KR" sz="2400">
                  <a:latin typeface="Gulim"/>
                  <a:ea typeface="Gulim"/>
                  <a:cs typeface="Gulim"/>
                  <a:sym typeface="Gulim"/>
                </a:rPr>
                <a:t>After optimizing the training model, our model has achieved an accuracy of 96.8%. The images below show the result of the model on the app after the scanning and extraction of the ingredients.</a:t>
              </a:r>
              <a:endParaRPr sz="2400">
                <a:latin typeface="Gulim"/>
                <a:ea typeface="Gulim"/>
                <a:cs typeface="Gulim"/>
                <a:sym typeface="Gulim"/>
              </a:endParaRPr>
            </a:p>
            <a:p>
              <a:pPr indent="0" lvl="0" marL="0" marR="0" rtl="0" algn="l">
                <a:spcBef>
                  <a:spcPts val="1383"/>
                </a:spcBef>
                <a:spcAft>
                  <a:spcPts val="0"/>
                </a:spcAft>
                <a:buNone/>
              </a:pPr>
              <a:r>
                <a:t/>
              </a:r>
              <a:endParaRPr b="0" i="0" sz="2766" u="none" cap="none" strike="noStrike">
                <a:solidFill>
                  <a:srgbClr val="000000"/>
                </a:solidFill>
                <a:latin typeface="Gulim"/>
                <a:ea typeface="Gulim"/>
                <a:cs typeface="Gulim"/>
                <a:sym typeface="Gulim"/>
              </a:endParaRPr>
            </a:p>
            <a:p>
              <a:pPr indent="0" lvl="0" marL="0" marR="0" rtl="0" algn="l">
                <a:spcBef>
                  <a:spcPts val="1383"/>
                </a:spcBef>
                <a:spcAft>
                  <a:spcPts val="0"/>
                </a:spcAft>
                <a:buNone/>
              </a:pPr>
              <a:r>
                <a:t/>
              </a:r>
              <a:endParaRPr b="0" i="0" sz="2766" u="none" cap="none" strike="noStrike">
                <a:solidFill>
                  <a:srgbClr val="000000"/>
                </a:solidFill>
                <a:latin typeface="Gulim"/>
                <a:ea typeface="Gulim"/>
                <a:cs typeface="Gulim"/>
                <a:sym typeface="Gulim"/>
              </a:endParaRPr>
            </a:p>
            <a:p>
              <a:pPr indent="0" lvl="0" marL="0" marR="0" rtl="0" algn="l">
                <a:spcBef>
                  <a:spcPts val="1383"/>
                </a:spcBef>
                <a:spcAft>
                  <a:spcPts val="0"/>
                </a:spcAft>
                <a:buNone/>
              </a:pPr>
              <a:r>
                <a:t/>
              </a:r>
              <a:endParaRPr b="0" i="0" sz="2766" u="none" cap="none" strike="noStrike">
                <a:solidFill>
                  <a:srgbClr val="000000"/>
                </a:solidFill>
                <a:latin typeface="Gulim"/>
                <a:ea typeface="Gulim"/>
                <a:cs typeface="Gulim"/>
                <a:sym typeface="Gulim"/>
              </a:endParaRPr>
            </a:p>
          </p:txBody>
        </p:sp>
      </p:grpSp>
      <p:pic>
        <p:nvPicPr>
          <p:cNvPr id="123" name="Google Shape;123;p13"/>
          <p:cNvPicPr preferRelativeResize="0"/>
          <p:nvPr/>
        </p:nvPicPr>
        <p:blipFill>
          <a:blip r:embed="rId4">
            <a:alphaModFix/>
          </a:blip>
          <a:stretch>
            <a:fillRect/>
          </a:stretch>
        </p:blipFill>
        <p:spPr>
          <a:xfrm>
            <a:off x="950600" y="16061875"/>
            <a:ext cx="8849526" cy="13856148"/>
          </a:xfrm>
          <a:prstGeom prst="rect">
            <a:avLst/>
          </a:prstGeom>
          <a:noFill/>
          <a:ln>
            <a:noFill/>
          </a:ln>
        </p:spPr>
      </p:pic>
      <p:pic>
        <p:nvPicPr>
          <p:cNvPr id="124" name="Google Shape;124;p13"/>
          <p:cNvPicPr preferRelativeResize="0"/>
          <p:nvPr/>
        </p:nvPicPr>
        <p:blipFill>
          <a:blip r:embed="rId5">
            <a:alphaModFix/>
          </a:blip>
          <a:stretch>
            <a:fillRect/>
          </a:stretch>
        </p:blipFill>
        <p:spPr>
          <a:xfrm>
            <a:off x="18263163" y="17936825"/>
            <a:ext cx="2310122" cy="4961599"/>
          </a:xfrm>
          <a:prstGeom prst="rect">
            <a:avLst/>
          </a:prstGeom>
          <a:noFill/>
          <a:ln>
            <a:noFill/>
          </a:ln>
        </p:spPr>
      </p:pic>
      <p:pic>
        <p:nvPicPr>
          <p:cNvPr id="125" name="Google Shape;125;p13"/>
          <p:cNvPicPr preferRelativeResize="0"/>
          <p:nvPr/>
        </p:nvPicPr>
        <p:blipFill>
          <a:blip r:embed="rId6">
            <a:alphaModFix/>
          </a:blip>
          <a:stretch>
            <a:fillRect/>
          </a:stretch>
        </p:blipFill>
        <p:spPr>
          <a:xfrm>
            <a:off x="15238242" y="17936825"/>
            <a:ext cx="2398946" cy="4961599"/>
          </a:xfrm>
          <a:prstGeom prst="rect">
            <a:avLst/>
          </a:prstGeom>
          <a:noFill/>
          <a:ln>
            <a:noFill/>
          </a:ln>
        </p:spPr>
      </p:pic>
      <p:pic>
        <p:nvPicPr>
          <p:cNvPr id="126" name="Google Shape;126;p13"/>
          <p:cNvPicPr preferRelativeResize="0"/>
          <p:nvPr/>
        </p:nvPicPr>
        <p:blipFill rotWithShape="1">
          <a:blip r:embed="rId7">
            <a:alphaModFix/>
          </a:blip>
          <a:srcRect b="0" l="15133" r="3677" t="0"/>
          <a:stretch/>
        </p:blipFill>
        <p:spPr>
          <a:xfrm>
            <a:off x="11183625" y="17936825"/>
            <a:ext cx="3428649" cy="4961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