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198AEC-F529-4C57-8DF3-1F89D0E282E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E65-BA72-44EA-9408-D9029AD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7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5E65-BA72-44EA-9408-D9029ADB50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7135" y="0"/>
            <a:ext cx="205946" cy="6450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3081" y="6133928"/>
            <a:ext cx="11738919" cy="222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4" y="5930128"/>
            <a:ext cx="791347" cy="7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rajoodani/bash/blob/main/ShekanDNS.sh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745" y="905164"/>
            <a:ext cx="10695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Course Name </a:t>
            </a:r>
          </a:p>
          <a:p>
            <a:pPr algn="ctr"/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Zabbix And Grafana </a:t>
            </a:r>
          </a:p>
          <a:p>
            <a:pPr algn="ctr"/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endParaRPr lang="en-US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endParaRPr lang="en-US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 name </a:t>
            </a:r>
          </a:p>
          <a:p>
            <a:pPr algn="ctr"/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Amir ajoodani </a:t>
            </a:r>
          </a:p>
          <a:p>
            <a:pPr algn="ctr"/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Contact me :)</a:t>
            </a:r>
          </a:p>
          <a:p>
            <a:pPr algn="ctr"/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@amirajoodani</a:t>
            </a:r>
          </a:p>
          <a:p>
            <a:pPr algn="ctr"/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https://www.linkedin.com/in/amir-mahdi-ajoodani-263090124/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55" y="1239837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73" y="1396855"/>
            <a:ext cx="1986107" cy="19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709" y="415636"/>
            <a:ext cx="1061258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install Ansible: </a:t>
            </a:r>
          </a:p>
          <a:p>
            <a:r>
              <a:rPr lang="en-US" dirty="0" smtClean="0"/>
              <a:t>1-(Set </a:t>
            </a:r>
            <a:r>
              <a:rPr lang="en-US" dirty="0" err="1" smtClean="0"/>
              <a:t>Shekandns</a:t>
            </a:r>
            <a:r>
              <a:rPr lang="en-US" dirty="0"/>
              <a:t> </a:t>
            </a:r>
            <a:r>
              <a:rPr lang="en-US" dirty="0" err="1" smtClean="0">
                <a:hlinkClick r:id="rId2"/>
              </a:rPr>
              <a:t>Shekandns</a:t>
            </a:r>
            <a:r>
              <a:rPr lang="en-US" dirty="0" smtClean="0">
                <a:hlinkClick r:id="rId2"/>
              </a:rPr>
              <a:t> script</a:t>
            </a:r>
            <a:r>
              <a:rPr lang="en-US" dirty="0" smtClean="0"/>
              <a:t> 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yum install </a:t>
            </a:r>
            <a:r>
              <a:rPr lang="en-US" dirty="0" err="1"/>
              <a:t>epel</a:t>
            </a:r>
            <a:r>
              <a:rPr lang="en-US" dirty="0"/>
              <a:t>-release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yum install python3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yum install </a:t>
            </a:r>
            <a:r>
              <a:rPr lang="en-US" dirty="0" err="1"/>
              <a:t>ansible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vi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/hosts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all --list-hosts</a:t>
            </a:r>
          </a:p>
          <a:p>
            <a:pPr>
              <a:lnSpc>
                <a:spcPct val="150000"/>
              </a:lnSpc>
            </a:pPr>
            <a:r>
              <a:rPr lang="en-US" dirty="0"/>
              <a:t>ssh </a:t>
            </a:r>
            <a:r>
              <a:rPr lang="en-US" dirty="0" err="1"/>
              <a:t>root@your_server_ip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ansible</a:t>
            </a:r>
            <a:r>
              <a:rPr lang="en-US" dirty="0"/>
              <a:t> -m ping all   (failed)</a:t>
            </a:r>
          </a:p>
          <a:p>
            <a:pPr>
              <a:lnSpc>
                <a:spcPct val="150000"/>
              </a:lnSpc>
            </a:pPr>
            <a:r>
              <a:rPr lang="en-US" dirty="0"/>
              <a:t>(control node):ssh-</a:t>
            </a:r>
            <a:r>
              <a:rPr lang="en-US" dirty="0" err="1"/>
              <a:t>keygen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copy pub key to remote server(</a:t>
            </a:r>
            <a:r>
              <a:rPr lang="en-US" dirty="0" err="1"/>
              <a:t>zabbix</a:t>
            </a:r>
            <a:r>
              <a:rPr lang="en-US" dirty="0"/>
              <a:t> server):</a:t>
            </a:r>
          </a:p>
          <a:p>
            <a:pPr>
              <a:lnSpc>
                <a:spcPct val="150000"/>
              </a:lnSpc>
            </a:pPr>
            <a:r>
              <a:rPr lang="en-US" dirty="0"/>
              <a:t>(control node):ssh-copy-id root@192.168.1.235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ansible</a:t>
            </a:r>
            <a:r>
              <a:rPr lang="en-US" dirty="0"/>
              <a:t> -m ping all   (ping-pong)</a:t>
            </a:r>
          </a:p>
        </p:txBody>
      </p:sp>
    </p:spTree>
    <p:extLst>
      <p:ext uri="{BB962C8B-B14F-4D97-AF65-F5344CB8AC3E}">
        <p14:creationId xmlns:p14="http://schemas.microsoft.com/office/powerpoint/2010/main" val="1408499743"/>
      </p:ext>
    </p:extLst>
  </p:cSld>
  <p:clrMapOvr>
    <a:masterClrMapping/>
  </p:clrMapOvr>
</p:sld>
</file>

<file path=ppt/theme/theme1.xml><?xml version="1.0" encoding="utf-8"?>
<a:theme xmlns:a="http://schemas.openxmlformats.org/drawingml/2006/main" name="zabbi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B81D3F0-AEAD-410D-A245-CA5B9CBD4B0F}" vid="{C340062B-8846-45FB-B075-3586043BC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zabbix</Template>
  <TotalTime>132</TotalTime>
  <Words>87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Ebrima</vt:lpstr>
      <vt:lpstr>zabbix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MSI</cp:lastModifiedBy>
  <cp:revision>6</cp:revision>
  <dcterms:created xsi:type="dcterms:W3CDTF">2023-01-04T09:45:01Z</dcterms:created>
  <dcterms:modified xsi:type="dcterms:W3CDTF">2023-02-19T08:36:55Z</dcterms:modified>
</cp:coreProperties>
</file>