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97" r:id="rId3"/>
    <p:sldId id="298" r:id="rId4"/>
    <p:sldId id="300" r:id="rId5"/>
    <p:sldId id="301" r:id="rId6"/>
    <p:sldId id="304" r:id="rId7"/>
    <p:sldId id="302" r:id="rId8"/>
    <p:sldId id="303" r:id="rId9"/>
    <p:sldId id="264" r:id="rId10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36" d="100"/>
          <a:sy n="36" d="100"/>
        </p:scale>
        <p:origin x="1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2925910" y="6615586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/>
              <a:t>Real Estate Analysis</a:t>
            </a:r>
            <a:endParaRPr dirty="0"/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/>
              <a:t>Zillow Data</a:t>
            </a:r>
          </a:p>
          <a:p>
            <a:r>
              <a:rPr lang="en-US" sz="4400" dirty="0" smtClean="0"/>
              <a:t>	Danica Rios</a:t>
            </a:r>
          </a:p>
          <a:p>
            <a:r>
              <a:rPr lang="en-US" sz="4400" dirty="0" smtClean="0"/>
              <a:t>	Daniel </a:t>
            </a:r>
            <a:r>
              <a:rPr lang="en-US" sz="4400" dirty="0" err="1" smtClean="0"/>
              <a:t>Ghaffarian</a:t>
            </a:r>
            <a:endParaRPr lang="en-US" sz="4400" dirty="0" smtClean="0"/>
          </a:p>
          <a:p>
            <a:r>
              <a:rPr lang="en-US" sz="4400" dirty="0" smtClean="0"/>
              <a:t>	</a:t>
            </a:r>
            <a:r>
              <a:rPr lang="en-US" sz="4400" dirty="0" err="1" smtClean="0"/>
              <a:t>Anusha</a:t>
            </a:r>
            <a:r>
              <a:rPr lang="en-US" sz="4400" dirty="0" smtClean="0"/>
              <a:t> </a:t>
            </a:r>
            <a:r>
              <a:rPr lang="en-US" sz="4400" dirty="0"/>
              <a:t>Ramachandran</a:t>
            </a:r>
            <a:endParaRPr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Median Income by City/Metropolitan Area</a:t>
            </a:r>
            <a:endParaRPr dirty="0"/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Home Sale Prices by City</a:t>
            </a:r>
            <a:endParaRPr dirty="0"/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Home Sale Price to Income Ratio by City</a:t>
            </a:r>
            <a:endParaRPr dirty="0"/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/>
              <a:t> </a:t>
            </a:r>
            <a:r>
              <a:rPr lang="en-US" dirty="0" smtClean="0"/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/>
              <a:t> </a:t>
            </a:r>
            <a:r>
              <a:rPr lang="en-US" b="1" dirty="0" smtClean="0"/>
              <a:t>March Data (most recent is March 2018)</a:t>
            </a:r>
            <a:endParaRPr b="1" dirty="0"/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Data Used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374" y="1864063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68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</a:t>
            </a:r>
            <a:r>
              <a:rPr lang="en-US" sz="4200" dirty="0" smtClean="0"/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/>
              <a:t> In certain cities like New York and Washington, D.C., home prices have increased </a:t>
            </a:r>
            <a:r>
              <a:rPr lang="en-US" sz="4200" dirty="0" smtClean="0"/>
              <a:t>but </a:t>
            </a:r>
            <a:r>
              <a:rPr lang="en-US" sz="4200" dirty="0"/>
              <a:t>rent </a:t>
            </a:r>
            <a:r>
              <a:rPr lang="en-US" sz="4200" dirty="0" smtClean="0"/>
              <a:t>increases have </a:t>
            </a:r>
            <a:r>
              <a:rPr lang="en-US" sz="4200" dirty="0"/>
              <a:t>stayed fairly flat. Therefore, it’s better to rent in those markets than </a:t>
            </a:r>
            <a:r>
              <a:rPr lang="en-US" sz="4200" dirty="0" smtClean="0"/>
              <a:t>it us to </a:t>
            </a:r>
            <a:r>
              <a:rPr lang="en-US" sz="4200" dirty="0"/>
              <a:t>buy</a:t>
            </a:r>
            <a:endParaRPr lang="en-US" sz="4200" dirty="0"/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Findings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Findings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912145"/>
            <a:ext cx="13867693" cy="90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83" y="268677"/>
            <a:ext cx="11497288" cy="916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934" y="7474764"/>
            <a:ext cx="2181661" cy="1962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0" y="3203957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43" y="307135"/>
            <a:ext cx="10403304" cy="8148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7931" y="7246562"/>
            <a:ext cx="1944021" cy="19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220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18</cp:revision>
  <dcterms:modified xsi:type="dcterms:W3CDTF">2019-06-11T01:08:54Z</dcterms:modified>
</cp:coreProperties>
</file>