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lezar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lezar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feb39b6a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feb39b6a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eb39b6a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feb39b6a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eb39b6a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eb39b6a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592eec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592eec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eb39b6a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feb39b6a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eb39b6a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eb39b6a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feb39b6a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feb39b6a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feb39b6a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feb39b6a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eb39b6a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eb39b6a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eb39b6a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eb39b6a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eb39b6a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feb39b6a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eb39b6a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eb39b6a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feb39b6a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feb39b6a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anjoor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تشخیص شاعر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امیرعلی کابلی - ۹۶۱۳۰۲۰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Fasttext</a:t>
            </a:r>
            <a:r>
              <a:rPr lang="en">
                <a:latin typeface="Lalezar"/>
                <a:ea typeface="Lalezar"/>
                <a:cs typeface="Lalezar"/>
                <a:sym typeface="Lalezar"/>
              </a:rPr>
              <a:t> - چهار بیت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0       0.90      0.96      0.93     26512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1       0.99      0.98      0.98      1574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2       0.61      0.23      0.34      1461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3       0.77      0.75      0.76      3624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4       0.96      0.94      0.95      2613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5       0.77      0.66      0.71      3236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6       0.80      0.73      0.77      1616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0.88     40636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0.83      0.75      0.78     40636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0.87      0.88      0.87     40636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[[0.96 0.   0.01 0.01 0.   0.01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[0.01 0.98 0.   0.01 0.   0.  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[0.66 0.   0.23 0.04 0.01 0.04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[0.15 0.   0.   0.75 0.01 0.08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[0.02 0.   0.   0.03 0.94 0.01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[0.23 0.   0.01 0.08 0.   0.66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[0.22 0.   0.01 0.02 0.01 0.01 0.73]]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SGD</a:t>
            </a:r>
            <a:r>
              <a:rPr lang="en">
                <a:latin typeface="Lalezar"/>
                <a:ea typeface="Lalezar"/>
                <a:cs typeface="Lalezar"/>
                <a:sym typeface="Lalezar"/>
              </a:rPr>
              <a:t> - چهار بیت - 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0       0.81      0.78      0.80      3898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1       0.98      0.99      0.98      1511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2       0.63      0.63      0.63      1426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3       0.75      0.74      0.74      1800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4       0.95      0.95      0.95      1709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5       0.71      0.72      0.72      1718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6       0.81      0.87      0.84      1620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0.81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0.81      0.81      0.81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0.81      0.81      0.81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[[0.78 0.   0.09 0.04 0.01 0.04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   0.99 0.   0.   0.   0.  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[0.2  0.   0.63 0.05 0.01 0.05 0.05]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[0.08 0.   0.03 0.74 0.   0.12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[0.01 0.   0.01 0.02 0.95 0.01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[0.11 0.01 0.04 0.09 0.   0.72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[0.06 0.   0.02 0.02 0.01 0.01 0.87]]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Fasttext - چهار بیت - 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0       0.75      0.86      0.80      3898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1       0.98      0.98      0.98      1511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2       0.66      0.48      0.56      1426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3       0.75      0.72      0.73      1800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4       0.95      0.93      0.94      1709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5       0.72      0.69      0.70      1718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6       0.83      0.82      0.82      1620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0.80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0.80      0.78      0.79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0.80      0.80      0.79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[[0.86 0.   0.05 0.03 0.   0.03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   0.98 0.   0.   0.   0.  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[0.35 0.   0.48 0.05 0.01 0.07 0.04]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  0.   0.03 0.72 0.   0.11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[0.01 0.   0.01 0.02 0.93 0.01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[0.15 0.01 0.03 0.1  0.   0.69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[0.11 0.   0.02 0.03 0.02 0.01 0.82]]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LSTM - چهار بیت - 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0       0.71      0.86      0.78      3898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1       0.96      0.98      0.97      1511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2       0.46      0.35      0.40      1426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3       0.60      0.58      0.59      1800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4       0.93      0.87      0.90      1709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5       0.62      0.54      0.58      1718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6       0.71      0.65      0.68      1620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0.72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0.71      0.69      0.70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0.71      0.72      0.71     13682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[[0.86 0.   0.04 0.03 0.01 0.02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[0.01 0.98 0.   0.   0.   0.  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[0.43 0.   0.35 0.07 0.01 0.06 0.06]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[0.15 0.02 0.04 0.58 0.   0.17 0.04]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[0.02 0.   0.02 0.03 0.87 0.01 0.04]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[0.15 0.01 0.1  0.15 0.   0.54 0.05]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[0.12 0.   0.07 0.09 0.04 0.03 0.65]]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پایان!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مجموعه داده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723850" y="1567550"/>
            <a:ext cx="261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جمع شده از اشعار سایت </a:t>
            </a:r>
            <a:r>
              <a:rPr lang="en" sz="1400" u="sng">
                <a:solidFill>
                  <a:schemeClr val="hlink"/>
                </a:solidFill>
                <a:latin typeface="Lalezar"/>
                <a:ea typeface="Lalezar"/>
                <a:cs typeface="Lalezar"/>
                <a:sym typeface="Lalezar"/>
                <a:hlinkClick r:id="rId3"/>
              </a:rPr>
              <a:t>گنجور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شامل حدود ۱.۸ میلیون مصراع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شامل ۹۷ شاعر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304700" y="1632075"/>
            <a:ext cx="177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حافظ: 915456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مولوی: 124089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عطار: 123511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فردوسی: 103064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نظامی: 67111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سنایی: 54871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جامی: 33430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سعدی: 32900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رشیدالدین میبدی: 32157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فخرالدین اسعد گرگانی: 17965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اسدی توسی: 17616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احمد شاملو: 17214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اقبال لاهوری: 16274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صامت بروجردی: 14443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Lalezar"/>
                <a:ea typeface="Lalezar"/>
                <a:cs typeface="Lalezar"/>
                <a:sym typeface="Lalezar"/>
              </a:rPr>
              <a:t>ملک‌الشعرای بهار: 12226</a:t>
            </a:r>
            <a:endParaRPr sz="825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r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رویکردها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بررسی مدل‌ها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مدل‌های کلاسیک(SVM,  SGD, Random Forest, AdaBoost)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مدل Fasttext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مدل LSTM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بررسی واحد ورودی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مصراع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قطعه شعر کامل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یک یا چند بیت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متعادل بودن داده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متعادل(balance)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نامتعادل(imbalance)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SGD - مصراع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0       0.83      0.83      0.83    183649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1       0.23      0.15      0.18     11068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2       0.43      0.37      0.40     24759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3       0.56      0.81      0.66     20386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4       0.45      0.39      0.42     24549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5       0.31      0.34      0.32     13209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0.70    277620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0.47      0.48      0.47    277620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0.69      0.70      0.69    277620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[[0.83 0.02 0.04 0.04 0.04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[0.57 0.15 0.07 0.09 0.06 0.06]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[0.34 0.02 0.37 0.06 0.15 0.06]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[0.11 0.01 0.03 0.81 0.01 0.04]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[0.37 0.03 0.13 0.05 0.39 0.05]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[0.43 0.02 0.05 0.12 0.03 0.34]]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Fasttext</a:t>
            </a:r>
            <a:r>
              <a:rPr lang="en">
                <a:latin typeface="Lalezar"/>
                <a:ea typeface="Lalezar"/>
                <a:cs typeface="Lalezar"/>
                <a:sym typeface="Lalezar"/>
              </a:rPr>
              <a:t> - مصراع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0       0.80      0.93      0.86    183649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1       0.39      0.08      0.13     11068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2       0.54      0.38      0.44     24759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3       0.77      0.76      0.77     20386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4       0.54      0.38      0.44     24549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5       0.49      0.28      0.36     13209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0.76    277620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0.59      0.47      0.50    277620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0.72      0.76      0.73    277620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[[0.93 0.   0.02 0.01 0.02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[0.75 0.08 0.05 0.03 0.06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[0.45 0.01 0.38 0.02 0.12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[0.17 0.   0.02 0.76 0.01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[0.47 0.01 0.11 0.02 0.38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[0.57 0.01 0.05 0.07 0.03 0.28]]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SGD</a:t>
            </a:r>
            <a:r>
              <a:rPr lang="en">
                <a:latin typeface="Lalezar"/>
                <a:ea typeface="Lalezar"/>
                <a:cs typeface="Lalezar"/>
                <a:sym typeface="Lalezar"/>
              </a:rPr>
              <a:t> - قطعه شعر کامل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0       0.94      0.92      0.93      9042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1       1.00      1.00      1.00       283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2       0.45      0.54      0.49       280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3       0.50      0.52      0.51       257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4       0.55      0.57      0.56       518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5       0.68      0.76      0.72       783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6       0.82      0.84      0.83       326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0.87     11489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0.70      0.73      0.72     11489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0.88      0.87      0.87     11489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[[0.92 0.   0.02 0.01 0.02 0.03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   1.   0.   0.   0.   0.  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[0.31 0.   0.54 0.03 0.07 0.05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[0.36 0.   0.04 0.52 0.01 0.04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[0.41 0.   0.01 0.   0.57 0.01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[0.19 0.   0.01 0.01 0.02 0.76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  0.   0.   0.01 0.   0.04 0.84]]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Fasttext</a:t>
            </a:r>
            <a:r>
              <a:rPr lang="en">
                <a:latin typeface="Lalezar"/>
                <a:ea typeface="Lalezar"/>
                <a:cs typeface="Lalezar"/>
                <a:sym typeface="Lalezar"/>
              </a:rPr>
              <a:t> - قطعه شعر کامل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0       0.90      0.98      0.94      9042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1       0.95      0.96      0.96       283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2       0.35      0.09      0.15       280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3       0.00      0.00      0.00       257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4       0.80      0.66      0.72       518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5       0.72      0.58      0.64       783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6       0.70      0.48      0.57       326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0.88     11489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0.63      0.54      0.57     11489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0.84      0.88      0.86     11489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[[0.98 0.   0.   0.   0.   0.01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   0.96 0.   0.   0.   0.   0.04]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[0.72 0.   0.09 0.   0.12 0.06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[0.88 0.   0.01 0.   0.   0.05 0.05]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[0.32 0.   0.   0.   0.66 0.01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[0.36 0.01 0.01 0.   0.01 0.58 0.04]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[0.42 0.01 0.   0.   0.   0.08 0.48]]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LSTM</a:t>
            </a:r>
            <a:r>
              <a:rPr lang="en">
                <a:latin typeface="Lalezar"/>
                <a:ea typeface="Lalezar"/>
                <a:cs typeface="Lalezar"/>
                <a:sym typeface="Lalezar"/>
              </a:rPr>
              <a:t> - قطعه شعر کامل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لایه‌های مدل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استفاده از بازنمایی Fasttext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LSTM تک لایه با ۶۴تا hidden state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Linear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Softmax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●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موفقیت‌آمیز نبود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تعداد داده‌ها کم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Font typeface="Lalezar"/>
              <a:buChar char="○"/>
            </a:pPr>
            <a:r>
              <a:rPr lang="en" sz="1400">
                <a:latin typeface="Lalezar"/>
                <a:ea typeface="Lalezar"/>
                <a:cs typeface="Lalezar"/>
                <a:sym typeface="Lalezar"/>
              </a:rPr>
              <a:t>فقط توی epoch اول و خیلی اندک مقدار loss کاهش پیدا می‌کرد و بعد آن کاملا ثابت بود</a:t>
            </a:r>
            <a:endParaRPr sz="140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lezar"/>
                <a:ea typeface="Lalezar"/>
                <a:cs typeface="Lalezar"/>
                <a:sym typeface="Lalezar"/>
              </a:rPr>
              <a:t>SGD - چهار بیت - imbalance</a:t>
            </a:r>
            <a:endParaRPr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145100" y="15675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0       0.93      0.91      0.92     26512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1       0.98      0.98      0.98      1574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2       0.44      0.44      0.44      1461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3       0.72      0.73      0.72      3624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4       0.93      0.94      0.94      2613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5       0.69      0.71      0.70      3236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       6       0.66      0.81      0.73      1616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 accuracy                           0.86     40636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  macro avg       0.76      0.79      0.78     40636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weighted avg       0.87      0.86      0.86     40636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5259900" y="1872350"/>
            <a:ext cx="36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[[0.91 0.   0.02 0.02 0.   0.02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[0.01 0.98 0.   0.01 0.   0.   0.  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[0.42 0.01 0.44 0.04 0.01 0.04 0.03]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[0.12 0.   0.01 0.73 0.   0.11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[0.01 0.   0.   0.03 0.94 0.01 0.01]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[0.16 0.   0.02 0.08 0.   0.71 0.02]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>
                <a:latin typeface="Courier New"/>
                <a:ea typeface="Courier New"/>
                <a:cs typeface="Courier New"/>
                <a:sym typeface="Courier New"/>
              </a:rPr>
              <a:t> [0.14 0.   0.01 0.02 0.01 0.01 0.81]]</a:t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