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703C8C-7469-4299-A6E6-C16891C40B56}" v="241" dt="2023-12-28T11:12:07.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12/28/2023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8569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12/28/2023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8089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12/28/2023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237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12/28/2023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69695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12/28/2023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204543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12/28/2023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52682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12/28/2023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76368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12/28/2023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832559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12/28/2023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33756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12/28/2023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58985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12/28/2023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817816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12/28/2023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654765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infinity-cctv.ir/%d8%af%d9%88%d8%b1%d8%a8%db%8c%d9%86-%d9%85%d8%af%d8%a7%d8%b1%d8%a8%d8%b3%d8%aa%d9%87-%d8%b4%d9%85%d8%a7%d8%b1%d8%b4-%d8%a7%d9%81%d8%b1%d8%a7%d8%a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Panoramic_photography"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hyperlink" Target="https://virgool.io/@negahe.hoshmand" TargetMode="External"/><Relationship Id="rId5" Type="http://schemas.openxmlformats.org/officeDocument/2006/relationships/hyperlink" Target="https://atamehr.com" TargetMode="Externa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6ECC43-D65E-4A7B-A76B-D278A21841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1626076" y="3551521"/>
            <a:ext cx="567782" cy="3306479"/>
            <a:chOff x="11619770" y="-2005"/>
            <a:chExt cx="567782" cy="3306479"/>
          </a:xfrm>
        </p:grpSpPr>
        <p:sp>
          <p:nvSpPr>
            <p:cNvPr id="10" name="Freeform: Shape 9">
              <a:extLst>
                <a:ext uri="{FF2B5EF4-FFF2-40B4-BE49-F238E27FC236}">
                  <a16:creationId xmlns:a16="http://schemas.microsoft.com/office/drawing/2014/main" id="{7EE443C5-5AB9-407B-A8C3-011BB14FE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0">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3" name="Rectangle 12">
            <a:extLst>
              <a:ext uri="{FF2B5EF4-FFF2-40B4-BE49-F238E27FC236}">
                <a16:creationId xmlns:a16="http://schemas.microsoft.com/office/drawing/2014/main" id="{4DE89493-AC86-4DB9-8963-3671DDEBE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4656" y="665389"/>
            <a:ext cx="5807818" cy="1507193"/>
          </a:xfrm>
        </p:spPr>
        <p:txBody>
          <a:bodyPr vert="horz" lIns="91440" tIns="45720" rIns="91440" bIns="45720" rtlCol="0" anchor="b">
            <a:normAutofit/>
          </a:bodyPr>
          <a:lstStyle/>
          <a:p>
            <a:pPr>
              <a:lnSpc>
                <a:spcPct val="110000"/>
              </a:lnSpc>
            </a:pPr>
            <a:r>
              <a:rPr lang="en-US" sz="2700" spc="700"/>
              <a:t>In the name of God</a:t>
            </a:r>
            <a:br>
              <a:rPr lang="en-US" sz="2700" spc="700"/>
            </a:br>
            <a:endParaRPr lang="en-US" sz="2700" spc="700"/>
          </a:p>
        </p:txBody>
      </p:sp>
      <p:sp>
        <p:nvSpPr>
          <p:cNvPr id="15" name="Rectangle 14">
            <a:extLst>
              <a:ext uri="{FF2B5EF4-FFF2-40B4-BE49-F238E27FC236}">
                <a16:creationId xmlns:a16="http://schemas.microsoft.com/office/drawing/2014/main" id="{BDAC9C0A-BBCA-4B9F-8ADF-5B2CCB19F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14656" y="2400301"/>
            <a:ext cx="5568215" cy="3733800"/>
          </a:xfrm>
        </p:spPr>
        <p:txBody>
          <a:bodyPr vert="horz" lIns="91440" tIns="45720" rIns="91440" bIns="45720" rtlCol="0">
            <a:normAutofit/>
          </a:bodyPr>
          <a:lstStyle/>
          <a:p>
            <a:pPr indent="-228600"/>
            <a:r>
              <a:rPr lang="en-US" sz="2000">
                <a:latin typeface="+mj-lt"/>
              </a:rPr>
              <a:t>subject: Video surveillance using artifical intelligence</a:t>
            </a:r>
          </a:p>
          <a:p>
            <a:pPr indent="-228600"/>
            <a:r>
              <a:rPr lang="en-US" sz="2000">
                <a:latin typeface="+mj-lt"/>
              </a:rPr>
              <a:t>Lecturer: DR.Asaee</a:t>
            </a:r>
          </a:p>
          <a:p>
            <a:pPr indent="-228600"/>
            <a:r>
              <a:rPr lang="en-US" sz="2000">
                <a:latin typeface="+mj-lt"/>
              </a:rPr>
              <a:t>Student: Amirali Safarpoor</a:t>
            </a:r>
          </a:p>
          <a:p>
            <a:pPr indent="-228600"/>
            <a:r>
              <a:rPr lang="en-US" sz="2000">
                <a:latin typeface="+mj-lt"/>
              </a:rPr>
              <a:t>winter2023</a:t>
            </a:r>
          </a:p>
        </p:txBody>
      </p:sp>
      <p:sp>
        <p:nvSpPr>
          <p:cNvPr id="17" name="Freeform: Shape 16">
            <a:extLst>
              <a:ext uri="{FF2B5EF4-FFF2-40B4-BE49-F238E27FC236}">
                <a16:creationId xmlns:a16="http://schemas.microsoft.com/office/drawing/2014/main" id="{148D47FD-99F1-4F70-A0B7-DE3FFDD3B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630921" y="2766496"/>
            <a:ext cx="5385102" cy="1987416"/>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0EC0B53-EB75-61E6-6C53-B4775B704DAC}"/>
              </a:ext>
            </a:extLst>
          </p:cNvPr>
          <p:cNvPicPr>
            <a:picLocks noChangeAspect="1"/>
          </p:cNvPicPr>
          <p:nvPr/>
        </p:nvPicPr>
        <p:blipFill rotWithShape="1">
          <a:blip r:embed="rId4"/>
          <a:srcRect l="32473" r="8068"/>
          <a:stretch/>
        </p:blipFill>
        <p:spPr>
          <a:xfrm>
            <a:off x="7696200" y="10"/>
            <a:ext cx="4495800" cy="6047499"/>
          </a:xfrm>
          <a:custGeom>
            <a:avLst/>
            <a:gdLst/>
            <a:ahLst/>
            <a:cxnLst/>
            <a:rect l="l" t="t" r="r" b="b"/>
            <a:pathLst>
              <a:path w="2093843" h="1948070">
                <a:moveTo>
                  <a:pt x="0" y="0"/>
                </a:moveTo>
                <a:lnTo>
                  <a:pt x="2093843" y="0"/>
                </a:lnTo>
                <a:lnTo>
                  <a:pt x="2093843" y="1948070"/>
                </a:lnTo>
                <a:lnTo>
                  <a:pt x="0" y="1948070"/>
                </a:lnTo>
                <a:close/>
              </a:path>
            </a:pathLst>
          </a:custGeom>
          <a:effectLst/>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9F8F9-6D36-4676-5796-F951FA2423F1}"/>
              </a:ext>
            </a:extLst>
          </p:cNvPr>
          <p:cNvSpPr>
            <a:spLocks noGrp="1"/>
          </p:cNvSpPr>
          <p:nvPr>
            <p:ph type="title"/>
          </p:nvPr>
        </p:nvSpPr>
        <p:spPr/>
        <p:txBody>
          <a:bodyPr/>
          <a:lstStyle/>
          <a:p>
            <a:endParaRPr lang="en-US" sz="2600" b="1" dirty="0">
              <a:solidFill>
                <a:srgbClr val="FFFFFF"/>
              </a:solidFill>
            </a:endParaRPr>
          </a:p>
        </p:txBody>
      </p:sp>
      <p:sp>
        <p:nvSpPr>
          <p:cNvPr id="3" name="Content Placeholder 2">
            <a:extLst>
              <a:ext uri="{FF2B5EF4-FFF2-40B4-BE49-F238E27FC236}">
                <a16:creationId xmlns:a16="http://schemas.microsoft.com/office/drawing/2014/main" id="{30B6CF79-B045-6D80-E263-343CEB04A1A1}"/>
              </a:ext>
            </a:extLst>
          </p:cNvPr>
          <p:cNvSpPr>
            <a:spLocks noGrp="1"/>
          </p:cNvSpPr>
          <p:nvPr>
            <p:ph idx="1"/>
          </p:nvPr>
        </p:nvSpPr>
        <p:spPr/>
        <p:txBody>
          <a:bodyPr vert="horz" lIns="91440" tIns="45720" rIns="91440" bIns="45720" rtlCol="0" anchor="t">
            <a:normAutofit fontScale="47500" lnSpcReduction="20000"/>
          </a:bodyPr>
          <a:lstStyle/>
          <a:p>
            <a:pPr algn="just"/>
            <a:r>
              <a:rPr lang="en-US" sz="1800" b="1" err="1"/>
              <a:t>هوش</a:t>
            </a:r>
            <a:r>
              <a:rPr lang="en-US" sz="1800" b="1" dirty="0"/>
              <a:t> </a:t>
            </a:r>
            <a:r>
              <a:rPr lang="en-US" sz="1800" b="1" err="1"/>
              <a:t>مصنوعی</a:t>
            </a:r>
            <a:r>
              <a:rPr lang="en-US" sz="1800" b="1" dirty="0"/>
              <a:t> </a:t>
            </a:r>
            <a:r>
              <a:rPr lang="en-US" sz="1800" b="1" err="1"/>
              <a:t>در</a:t>
            </a:r>
            <a:r>
              <a:rPr lang="en-US" sz="1800" b="1" dirty="0"/>
              <a:t> </a:t>
            </a:r>
            <a:r>
              <a:rPr lang="en-US" sz="1800" b="1" err="1"/>
              <a:t>سیستم</a:t>
            </a:r>
            <a:r>
              <a:rPr lang="en-US" sz="1800" b="1" dirty="0"/>
              <a:t> </a:t>
            </a:r>
            <a:r>
              <a:rPr lang="en-US" sz="1800" b="1" err="1"/>
              <a:t>نظارت</a:t>
            </a:r>
            <a:r>
              <a:rPr lang="en-US" sz="1800" b="1" dirty="0"/>
              <a:t> </a:t>
            </a:r>
            <a:r>
              <a:rPr lang="en-US" sz="1800" b="1" err="1"/>
              <a:t>تصویری</a:t>
            </a:r>
            <a:endParaRPr lang="en-US" sz="1800" b="1" dirty="0"/>
          </a:p>
          <a:p>
            <a:pPr algn="just"/>
            <a:br>
              <a:rPr lang="en-US" sz="1800" b="1" dirty="0"/>
            </a:br>
            <a:r>
              <a:rPr lang="en-US" sz="1800" b="1" err="1">
                <a:solidFill>
                  <a:srgbClr val="7A7A7A"/>
                </a:solidFill>
                <a:ea typeface="+mj-lt"/>
                <a:cs typeface="+mj-lt"/>
              </a:rPr>
              <a:t>اگر</a:t>
            </a:r>
            <a:r>
              <a:rPr lang="en-US" sz="1800" b="1" dirty="0">
                <a:solidFill>
                  <a:srgbClr val="7A7A7A"/>
                </a:solidFill>
                <a:ea typeface="+mj-lt"/>
                <a:cs typeface="+mj-lt"/>
              </a:rPr>
              <a:t> </a:t>
            </a:r>
            <a:r>
              <a:rPr lang="en-US" sz="1800" b="1" err="1">
                <a:solidFill>
                  <a:srgbClr val="7A7A7A"/>
                </a:solidFill>
                <a:ea typeface="+mj-lt"/>
                <a:cs typeface="+mj-lt"/>
              </a:rPr>
              <a:t>شما</a:t>
            </a:r>
            <a:r>
              <a:rPr lang="en-US" sz="1800" b="1" dirty="0">
                <a:solidFill>
                  <a:srgbClr val="7A7A7A"/>
                </a:solidFill>
                <a:ea typeface="+mj-lt"/>
                <a:cs typeface="+mj-lt"/>
              </a:rPr>
              <a:t> </a:t>
            </a:r>
            <a:r>
              <a:rPr lang="en-US" sz="1800" b="1" err="1">
                <a:solidFill>
                  <a:srgbClr val="7A7A7A"/>
                </a:solidFill>
                <a:ea typeface="+mj-lt"/>
                <a:cs typeface="+mj-lt"/>
              </a:rPr>
              <a:t>هم</a:t>
            </a:r>
            <a:r>
              <a:rPr lang="en-US" sz="1800" b="1" dirty="0">
                <a:solidFill>
                  <a:srgbClr val="7A7A7A"/>
                </a:solidFill>
                <a:ea typeface="+mj-lt"/>
                <a:cs typeface="+mj-lt"/>
              </a:rPr>
              <a:t> </a:t>
            </a:r>
            <a:r>
              <a:rPr lang="en-US" sz="1800" b="1" err="1">
                <a:solidFill>
                  <a:srgbClr val="7A7A7A"/>
                </a:solidFill>
                <a:ea typeface="+mj-lt"/>
                <a:cs typeface="+mj-lt"/>
              </a:rPr>
              <a:t>از</a:t>
            </a:r>
            <a:r>
              <a:rPr lang="en-US" sz="1800" b="1" dirty="0">
                <a:solidFill>
                  <a:srgbClr val="7A7A7A"/>
                </a:solidFill>
                <a:ea typeface="+mj-lt"/>
                <a:cs typeface="+mj-lt"/>
              </a:rPr>
              <a:t> </a:t>
            </a:r>
            <a:r>
              <a:rPr lang="en-US" sz="1800" b="1" err="1">
                <a:solidFill>
                  <a:srgbClr val="7A7A7A"/>
                </a:solidFill>
                <a:ea typeface="+mj-lt"/>
                <a:cs typeface="+mj-lt"/>
              </a:rPr>
              <a:t>دوربین</a:t>
            </a:r>
            <a:r>
              <a:rPr lang="en-US" sz="1800" b="1" dirty="0">
                <a:solidFill>
                  <a:srgbClr val="7A7A7A"/>
                </a:solidFill>
                <a:ea typeface="+mj-lt"/>
                <a:cs typeface="+mj-lt"/>
              </a:rPr>
              <a:t> </a:t>
            </a:r>
            <a:r>
              <a:rPr lang="en-US" sz="1800" b="1" err="1">
                <a:solidFill>
                  <a:srgbClr val="7A7A7A"/>
                </a:solidFill>
                <a:ea typeface="+mj-lt"/>
                <a:cs typeface="+mj-lt"/>
              </a:rPr>
              <a:t>مداربسته</a:t>
            </a:r>
            <a:r>
              <a:rPr lang="en-US" sz="1800" b="1" dirty="0">
                <a:solidFill>
                  <a:srgbClr val="7A7A7A"/>
                </a:solidFill>
                <a:ea typeface="+mj-lt"/>
                <a:cs typeface="+mj-lt"/>
              </a:rPr>
              <a:t> </a:t>
            </a:r>
            <a:r>
              <a:rPr lang="en-US" sz="1800" b="1" err="1">
                <a:solidFill>
                  <a:srgbClr val="7A7A7A"/>
                </a:solidFill>
                <a:ea typeface="+mj-lt"/>
                <a:cs typeface="+mj-lt"/>
              </a:rPr>
              <a:t>استفاده</a:t>
            </a:r>
            <a:r>
              <a:rPr lang="en-US" sz="1800" b="1" dirty="0">
                <a:solidFill>
                  <a:srgbClr val="7A7A7A"/>
                </a:solidFill>
                <a:ea typeface="+mj-lt"/>
                <a:cs typeface="+mj-lt"/>
              </a:rPr>
              <a:t> </a:t>
            </a:r>
            <a:r>
              <a:rPr lang="en-US" sz="1800" b="1" err="1">
                <a:solidFill>
                  <a:srgbClr val="7A7A7A"/>
                </a:solidFill>
                <a:ea typeface="+mj-lt"/>
                <a:cs typeface="+mj-lt"/>
              </a:rPr>
              <a:t>میکنید</a:t>
            </a:r>
            <a:r>
              <a:rPr lang="en-US" sz="1800" b="1" dirty="0">
                <a:solidFill>
                  <a:srgbClr val="7A7A7A"/>
                </a:solidFill>
                <a:ea typeface="+mj-lt"/>
                <a:cs typeface="+mj-lt"/>
              </a:rPr>
              <a:t> </a:t>
            </a:r>
            <a:r>
              <a:rPr lang="en-US" sz="1800" b="1" err="1">
                <a:solidFill>
                  <a:srgbClr val="7A7A7A"/>
                </a:solidFill>
                <a:ea typeface="+mj-lt"/>
                <a:cs typeface="+mj-lt"/>
              </a:rPr>
              <a:t>حتما</a:t>
            </a:r>
            <a:r>
              <a:rPr lang="en-US" sz="1800" b="1" dirty="0">
                <a:solidFill>
                  <a:srgbClr val="7A7A7A"/>
                </a:solidFill>
                <a:ea typeface="+mj-lt"/>
                <a:cs typeface="+mj-lt"/>
              </a:rPr>
              <a:t> </a:t>
            </a:r>
            <a:r>
              <a:rPr lang="en-US" sz="1800" b="1" err="1">
                <a:solidFill>
                  <a:srgbClr val="7A7A7A"/>
                </a:solidFill>
                <a:ea typeface="+mj-lt"/>
                <a:cs typeface="+mj-lt"/>
              </a:rPr>
              <a:t>میدانید</a:t>
            </a:r>
            <a:r>
              <a:rPr lang="en-US" sz="1800" b="1" dirty="0">
                <a:solidFill>
                  <a:srgbClr val="7A7A7A"/>
                </a:solidFill>
                <a:ea typeface="+mj-lt"/>
                <a:cs typeface="+mj-lt"/>
              </a:rPr>
              <a:t> </a:t>
            </a:r>
            <a:r>
              <a:rPr lang="en-US" sz="1800" b="1" err="1">
                <a:solidFill>
                  <a:srgbClr val="7A7A7A"/>
                </a:solidFill>
                <a:ea typeface="+mj-lt"/>
                <a:cs typeface="+mj-lt"/>
              </a:rPr>
              <a:t>که</a:t>
            </a:r>
            <a:r>
              <a:rPr lang="en-US" sz="1800" b="1" dirty="0">
                <a:solidFill>
                  <a:srgbClr val="7A7A7A"/>
                </a:solidFill>
                <a:ea typeface="+mj-lt"/>
                <a:cs typeface="+mj-lt"/>
              </a:rPr>
              <a:t> </a:t>
            </a:r>
            <a:r>
              <a:rPr lang="en-US" sz="1800" b="1" err="1">
                <a:solidFill>
                  <a:srgbClr val="7A7A7A"/>
                </a:solidFill>
                <a:ea typeface="+mj-lt"/>
                <a:cs typeface="+mj-lt"/>
              </a:rPr>
              <a:t>هوش</a:t>
            </a:r>
            <a:r>
              <a:rPr lang="en-US" sz="1800" b="1" dirty="0">
                <a:solidFill>
                  <a:srgbClr val="7A7A7A"/>
                </a:solidFill>
                <a:ea typeface="+mj-lt"/>
                <a:cs typeface="+mj-lt"/>
              </a:rPr>
              <a:t> </a:t>
            </a:r>
            <a:r>
              <a:rPr lang="en-US" sz="1800" b="1" err="1">
                <a:solidFill>
                  <a:srgbClr val="7A7A7A"/>
                </a:solidFill>
                <a:ea typeface="+mj-lt"/>
                <a:cs typeface="+mj-lt"/>
              </a:rPr>
              <a:t>مصنوعی</a:t>
            </a:r>
            <a:r>
              <a:rPr lang="en-US" sz="1800" b="1" dirty="0">
                <a:solidFill>
                  <a:srgbClr val="7A7A7A"/>
                </a:solidFill>
                <a:ea typeface="+mj-lt"/>
                <a:cs typeface="+mj-lt"/>
              </a:rPr>
              <a:t> </a:t>
            </a:r>
            <a:r>
              <a:rPr lang="en-US" sz="1800" b="1" err="1">
                <a:solidFill>
                  <a:srgbClr val="7A7A7A"/>
                </a:solidFill>
                <a:ea typeface="+mj-lt"/>
                <a:cs typeface="+mj-lt"/>
              </a:rPr>
              <a:t>در</a:t>
            </a:r>
            <a:r>
              <a:rPr lang="en-US" sz="1800" b="1" dirty="0">
                <a:solidFill>
                  <a:srgbClr val="7A7A7A"/>
                </a:solidFill>
                <a:ea typeface="+mj-lt"/>
                <a:cs typeface="+mj-lt"/>
              </a:rPr>
              <a:t> </a:t>
            </a:r>
            <a:r>
              <a:rPr lang="en-US" sz="1800" b="1" err="1">
                <a:solidFill>
                  <a:srgbClr val="7A7A7A"/>
                </a:solidFill>
                <a:ea typeface="+mj-lt"/>
                <a:cs typeface="+mj-lt"/>
              </a:rPr>
              <a:t>سیستم</a:t>
            </a:r>
            <a:r>
              <a:rPr lang="en-US" sz="1800" b="1" dirty="0">
                <a:solidFill>
                  <a:srgbClr val="7A7A7A"/>
                </a:solidFill>
                <a:ea typeface="+mj-lt"/>
                <a:cs typeface="+mj-lt"/>
              </a:rPr>
              <a:t> </a:t>
            </a:r>
            <a:r>
              <a:rPr lang="en-US" sz="1800" b="1" err="1">
                <a:solidFill>
                  <a:srgbClr val="7A7A7A"/>
                </a:solidFill>
                <a:ea typeface="+mj-lt"/>
                <a:cs typeface="+mj-lt"/>
              </a:rPr>
              <a:t>نظارت</a:t>
            </a:r>
            <a:r>
              <a:rPr lang="en-US" sz="1800" b="1" dirty="0">
                <a:solidFill>
                  <a:srgbClr val="7A7A7A"/>
                </a:solidFill>
                <a:ea typeface="+mj-lt"/>
                <a:cs typeface="+mj-lt"/>
              </a:rPr>
              <a:t> </a:t>
            </a:r>
            <a:r>
              <a:rPr lang="en-US" sz="1800" b="1" err="1">
                <a:solidFill>
                  <a:srgbClr val="7A7A7A"/>
                </a:solidFill>
                <a:ea typeface="+mj-lt"/>
                <a:cs typeface="+mj-lt"/>
              </a:rPr>
              <a:t>تصویری</a:t>
            </a:r>
            <a:r>
              <a:rPr lang="en-US" sz="1800" b="1" dirty="0">
                <a:solidFill>
                  <a:srgbClr val="7A7A7A"/>
                </a:solidFill>
                <a:ea typeface="+mj-lt"/>
                <a:cs typeface="+mj-lt"/>
              </a:rPr>
              <a:t> </a:t>
            </a:r>
            <a:r>
              <a:rPr lang="en-US" sz="1800" b="1" err="1">
                <a:solidFill>
                  <a:srgbClr val="7A7A7A"/>
                </a:solidFill>
                <a:ea typeface="+mj-lt"/>
                <a:cs typeface="+mj-lt"/>
              </a:rPr>
              <a:t>یکی</a:t>
            </a:r>
            <a:r>
              <a:rPr lang="en-US" sz="1800" b="1" dirty="0">
                <a:solidFill>
                  <a:srgbClr val="7A7A7A"/>
                </a:solidFill>
                <a:ea typeface="+mj-lt"/>
                <a:cs typeface="+mj-lt"/>
              </a:rPr>
              <a:t> </a:t>
            </a:r>
            <a:r>
              <a:rPr lang="en-US" sz="1800" b="1" err="1">
                <a:solidFill>
                  <a:srgbClr val="7A7A7A"/>
                </a:solidFill>
                <a:ea typeface="+mj-lt"/>
                <a:cs typeface="+mj-lt"/>
              </a:rPr>
              <a:t>از</a:t>
            </a:r>
            <a:r>
              <a:rPr lang="en-US" sz="1800" b="1" dirty="0">
                <a:solidFill>
                  <a:srgbClr val="7A7A7A"/>
                </a:solidFill>
                <a:ea typeface="+mj-lt"/>
                <a:cs typeface="+mj-lt"/>
              </a:rPr>
              <a:t> </a:t>
            </a:r>
            <a:r>
              <a:rPr lang="en-US" sz="1800" b="1" err="1">
                <a:solidFill>
                  <a:srgbClr val="7A7A7A"/>
                </a:solidFill>
                <a:ea typeface="+mj-lt"/>
                <a:cs typeface="+mj-lt"/>
              </a:rPr>
              <a:t>امکانات</a:t>
            </a:r>
            <a:r>
              <a:rPr lang="en-US" sz="1800" b="1" dirty="0">
                <a:solidFill>
                  <a:srgbClr val="7A7A7A"/>
                </a:solidFill>
                <a:ea typeface="+mj-lt"/>
                <a:cs typeface="+mj-lt"/>
              </a:rPr>
              <a:t> </a:t>
            </a:r>
            <a:r>
              <a:rPr lang="en-US" sz="1800" b="1" err="1">
                <a:solidFill>
                  <a:srgbClr val="7A7A7A"/>
                </a:solidFill>
                <a:ea typeface="+mj-lt"/>
                <a:cs typeface="+mj-lt"/>
              </a:rPr>
              <a:t>جدید</a:t>
            </a:r>
            <a:r>
              <a:rPr lang="en-US" sz="1800" b="1" dirty="0">
                <a:solidFill>
                  <a:srgbClr val="7A7A7A"/>
                </a:solidFill>
                <a:ea typeface="+mj-lt"/>
                <a:cs typeface="+mj-lt"/>
              </a:rPr>
              <a:t> </a:t>
            </a:r>
            <a:r>
              <a:rPr lang="en-US" sz="1800" b="1" err="1">
                <a:solidFill>
                  <a:srgbClr val="7A7A7A"/>
                </a:solidFill>
                <a:ea typeface="+mj-lt"/>
                <a:cs typeface="+mj-lt"/>
              </a:rPr>
              <a:t>سیستمهای</a:t>
            </a:r>
            <a:r>
              <a:rPr lang="en-US" sz="1800" b="1" dirty="0">
                <a:solidFill>
                  <a:srgbClr val="7A7A7A"/>
                </a:solidFill>
                <a:ea typeface="+mj-lt"/>
                <a:cs typeface="+mj-lt"/>
              </a:rPr>
              <a:t> </a:t>
            </a:r>
            <a:r>
              <a:rPr lang="en-US" sz="1800" b="1" err="1">
                <a:solidFill>
                  <a:srgbClr val="7A7A7A"/>
                </a:solidFill>
                <a:ea typeface="+mj-lt"/>
                <a:cs typeface="+mj-lt"/>
              </a:rPr>
              <a:t>نظارت</a:t>
            </a:r>
            <a:r>
              <a:rPr lang="en-US" sz="1800" b="1" dirty="0">
                <a:solidFill>
                  <a:srgbClr val="7A7A7A"/>
                </a:solidFill>
                <a:ea typeface="+mj-lt"/>
                <a:cs typeface="+mj-lt"/>
              </a:rPr>
              <a:t> </a:t>
            </a:r>
            <a:r>
              <a:rPr lang="en-US" sz="1800" b="1" err="1">
                <a:solidFill>
                  <a:srgbClr val="7A7A7A"/>
                </a:solidFill>
                <a:ea typeface="+mj-lt"/>
                <a:cs typeface="+mj-lt"/>
              </a:rPr>
              <a:t>تصویر</a:t>
            </a:r>
            <a:r>
              <a:rPr lang="en-US" sz="1800" b="1" dirty="0">
                <a:solidFill>
                  <a:srgbClr val="7A7A7A"/>
                </a:solidFill>
                <a:ea typeface="+mj-lt"/>
                <a:cs typeface="+mj-lt"/>
              </a:rPr>
              <a:t> </a:t>
            </a:r>
            <a:r>
              <a:rPr lang="en-US" sz="1800" b="1" err="1">
                <a:solidFill>
                  <a:srgbClr val="7A7A7A"/>
                </a:solidFill>
                <a:ea typeface="+mj-lt"/>
                <a:cs typeface="+mj-lt"/>
              </a:rPr>
              <a:t>است</a:t>
            </a:r>
            <a:r>
              <a:rPr lang="en-US" sz="1800" b="1" dirty="0">
                <a:solidFill>
                  <a:srgbClr val="7A7A7A"/>
                </a:solidFill>
                <a:ea typeface="+mj-lt"/>
                <a:cs typeface="+mj-lt"/>
              </a:rPr>
              <a:t> </a:t>
            </a:r>
            <a:r>
              <a:rPr lang="en-US" sz="1800" b="1" err="1">
                <a:solidFill>
                  <a:srgbClr val="7A7A7A"/>
                </a:solidFill>
                <a:ea typeface="+mj-lt"/>
                <a:cs typeface="+mj-lt"/>
              </a:rPr>
              <a:t>که</a:t>
            </a:r>
            <a:r>
              <a:rPr lang="en-US" sz="1800" b="1" dirty="0">
                <a:solidFill>
                  <a:srgbClr val="7A7A7A"/>
                </a:solidFill>
                <a:ea typeface="+mj-lt"/>
                <a:cs typeface="+mj-lt"/>
              </a:rPr>
              <a:t> </a:t>
            </a:r>
            <a:r>
              <a:rPr lang="en-US" sz="1800" b="1" err="1">
                <a:solidFill>
                  <a:srgbClr val="7A7A7A"/>
                </a:solidFill>
                <a:ea typeface="+mj-lt"/>
                <a:cs typeface="+mj-lt"/>
              </a:rPr>
              <a:t>باعث</a:t>
            </a:r>
            <a:r>
              <a:rPr lang="en-US" sz="1800" b="1" dirty="0">
                <a:solidFill>
                  <a:srgbClr val="7A7A7A"/>
                </a:solidFill>
                <a:ea typeface="+mj-lt"/>
                <a:cs typeface="+mj-lt"/>
              </a:rPr>
              <a:t> </a:t>
            </a:r>
            <a:r>
              <a:rPr lang="en-US" sz="1800" b="1" err="1">
                <a:solidFill>
                  <a:srgbClr val="7A7A7A"/>
                </a:solidFill>
                <a:ea typeface="+mj-lt"/>
                <a:cs typeface="+mj-lt"/>
              </a:rPr>
              <a:t>میشود</a:t>
            </a:r>
            <a:r>
              <a:rPr lang="en-US" sz="1800" b="1" dirty="0">
                <a:solidFill>
                  <a:srgbClr val="7A7A7A"/>
                </a:solidFill>
                <a:ea typeface="+mj-lt"/>
                <a:cs typeface="+mj-lt"/>
              </a:rPr>
              <a:t> </a:t>
            </a:r>
            <a:r>
              <a:rPr lang="en-US" sz="1800" b="1" err="1">
                <a:solidFill>
                  <a:srgbClr val="7A7A7A"/>
                </a:solidFill>
                <a:ea typeface="+mj-lt"/>
                <a:cs typeface="+mj-lt"/>
              </a:rPr>
              <a:t>کارایی</a:t>
            </a:r>
            <a:r>
              <a:rPr lang="en-US" sz="1800" b="1" dirty="0">
                <a:solidFill>
                  <a:srgbClr val="7A7A7A"/>
                </a:solidFill>
                <a:ea typeface="+mj-lt"/>
                <a:cs typeface="+mj-lt"/>
              </a:rPr>
              <a:t> </a:t>
            </a:r>
            <a:r>
              <a:rPr lang="en-US" sz="1800" b="1" err="1">
                <a:solidFill>
                  <a:srgbClr val="7A7A7A"/>
                </a:solidFill>
                <a:ea typeface="+mj-lt"/>
                <a:cs typeface="+mj-lt"/>
              </a:rPr>
              <a:t>سیستمهای</a:t>
            </a:r>
            <a:r>
              <a:rPr lang="en-US" sz="1800" b="1" dirty="0">
                <a:solidFill>
                  <a:srgbClr val="7A7A7A"/>
                </a:solidFill>
                <a:ea typeface="+mj-lt"/>
                <a:cs typeface="+mj-lt"/>
              </a:rPr>
              <a:t> </a:t>
            </a:r>
            <a:r>
              <a:rPr lang="en-US" sz="1800" b="1" err="1">
                <a:solidFill>
                  <a:srgbClr val="7A7A7A"/>
                </a:solidFill>
                <a:ea typeface="+mj-lt"/>
                <a:cs typeface="+mj-lt"/>
              </a:rPr>
              <a:t>نظارتی</a:t>
            </a:r>
            <a:r>
              <a:rPr lang="en-US" sz="1800" b="1" dirty="0">
                <a:solidFill>
                  <a:srgbClr val="7A7A7A"/>
                </a:solidFill>
                <a:ea typeface="+mj-lt"/>
                <a:cs typeface="+mj-lt"/>
              </a:rPr>
              <a:t> </a:t>
            </a:r>
            <a:r>
              <a:rPr lang="en-US" sz="1800" b="1" err="1">
                <a:solidFill>
                  <a:srgbClr val="7A7A7A"/>
                </a:solidFill>
                <a:ea typeface="+mj-lt"/>
                <a:cs typeface="+mj-lt"/>
              </a:rPr>
              <a:t>به</a:t>
            </a:r>
            <a:r>
              <a:rPr lang="en-US" sz="1800" b="1" dirty="0">
                <a:solidFill>
                  <a:srgbClr val="7A7A7A"/>
                </a:solidFill>
                <a:ea typeface="+mj-lt"/>
                <a:cs typeface="+mj-lt"/>
              </a:rPr>
              <a:t> </a:t>
            </a:r>
            <a:r>
              <a:rPr lang="en-US" sz="1800" b="1" err="1">
                <a:solidFill>
                  <a:srgbClr val="7A7A7A"/>
                </a:solidFill>
                <a:ea typeface="+mj-lt"/>
                <a:cs typeface="+mj-lt"/>
              </a:rPr>
              <a:t>شدت</a:t>
            </a:r>
            <a:r>
              <a:rPr lang="en-US" sz="1800" b="1" dirty="0">
                <a:solidFill>
                  <a:srgbClr val="7A7A7A"/>
                </a:solidFill>
                <a:ea typeface="+mj-lt"/>
                <a:cs typeface="+mj-lt"/>
              </a:rPr>
              <a:t> </a:t>
            </a:r>
            <a:r>
              <a:rPr lang="en-US" sz="1800" b="1" err="1">
                <a:solidFill>
                  <a:srgbClr val="7A7A7A"/>
                </a:solidFill>
                <a:ea typeface="+mj-lt"/>
                <a:cs typeface="+mj-lt"/>
              </a:rPr>
              <a:t>افزایش</a:t>
            </a:r>
            <a:r>
              <a:rPr lang="en-US" sz="1800" b="1" dirty="0">
                <a:solidFill>
                  <a:srgbClr val="7A7A7A"/>
                </a:solidFill>
                <a:ea typeface="+mj-lt"/>
                <a:cs typeface="+mj-lt"/>
              </a:rPr>
              <a:t> </a:t>
            </a:r>
            <a:r>
              <a:rPr lang="en-US" sz="1800" b="1" err="1">
                <a:solidFill>
                  <a:srgbClr val="7A7A7A"/>
                </a:solidFill>
                <a:ea typeface="+mj-lt"/>
                <a:cs typeface="+mj-lt"/>
              </a:rPr>
              <a:t>یابد</a:t>
            </a:r>
            <a:r>
              <a:rPr lang="en-US" sz="1800" b="1" dirty="0">
                <a:solidFill>
                  <a:srgbClr val="7A7A7A"/>
                </a:solidFill>
                <a:ea typeface="+mj-lt"/>
                <a:cs typeface="+mj-lt"/>
              </a:rPr>
              <a:t>.</a:t>
            </a:r>
            <a:endParaRPr lang="en-US" sz="1800" b="1" dirty="0"/>
          </a:p>
          <a:p>
            <a:pPr algn="just"/>
            <a:r>
              <a:rPr lang="en-US" sz="1800" b="1" err="1">
                <a:solidFill>
                  <a:srgbClr val="7A7A7A"/>
                </a:solidFill>
                <a:ea typeface="+mj-lt"/>
                <a:cs typeface="+mj-lt"/>
              </a:rPr>
              <a:t>با</a:t>
            </a:r>
            <a:r>
              <a:rPr lang="en-US" sz="1800" b="1" dirty="0">
                <a:solidFill>
                  <a:srgbClr val="7A7A7A"/>
                </a:solidFill>
                <a:ea typeface="+mj-lt"/>
                <a:cs typeface="+mj-lt"/>
              </a:rPr>
              <a:t> </a:t>
            </a:r>
            <a:r>
              <a:rPr lang="en-US" sz="1800" b="1" err="1">
                <a:solidFill>
                  <a:srgbClr val="7A7A7A"/>
                </a:solidFill>
                <a:ea typeface="+mj-lt"/>
                <a:cs typeface="+mj-lt"/>
              </a:rPr>
              <a:t>وجود</a:t>
            </a:r>
            <a:r>
              <a:rPr lang="en-US" sz="1800" b="1" dirty="0">
                <a:solidFill>
                  <a:srgbClr val="7A7A7A"/>
                </a:solidFill>
                <a:ea typeface="+mj-lt"/>
                <a:cs typeface="+mj-lt"/>
              </a:rPr>
              <a:t> </a:t>
            </a:r>
            <a:r>
              <a:rPr lang="en-US" sz="1800" b="1" err="1">
                <a:solidFill>
                  <a:srgbClr val="7A7A7A"/>
                </a:solidFill>
                <a:ea typeface="+mj-lt"/>
                <a:cs typeface="+mj-lt"/>
              </a:rPr>
              <a:t>کسترش</a:t>
            </a:r>
            <a:r>
              <a:rPr lang="en-US" sz="1800" b="1" dirty="0">
                <a:solidFill>
                  <a:srgbClr val="7A7A7A"/>
                </a:solidFill>
                <a:ea typeface="+mj-lt"/>
                <a:cs typeface="+mj-lt"/>
              </a:rPr>
              <a:t> </a:t>
            </a:r>
            <a:r>
              <a:rPr lang="en-US" sz="1800" b="1" err="1">
                <a:solidFill>
                  <a:srgbClr val="7A7A7A"/>
                </a:solidFill>
                <a:ea typeface="+mj-lt"/>
                <a:cs typeface="+mj-lt"/>
              </a:rPr>
              <a:t>تکنولوژی</a:t>
            </a:r>
            <a:r>
              <a:rPr lang="en-US" sz="1800" b="1" dirty="0">
                <a:solidFill>
                  <a:srgbClr val="7A7A7A"/>
                </a:solidFill>
                <a:ea typeface="+mj-lt"/>
                <a:cs typeface="+mj-lt"/>
              </a:rPr>
              <a:t> </a:t>
            </a:r>
            <a:r>
              <a:rPr lang="en-US" sz="1800" b="1" err="1">
                <a:solidFill>
                  <a:srgbClr val="7A7A7A"/>
                </a:solidFill>
                <a:ea typeface="+mj-lt"/>
                <a:cs typeface="+mj-lt"/>
              </a:rPr>
              <a:t>پردازش</a:t>
            </a:r>
            <a:r>
              <a:rPr lang="en-US" sz="1800" b="1" dirty="0">
                <a:solidFill>
                  <a:srgbClr val="7A7A7A"/>
                </a:solidFill>
                <a:ea typeface="+mj-lt"/>
                <a:cs typeface="+mj-lt"/>
              </a:rPr>
              <a:t> </a:t>
            </a:r>
            <a:r>
              <a:rPr lang="en-US" sz="1800" b="1" err="1">
                <a:solidFill>
                  <a:srgbClr val="7A7A7A"/>
                </a:solidFill>
                <a:ea typeface="+mj-lt"/>
                <a:cs typeface="+mj-lt"/>
              </a:rPr>
              <a:t>تصویر</a:t>
            </a:r>
            <a:r>
              <a:rPr lang="en-US" sz="1800" b="1" dirty="0">
                <a:solidFill>
                  <a:srgbClr val="7A7A7A"/>
                </a:solidFill>
                <a:ea typeface="+mj-lt"/>
                <a:cs typeface="+mj-lt"/>
              </a:rPr>
              <a:t> </a:t>
            </a:r>
            <a:r>
              <a:rPr lang="en-US" sz="1800" b="1" err="1">
                <a:solidFill>
                  <a:srgbClr val="7A7A7A"/>
                </a:solidFill>
                <a:ea typeface="+mj-lt"/>
                <a:cs typeface="+mj-lt"/>
              </a:rPr>
              <a:t>دوربین</a:t>
            </a:r>
            <a:r>
              <a:rPr lang="en-US" sz="1800" b="1" dirty="0">
                <a:solidFill>
                  <a:srgbClr val="7A7A7A"/>
                </a:solidFill>
                <a:ea typeface="+mj-lt"/>
                <a:cs typeface="+mj-lt"/>
              </a:rPr>
              <a:t> </a:t>
            </a:r>
            <a:r>
              <a:rPr lang="en-US" sz="1800" b="1" err="1">
                <a:solidFill>
                  <a:srgbClr val="7A7A7A"/>
                </a:solidFill>
                <a:ea typeface="+mj-lt"/>
                <a:cs typeface="+mj-lt"/>
              </a:rPr>
              <a:t>مداربسته</a:t>
            </a:r>
            <a:r>
              <a:rPr lang="en-US" sz="1800" b="1" dirty="0">
                <a:solidFill>
                  <a:srgbClr val="7A7A7A"/>
                </a:solidFill>
                <a:ea typeface="+mj-lt"/>
                <a:cs typeface="+mj-lt"/>
              </a:rPr>
              <a:t> </a:t>
            </a:r>
            <a:r>
              <a:rPr lang="en-US" sz="1800" b="1" err="1">
                <a:solidFill>
                  <a:srgbClr val="7A7A7A"/>
                </a:solidFill>
                <a:ea typeface="+mj-lt"/>
                <a:cs typeface="+mj-lt"/>
              </a:rPr>
              <a:t>حتی</a:t>
            </a:r>
            <a:r>
              <a:rPr lang="en-US" sz="1800" b="1" dirty="0">
                <a:solidFill>
                  <a:srgbClr val="7A7A7A"/>
                </a:solidFill>
                <a:ea typeface="+mj-lt"/>
                <a:cs typeface="+mj-lt"/>
              </a:rPr>
              <a:t> </a:t>
            </a:r>
            <a:r>
              <a:rPr lang="en-US" sz="1800" b="1" err="1">
                <a:solidFill>
                  <a:srgbClr val="7A7A7A"/>
                </a:solidFill>
                <a:ea typeface="+mj-lt"/>
                <a:cs typeface="+mj-lt"/>
              </a:rPr>
              <a:t>با</a:t>
            </a:r>
            <a:r>
              <a:rPr lang="en-US" sz="1800" b="1" dirty="0">
                <a:solidFill>
                  <a:srgbClr val="7A7A7A"/>
                </a:solidFill>
                <a:ea typeface="+mj-lt"/>
                <a:cs typeface="+mj-lt"/>
              </a:rPr>
              <a:t> </a:t>
            </a:r>
            <a:r>
              <a:rPr lang="en-US" sz="1800" b="1" err="1">
                <a:solidFill>
                  <a:srgbClr val="7A7A7A"/>
                </a:solidFill>
                <a:ea typeface="+mj-lt"/>
                <a:cs typeface="+mj-lt"/>
              </a:rPr>
              <a:t>استفاده</a:t>
            </a:r>
            <a:r>
              <a:rPr lang="en-US" sz="1800" b="1" dirty="0">
                <a:solidFill>
                  <a:srgbClr val="7A7A7A"/>
                </a:solidFill>
                <a:ea typeface="+mj-lt"/>
                <a:cs typeface="+mj-lt"/>
              </a:rPr>
              <a:t> </a:t>
            </a:r>
            <a:r>
              <a:rPr lang="en-US" sz="1800" b="1" err="1">
                <a:solidFill>
                  <a:srgbClr val="7A7A7A"/>
                </a:solidFill>
                <a:ea typeface="+mj-lt"/>
                <a:cs typeface="+mj-lt"/>
              </a:rPr>
              <a:t>از</a:t>
            </a:r>
            <a:r>
              <a:rPr lang="en-US" sz="1800" b="1" dirty="0">
                <a:solidFill>
                  <a:srgbClr val="7A7A7A"/>
                </a:solidFill>
                <a:ea typeface="+mj-lt"/>
                <a:cs typeface="+mj-lt"/>
              </a:rPr>
              <a:t> </a:t>
            </a:r>
            <a:r>
              <a:rPr lang="en-US" sz="1800" b="1" err="1">
                <a:solidFill>
                  <a:srgbClr val="7A7A7A"/>
                </a:solidFill>
                <a:ea typeface="+mj-lt"/>
                <a:cs typeface="+mj-lt"/>
              </a:rPr>
              <a:t>تکنولوژی</a:t>
            </a:r>
            <a:r>
              <a:rPr lang="en-US" sz="1800" b="1" dirty="0">
                <a:solidFill>
                  <a:srgbClr val="7A7A7A"/>
                </a:solidFill>
                <a:ea typeface="+mj-lt"/>
                <a:cs typeface="+mj-lt"/>
              </a:rPr>
              <a:t> </a:t>
            </a:r>
            <a:r>
              <a:rPr lang="en-US" sz="1800" b="1" err="1">
                <a:solidFill>
                  <a:srgbClr val="7A7A7A"/>
                </a:solidFill>
                <a:ea typeface="+mj-lt"/>
                <a:cs typeface="+mj-lt"/>
              </a:rPr>
              <a:t>های</a:t>
            </a:r>
            <a:r>
              <a:rPr lang="en-US" sz="1800" b="1" dirty="0">
                <a:solidFill>
                  <a:srgbClr val="7A7A7A"/>
                </a:solidFill>
                <a:ea typeface="+mj-lt"/>
                <a:cs typeface="+mj-lt"/>
              </a:rPr>
              <a:t> </a:t>
            </a:r>
            <a:r>
              <a:rPr lang="en-US" sz="1800" b="1" err="1">
                <a:solidFill>
                  <a:srgbClr val="7A7A7A"/>
                </a:solidFill>
                <a:ea typeface="+mj-lt"/>
                <a:cs typeface="+mj-lt"/>
              </a:rPr>
              <a:t>نظارت</a:t>
            </a:r>
            <a:r>
              <a:rPr lang="en-US" sz="1800" b="1" dirty="0">
                <a:solidFill>
                  <a:srgbClr val="7A7A7A"/>
                </a:solidFill>
                <a:ea typeface="+mj-lt"/>
                <a:cs typeface="+mj-lt"/>
              </a:rPr>
              <a:t> </a:t>
            </a:r>
            <a:r>
              <a:rPr lang="en-US" sz="1800" b="1" err="1">
                <a:solidFill>
                  <a:srgbClr val="7A7A7A"/>
                </a:solidFill>
                <a:ea typeface="+mj-lt"/>
                <a:cs typeface="+mj-lt"/>
              </a:rPr>
              <a:t>تصویری</a:t>
            </a:r>
            <a:r>
              <a:rPr lang="en-US" sz="1800" b="1" dirty="0">
                <a:solidFill>
                  <a:srgbClr val="7A7A7A"/>
                </a:solidFill>
                <a:ea typeface="+mj-lt"/>
                <a:cs typeface="+mj-lt"/>
              </a:rPr>
              <a:t> </a:t>
            </a:r>
            <a:r>
              <a:rPr lang="en-US" sz="1800" b="1" err="1">
                <a:solidFill>
                  <a:srgbClr val="7A7A7A"/>
                </a:solidFill>
                <a:ea typeface="+mj-lt"/>
                <a:cs typeface="+mj-lt"/>
              </a:rPr>
              <a:t>از</a:t>
            </a:r>
            <a:r>
              <a:rPr lang="en-US" sz="1800" b="1" dirty="0">
                <a:solidFill>
                  <a:srgbClr val="7A7A7A"/>
                </a:solidFill>
                <a:ea typeface="+mj-lt"/>
                <a:cs typeface="+mj-lt"/>
              </a:rPr>
              <a:t> </a:t>
            </a:r>
            <a:r>
              <a:rPr lang="en-US" sz="1800" b="1" err="1">
                <a:solidFill>
                  <a:srgbClr val="7A7A7A"/>
                </a:solidFill>
                <a:ea typeface="+mj-lt"/>
                <a:cs typeface="+mj-lt"/>
              </a:rPr>
              <a:t>راه</a:t>
            </a:r>
            <a:r>
              <a:rPr lang="en-US" sz="1800" b="1" dirty="0">
                <a:solidFill>
                  <a:srgbClr val="7A7A7A"/>
                </a:solidFill>
                <a:ea typeface="+mj-lt"/>
                <a:cs typeface="+mj-lt"/>
              </a:rPr>
              <a:t> </a:t>
            </a:r>
            <a:r>
              <a:rPr lang="en-US" sz="1800" b="1" err="1">
                <a:solidFill>
                  <a:srgbClr val="7A7A7A"/>
                </a:solidFill>
                <a:ea typeface="+mj-lt"/>
                <a:cs typeface="+mj-lt"/>
              </a:rPr>
              <a:t>دور</a:t>
            </a:r>
            <a:r>
              <a:rPr lang="en-US" sz="1800" b="1" dirty="0">
                <a:solidFill>
                  <a:srgbClr val="7A7A7A"/>
                </a:solidFill>
                <a:ea typeface="+mj-lt"/>
                <a:cs typeface="+mj-lt"/>
              </a:rPr>
              <a:t> “</a:t>
            </a:r>
            <a:r>
              <a:rPr lang="en-US" sz="1800" b="1" err="1">
                <a:solidFill>
                  <a:srgbClr val="7A7A7A"/>
                </a:solidFill>
                <a:ea typeface="+mj-lt"/>
                <a:cs typeface="+mj-lt"/>
              </a:rPr>
              <a:t>پیشرفته</a:t>
            </a:r>
            <a:r>
              <a:rPr lang="en-US" sz="1800" b="1" dirty="0">
                <a:solidFill>
                  <a:srgbClr val="7A7A7A"/>
                </a:solidFill>
                <a:ea typeface="+mj-lt"/>
                <a:cs typeface="+mj-lt"/>
              </a:rPr>
              <a:t>” </a:t>
            </a:r>
            <a:r>
              <a:rPr lang="en-US" sz="1800" b="1" err="1">
                <a:solidFill>
                  <a:srgbClr val="7A7A7A"/>
                </a:solidFill>
                <a:ea typeface="+mj-lt"/>
                <a:cs typeface="+mj-lt"/>
              </a:rPr>
              <a:t>امروز</a:t>
            </a:r>
            <a:r>
              <a:rPr lang="en-US" sz="1800" b="1" dirty="0">
                <a:solidFill>
                  <a:srgbClr val="7A7A7A"/>
                </a:solidFill>
                <a:ea typeface="+mj-lt"/>
                <a:cs typeface="+mj-lt"/>
              </a:rPr>
              <a:t>، </a:t>
            </a:r>
            <a:r>
              <a:rPr lang="en-US" sz="1800" b="1" err="1">
                <a:solidFill>
                  <a:srgbClr val="7A7A7A"/>
                </a:solidFill>
                <a:ea typeface="+mj-lt"/>
                <a:cs typeface="+mj-lt"/>
              </a:rPr>
              <a:t>سطح</a:t>
            </a:r>
            <a:r>
              <a:rPr lang="en-US" sz="1800" b="1" dirty="0">
                <a:solidFill>
                  <a:srgbClr val="7A7A7A"/>
                </a:solidFill>
                <a:ea typeface="+mj-lt"/>
                <a:cs typeface="+mj-lt"/>
              </a:rPr>
              <a:t> </a:t>
            </a:r>
            <a:r>
              <a:rPr lang="en-US" sz="1800" b="1" err="1">
                <a:solidFill>
                  <a:srgbClr val="7A7A7A"/>
                </a:solidFill>
                <a:ea typeface="+mj-lt"/>
                <a:cs typeface="+mj-lt"/>
              </a:rPr>
              <a:t>تهدید</a:t>
            </a:r>
            <a:r>
              <a:rPr lang="en-US" sz="1800" b="1" dirty="0">
                <a:solidFill>
                  <a:srgbClr val="7A7A7A"/>
                </a:solidFill>
                <a:ea typeface="+mj-lt"/>
                <a:cs typeface="+mj-lt"/>
              </a:rPr>
              <a:t> </a:t>
            </a:r>
            <a:r>
              <a:rPr lang="en-US" sz="1800" b="1" err="1">
                <a:solidFill>
                  <a:srgbClr val="7A7A7A"/>
                </a:solidFill>
                <a:ea typeface="+mj-lt"/>
                <a:cs typeface="+mj-lt"/>
              </a:rPr>
              <a:t>یک</a:t>
            </a:r>
            <a:r>
              <a:rPr lang="en-US" sz="1800" b="1" dirty="0">
                <a:solidFill>
                  <a:srgbClr val="7A7A7A"/>
                </a:solidFill>
                <a:ea typeface="+mj-lt"/>
                <a:cs typeface="+mj-lt"/>
              </a:rPr>
              <a:t> </a:t>
            </a:r>
            <a:r>
              <a:rPr lang="en-US" sz="1800" b="1" err="1">
                <a:solidFill>
                  <a:srgbClr val="7A7A7A"/>
                </a:solidFill>
                <a:ea typeface="+mj-lt"/>
                <a:cs typeface="+mj-lt"/>
              </a:rPr>
              <a:t>حادثه</a:t>
            </a:r>
            <a:r>
              <a:rPr lang="en-US" sz="1800" b="1" dirty="0">
                <a:solidFill>
                  <a:srgbClr val="7A7A7A"/>
                </a:solidFill>
                <a:ea typeface="+mj-lt"/>
                <a:cs typeface="+mj-lt"/>
              </a:rPr>
              <a:t> </a:t>
            </a:r>
            <a:r>
              <a:rPr lang="en-US" sz="1800" b="1" err="1">
                <a:solidFill>
                  <a:srgbClr val="7A7A7A"/>
                </a:solidFill>
                <a:ea typeface="+mj-lt"/>
                <a:cs typeface="+mj-lt"/>
              </a:rPr>
              <a:t>می</a:t>
            </a:r>
            <a:r>
              <a:rPr lang="en-US" sz="1800" b="1" dirty="0">
                <a:solidFill>
                  <a:srgbClr val="7A7A7A"/>
                </a:solidFill>
                <a:ea typeface="+mj-lt"/>
                <a:cs typeface="+mj-lt"/>
              </a:rPr>
              <a:t> </a:t>
            </a:r>
            <a:r>
              <a:rPr lang="en-US" sz="1800" b="1" err="1">
                <a:solidFill>
                  <a:srgbClr val="7A7A7A"/>
                </a:solidFill>
                <a:ea typeface="+mj-lt"/>
                <a:cs typeface="+mj-lt"/>
              </a:rPr>
              <a:t>تواند</a:t>
            </a:r>
            <a:r>
              <a:rPr lang="en-US" sz="1800" b="1" dirty="0">
                <a:solidFill>
                  <a:srgbClr val="7A7A7A"/>
                </a:solidFill>
                <a:ea typeface="+mj-lt"/>
                <a:cs typeface="+mj-lt"/>
              </a:rPr>
              <a:t> </a:t>
            </a:r>
            <a:r>
              <a:rPr lang="en-US" sz="1800" b="1" err="1">
                <a:solidFill>
                  <a:srgbClr val="7A7A7A"/>
                </a:solidFill>
                <a:ea typeface="+mj-lt"/>
                <a:cs typeface="+mj-lt"/>
              </a:rPr>
              <a:t>به</a:t>
            </a:r>
            <a:r>
              <a:rPr lang="en-US" sz="1800" b="1" dirty="0">
                <a:solidFill>
                  <a:srgbClr val="7A7A7A"/>
                </a:solidFill>
                <a:ea typeface="+mj-lt"/>
                <a:cs typeface="+mj-lt"/>
              </a:rPr>
              <a:t> </a:t>
            </a:r>
            <a:r>
              <a:rPr lang="en-US" sz="1800" b="1" err="1">
                <a:solidFill>
                  <a:srgbClr val="7A7A7A"/>
                </a:solidFill>
                <a:ea typeface="+mj-lt"/>
                <a:cs typeface="+mj-lt"/>
              </a:rPr>
              <a:t>طور</a:t>
            </a:r>
            <a:r>
              <a:rPr lang="en-US" sz="1800" b="1" dirty="0">
                <a:solidFill>
                  <a:srgbClr val="7A7A7A"/>
                </a:solidFill>
                <a:ea typeface="+mj-lt"/>
                <a:cs typeface="+mj-lt"/>
              </a:rPr>
              <a:t> </a:t>
            </a:r>
            <a:r>
              <a:rPr lang="en-US" sz="1800" b="1" err="1">
                <a:solidFill>
                  <a:srgbClr val="7A7A7A"/>
                </a:solidFill>
                <a:ea typeface="+mj-lt"/>
                <a:cs typeface="+mj-lt"/>
              </a:rPr>
              <a:t>نامناسب</a:t>
            </a:r>
            <a:r>
              <a:rPr lang="en-US" sz="1800" b="1" dirty="0">
                <a:solidFill>
                  <a:srgbClr val="7A7A7A"/>
                </a:solidFill>
                <a:ea typeface="+mj-lt"/>
                <a:cs typeface="+mj-lt"/>
              </a:rPr>
              <a:t> </a:t>
            </a:r>
            <a:r>
              <a:rPr lang="en-US" sz="1800" b="1" err="1">
                <a:solidFill>
                  <a:srgbClr val="7A7A7A"/>
                </a:solidFill>
                <a:ea typeface="+mj-lt"/>
                <a:cs typeface="+mj-lt"/>
              </a:rPr>
              <a:t>واجد</a:t>
            </a:r>
            <a:r>
              <a:rPr lang="en-US" sz="1800" b="1" dirty="0">
                <a:solidFill>
                  <a:srgbClr val="7A7A7A"/>
                </a:solidFill>
                <a:ea typeface="+mj-lt"/>
                <a:cs typeface="+mj-lt"/>
              </a:rPr>
              <a:t> </a:t>
            </a:r>
            <a:r>
              <a:rPr lang="en-US" sz="1800" b="1" err="1">
                <a:solidFill>
                  <a:srgbClr val="7A7A7A"/>
                </a:solidFill>
                <a:ea typeface="+mj-lt"/>
                <a:cs typeface="+mj-lt"/>
              </a:rPr>
              <a:t>شرایط</a:t>
            </a:r>
            <a:r>
              <a:rPr lang="en-US" sz="1800" b="1" dirty="0">
                <a:solidFill>
                  <a:srgbClr val="7A7A7A"/>
                </a:solidFill>
                <a:ea typeface="+mj-lt"/>
                <a:cs typeface="+mj-lt"/>
              </a:rPr>
              <a:t> </a:t>
            </a:r>
            <a:r>
              <a:rPr lang="en-US" sz="1800" b="1" err="1">
                <a:solidFill>
                  <a:srgbClr val="7A7A7A"/>
                </a:solidFill>
                <a:ea typeface="+mj-lt"/>
                <a:cs typeface="+mj-lt"/>
              </a:rPr>
              <a:t>باشد</a:t>
            </a:r>
            <a:r>
              <a:rPr lang="en-US" sz="1800" b="1" dirty="0">
                <a:solidFill>
                  <a:srgbClr val="7A7A7A"/>
                </a:solidFill>
                <a:ea typeface="+mj-lt"/>
                <a:cs typeface="+mj-lt"/>
              </a:rPr>
              <a:t> </a:t>
            </a:r>
            <a:r>
              <a:rPr lang="en-US" sz="1800" b="1" err="1">
                <a:solidFill>
                  <a:srgbClr val="7A7A7A"/>
                </a:solidFill>
                <a:ea typeface="+mj-lt"/>
                <a:cs typeface="+mj-lt"/>
              </a:rPr>
              <a:t>یا</a:t>
            </a:r>
            <a:r>
              <a:rPr lang="en-US" sz="1800" b="1" dirty="0">
                <a:solidFill>
                  <a:srgbClr val="7A7A7A"/>
                </a:solidFill>
                <a:ea typeface="+mj-lt"/>
                <a:cs typeface="+mj-lt"/>
              </a:rPr>
              <a:t> </a:t>
            </a:r>
            <a:r>
              <a:rPr lang="en-US" sz="1800" b="1" err="1">
                <a:solidFill>
                  <a:srgbClr val="7A7A7A"/>
                </a:solidFill>
                <a:ea typeface="+mj-lt"/>
                <a:cs typeface="+mj-lt"/>
              </a:rPr>
              <a:t>به</a:t>
            </a:r>
            <a:r>
              <a:rPr lang="en-US" sz="1800" b="1" dirty="0">
                <a:solidFill>
                  <a:srgbClr val="7A7A7A"/>
                </a:solidFill>
                <a:ea typeface="+mj-lt"/>
                <a:cs typeface="+mj-lt"/>
              </a:rPr>
              <a:t> </a:t>
            </a:r>
            <a:r>
              <a:rPr lang="en-US" sz="1800" b="1" err="1">
                <a:solidFill>
                  <a:srgbClr val="7A7A7A"/>
                </a:solidFill>
                <a:ea typeface="+mj-lt"/>
                <a:cs typeface="+mj-lt"/>
              </a:rPr>
              <a:t>طور</a:t>
            </a:r>
            <a:r>
              <a:rPr lang="en-US" sz="1800" b="1" dirty="0">
                <a:solidFill>
                  <a:srgbClr val="7A7A7A"/>
                </a:solidFill>
                <a:ea typeface="+mj-lt"/>
                <a:cs typeface="+mj-lt"/>
              </a:rPr>
              <a:t> </a:t>
            </a:r>
            <a:r>
              <a:rPr lang="en-US" sz="1800" b="1" err="1">
                <a:solidFill>
                  <a:srgbClr val="7A7A7A"/>
                </a:solidFill>
                <a:ea typeface="+mj-lt"/>
                <a:cs typeface="+mj-lt"/>
              </a:rPr>
              <a:t>کامل</a:t>
            </a:r>
            <a:r>
              <a:rPr lang="en-US" sz="1800" b="1" dirty="0">
                <a:solidFill>
                  <a:srgbClr val="7A7A7A"/>
                </a:solidFill>
                <a:ea typeface="+mj-lt"/>
                <a:cs typeface="+mj-lt"/>
              </a:rPr>
              <a:t> </a:t>
            </a:r>
            <a:r>
              <a:rPr lang="en-US" sz="1800" b="1" err="1">
                <a:solidFill>
                  <a:srgbClr val="7A7A7A"/>
                </a:solidFill>
                <a:ea typeface="+mj-lt"/>
                <a:cs typeface="+mj-lt"/>
              </a:rPr>
              <a:t>از</a:t>
            </a:r>
            <a:r>
              <a:rPr lang="en-US" sz="1800" b="1" dirty="0">
                <a:solidFill>
                  <a:srgbClr val="7A7A7A"/>
                </a:solidFill>
                <a:ea typeface="+mj-lt"/>
                <a:cs typeface="+mj-lt"/>
              </a:rPr>
              <a:t> </a:t>
            </a:r>
            <a:r>
              <a:rPr lang="en-US" sz="1800" b="1" err="1">
                <a:solidFill>
                  <a:srgbClr val="7A7A7A"/>
                </a:solidFill>
                <a:ea typeface="+mj-lt"/>
                <a:cs typeface="+mj-lt"/>
              </a:rPr>
              <a:t>دست</a:t>
            </a:r>
            <a:r>
              <a:rPr lang="en-US" sz="1800" b="1" dirty="0">
                <a:solidFill>
                  <a:srgbClr val="7A7A7A"/>
                </a:solidFill>
                <a:ea typeface="+mj-lt"/>
                <a:cs typeface="+mj-lt"/>
              </a:rPr>
              <a:t> </a:t>
            </a:r>
            <a:r>
              <a:rPr lang="en-US" sz="1800" b="1" err="1">
                <a:solidFill>
                  <a:srgbClr val="7A7A7A"/>
                </a:solidFill>
                <a:ea typeface="+mj-lt"/>
                <a:cs typeface="+mj-lt"/>
              </a:rPr>
              <a:t>رفته</a:t>
            </a:r>
            <a:r>
              <a:rPr lang="en-US" sz="1800" b="1" dirty="0">
                <a:solidFill>
                  <a:srgbClr val="7A7A7A"/>
                </a:solidFill>
                <a:ea typeface="+mj-lt"/>
                <a:cs typeface="+mj-lt"/>
              </a:rPr>
              <a:t> </a:t>
            </a:r>
            <a:r>
              <a:rPr lang="en-US" sz="1800" b="1" err="1">
                <a:solidFill>
                  <a:srgbClr val="7A7A7A"/>
                </a:solidFill>
                <a:ea typeface="+mj-lt"/>
                <a:cs typeface="+mj-lt"/>
              </a:rPr>
              <a:t>باشد</a:t>
            </a:r>
            <a:r>
              <a:rPr lang="en-US" sz="1800" b="1" dirty="0">
                <a:solidFill>
                  <a:srgbClr val="7A7A7A"/>
                </a:solidFill>
                <a:ea typeface="+mj-lt"/>
                <a:cs typeface="+mj-lt"/>
              </a:rPr>
              <a:t>. </a:t>
            </a:r>
            <a:r>
              <a:rPr lang="en-US" sz="1800" b="1" err="1">
                <a:solidFill>
                  <a:srgbClr val="7A7A7A"/>
                </a:solidFill>
                <a:ea typeface="+mj-lt"/>
                <a:cs typeface="+mj-lt"/>
              </a:rPr>
              <a:t>این</a:t>
            </a:r>
            <a:r>
              <a:rPr lang="en-US" sz="1800" b="1" dirty="0">
                <a:solidFill>
                  <a:srgbClr val="7A7A7A"/>
                </a:solidFill>
                <a:ea typeface="+mj-lt"/>
                <a:cs typeface="+mj-lt"/>
              </a:rPr>
              <a:t> </a:t>
            </a:r>
            <a:r>
              <a:rPr lang="en-US" sz="1800" b="1" err="1">
                <a:solidFill>
                  <a:srgbClr val="7A7A7A"/>
                </a:solidFill>
                <a:ea typeface="+mj-lt"/>
                <a:cs typeface="+mj-lt"/>
              </a:rPr>
              <a:t>به</a:t>
            </a:r>
            <a:r>
              <a:rPr lang="en-US" sz="1800" b="1" dirty="0">
                <a:solidFill>
                  <a:srgbClr val="7A7A7A"/>
                </a:solidFill>
                <a:ea typeface="+mj-lt"/>
                <a:cs typeface="+mj-lt"/>
              </a:rPr>
              <a:t> </a:t>
            </a:r>
            <a:r>
              <a:rPr lang="en-US" sz="1800" b="1" err="1">
                <a:solidFill>
                  <a:srgbClr val="7A7A7A"/>
                </a:solidFill>
                <a:ea typeface="+mj-lt"/>
                <a:cs typeface="+mj-lt"/>
              </a:rPr>
              <a:t>خاطر</a:t>
            </a:r>
            <a:r>
              <a:rPr lang="en-US" sz="1800" b="1" dirty="0">
                <a:solidFill>
                  <a:srgbClr val="7A7A7A"/>
                </a:solidFill>
                <a:ea typeface="+mj-lt"/>
                <a:cs typeface="+mj-lt"/>
              </a:rPr>
              <a:t> </a:t>
            </a:r>
            <a:r>
              <a:rPr lang="en-US" sz="1800" b="1" err="1">
                <a:solidFill>
                  <a:srgbClr val="7A7A7A"/>
                </a:solidFill>
                <a:ea typeface="+mj-lt"/>
                <a:cs typeface="+mj-lt"/>
              </a:rPr>
              <a:t>دسترسی</a:t>
            </a:r>
            <a:r>
              <a:rPr lang="en-US" sz="1800" b="1" dirty="0">
                <a:solidFill>
                  <a:srgbClr val="7A7A7A"/>
                </a:solidFill>
                <a:ea typeface="+mj-lt"/>
                <a:cs typeface="+mj-lt"/>
              </a:rPr>
              <a:t> </a:t>
            </a:r>
            <a:r>
              <a:rPr lang="en-US" sz="1800" b="1" err="1">
                <a:solidFill>
                  <a:srgbClr val="7A7A7A"/>
                </a:solidFill>
                <a:ea typeface="+mj-lt"/>
                <a:cs typeface="+mj-lt"/>
              </a:rPr>
              <a:t>به</a:t>
            </a:r>
            <a:r>
              <a:rPr lang="en-US" sz="1800" b="1" dirty="0">
                <a:solidFill>
                  <a:srgbClr val="7A7A7A"/>
                </a:solidFill>
                <a:ea typeface="+mj-lt"/>
                <a:cs typeface="+mj-lt"/>
              </a:rPr>
              <a:t> </a:t>
            </a:r>
            <a:r>
              <a:rPr lang="en-US" sz="1800" b="1" err="1">
                <a:solidFill>
                  <a:srgbClr val="7A7A7A"/>
                </a:solidFill>
                <a:ea typeface="+mj-lt"/>
                <a:cs typeface="+mj-lt"/>
              </a:rPr>
              <a:t>اپراتور</a:t>
            </a:r>
            <a:r>
              <a:rPr lang="en-US" sz="1800" b="1" dirty="0">
                <a:solidFill>
                  <a:srgbClr val="7A7A7A"/>
                </a:solidFill>
                <a:ea typeface="+mj-lt"/>
                <a:cs typeface="+mj-lt"/>
              </a:rPr>
              <a:t> </a:t>
            </a:r>
            <a:r>
              <a:rPr lang="en-US" sz="1800" b="1" err="1">
                <a:solidFill>
                  <a:srgbClr val="7A7A7A"/>
                </a:solidFill>
                <a:ea typeface="+mj-lt"/>
                <a:cs typeface="+mj-lt"/>
              </a:rPr>
              <a:t>نظارت</a:t>
            </a:r>
            <a:r>
              <a:rPr lang="en-US" sz="1800" b="1" dirty="0">
                <a:solidFill>
                  <a:srgbClr val="7A7A7A"/>
                </a:solidFill>
                <a:ea typeface="+mj-lt"/>
                <a:cs typeface="+mj-lt"/>
              </a:rPr>
              <a:t> </a:t>
            </a:r>
            <a:r>
              <a:rPr lang="en-US" sz="1800" b="1" err="1">
                <a:solidFill>
                  <a:srgbClr val="7A7A7A"/>
                </a:solidFill>
                <a:ea typeface="+mj-lt"/>
                <a:cs typeface="+mj-lt"/>
              </a:rPr>
              <a:t>بر</a:t>
            </a:r>
            <a:r>
              <a:rPr lang="en-US" sz="1800" b="1" dirty="0">
                <a:solidFill>
                  <a:srgbClr val="7A7A7A"/>
                </a:solidFill>
                <a:ea typeface="+mj-lt"/>
                <a:cs typeface="+mj-lt"/>
              </a:rPr>
              <a:t> </a:t>
            </a:r>
            <a:r>
              <a:rPr lang="en-US" sz="1800" b="1" err="1">
                <a:solidFill>
                  <a:srgbClr val="7A7A7A"/>
                </a:solidFill>
                <a:ea typeface="+mj-lt"/>
                <a:cs typeface="+mj-lt"/>
              </a:rPr>
              <a:t>دوربین</a:t>
            </a:r>
            <a:r>
              <a:rPr lang="en-US" sz="1800" b="1" dirty="0">
                <a:solidFill>
                  <a:srgbClr val="7A7A7A"/>
                </a:solidFill>
                <a:ea typeface="+mj-lt"/>
                <a:cs typeface="+mj-lt"/>
              </a:rPr>
              <a:t> </a:t>
            </a:r>
            <a:r>
              <a:rPr lang="en-US" sz="1800" b="1" err="1">
                <a:solidFill>
                  <a:srgbClr val="7A7A7A"/>
                </a:solidFill>
                <a:ea typeface="+mj-lt"/>
                <a:cs typeface="+mj-lt"/>
              </a:rPr>
              <a:t>مدار</a:t>
            </a:r>
            <a:r>
              <a:rPr lang="en-US" sz="1800" b="1" dirty="0">
                <a:solidFill>
                  <a:srgbClr val="7A7A7A"/>
                </a:solidFill>
                <a:ea typeface="+mj-lt"/>
                <a:cs typeface="+mj-lt"/>
              </a:rPr>
              <a:t> </a:t>
            </a:r>
            <a:r>
              <a:rPr lang="en-US" sz="1800" b="1" err="1">
                <a:solidFill>
                  <a:srgbClr val="7A7A7A"/>
                </a:solidFill>
                <a:ea typeface="+mj-lt"/>
                <a:cs typeface="+mj-lt"/>
              </a:rPr>
              <a:t>بسته</a:t>
            </a:r>
            <a:r>
              <a:rPr lang="en-US" sz="1800" b="1" dirty="0">
                <a:solidFill>
                  <a:srgbClr val="7A7A7A"/>
                </a:solidFill>
                <a:ea typeface="+mj-lt"/>
                <a:cs typeface="+mj-lt"/>
              </a:rPr>
              <a:t>، </a:t>
            </a:r>
            <a:r>
              <a:rPr lang="en-US" sz="1800" b="1" err="1">
                <a:solidFill>
                  <a:srgbClr val="7A7A7A"/>
                </a:solidFill>
                <a:ea typeface="+mj-lt"/>
                <a:cs typeface="+mj-lt"/>
              </a:rPr>
              <a:t>خستگی</a:t>
            </a:r>
            <a:r>
              <a:rPr lang="en-US" sz="1800" b="1" dirty="0">
                <a:solidFill>
                  <a:srgbClr val="7A7A7A"/>
                </a:solidFill>
                <a:ea typeface="+mj-lt"/>
                <a:cs typeface="+mj-lt"/>
              </a:rPr>
              <a:t> </a:t>
            </a:r>
            <a:r>
              <a:rPr lang="en-US" sz="1800" b="1" err="1">
                <a:solidFill>
                  <a:srgbClr val="7A7A7A"/>
                </a:solidFill>
                <a:ea typeface="+mj-lt"/>
                <a:cs typeface="+mj-lt"/>
              </a:rPr>
              <a:t>یا</a:t>
            </a:r>
            <a:r>
              <a:rPr lang="en-US" sz="1800" b="1" dirty="0">
                <a:solidFill>
                  <a:srgbClr val="7A7A7A"/>
                </a:solidFill>
                <a:ea typeface="+mj-lt"/>
                <a:cs typeface="+mj-lt"/>
              </a:rPr>
              <a:t> </a:t>
            </a:r>
            <a:r>
              <a:rPr lang="en-US" sz="1800" b="1" err="1">
                <a:solidFill>
                  <a:srgbClr val="7A7A7A"/>
                </a:solidFill>
                <a:ea typeface="+mj-lt"/>
                <a:cs typeface="+mj-lt"/>
              </a:rPr>
              <a:t>خرابیهای</a:t>
            </a:r>
            <a:r>
              <a:rPr lang="en-US" sz="1800" b="1" dirty="0">
                <a:solidFill>
                  <a:srgbClr val="7A7A7A"/>
                </a:solidFill>
                <a:ea typeface="+mj-lt"/>
                <a:cs typeface="+mj-lt"/>
              </a:rPr>
              <a:t> </a:t>
            </a:r>
            <a:r>
              <a:rPr lang="en-US" sz="1800" b="1" err="1">
                <a:solidFill>
                  <a:srgbClr val="7A7A7A"/>
                </a:solidFill>
                <a:ea typeface="+mj-lt"/>
                <a:cs typeface="+mj-lt"/>
              </a:rPr>
              <a:t>زیربنایی</a:t>
            </a:r>
            <a:r>
              <a:rPr lang="en-US" sz="1800" b="1" dirty="0">
                <a:solidFill>
                  <a:srgbClr val="7A7A7A"/>
                </a:solidFill>
                <a:ea typeface="+mj-lt"/>
                <a:cs typeface="+mj-lt"/>
              </a:rPr>
              <a:t> </a:t>
            </a:r>
            <a:r>
              <a:rPr lang="en-US" sz="1800" b="1" err="1">
                <a:solidFill>
                  <a:srgbClr val="7A7A7A"/>
                </a:solidFill>
                <a:ea typeface="+mj-lt"/>
                <a:cs typeface="+mj-lt"/>
              </a:rPr>
              <a:t>است</a:t>
            </a:r>
            <a:r>
              <a:rPr lang="en-US" sz="1800" b="1" dirty="0">
                <a:solidFill>
                  <a:srgbClr val="7A7A7A"/>
                </a:solidFill>
                <a:ea typeface="+mj-lt"/>
                <a:cs typeface="+mj-lt"/>
              </a:rPr>
              <a:t>. </a:t>
            </a:r>
            <a:r>
              <a:rPr lang="en-US" sz="1800" b="1" err="1">
                <a:solidFill>
                  <a:srgbClr val="7A7A7A"/>
                </a:solidFill>
                <a:ea typeface="+mj-lt"/>
                <a:cs typeface="+mj-lt"/>
              </a:rPr>
              <a:t>این</a:t>
            </a:r>
            <a:r>
              <a:rPr lang="en-US" sz="1800" b="1" dirty="0">
                <a:solidFill>
                  <a:srgbClr val="7A7A7A"/>
                </a:solidFill>
                <a:ea typeface="+mj-lt"/>
                <a:cs typeface="+mj-lt"/>
              </a:rPr>
              <a:t> </a:t>
            </a:r>
            <a:r>
              <a:rPr lang="en-US" sz="1800" b="1" err="1">
                <a:solidFill>
                  <a:srgbClr val="7A7A7A"/>
                </a:solidFill>
                <a:ea typeface="+mj-lt"/>
                <a:cs typeface="+mj-lt"/>
              </a:rPr>
              <a:t>ضعف</a:t>
            </a:r>
            <a:r>
              <a:rPr lang="en-US" sz="1800" b="1" dirty="0">
                <a:solidFill>
                  <a:srgbClr val="7A7A7A"/>
                </a:solidFill>
                <a:ea typeface="+mj-lt"/>
                <a:cs typeface="+mj-lt"/>
              </a:rPr>
              <a:t> </a:t>
            </a:r>
            <a:r>
              <a:rPr lang="en-US" sz="1800" b="1" err="1">
                <a:solidFill>
                  <a:srgbClr val="7A7A7A"/>
                </a:solidFill>
                <a:ea typeface="+mj-lt"/>
                <a:cs typeface="+mj-lt"/>
              </a:rPr>
              <a:t>در</a:t>
            </a:r>
            <a:r>
              <a:rPr lang="en-US" sz="1800" b="1" dirty="0">
                <a:solidFill>
                  <a:srgbClr val="7A7A7A"/>
                </a:solidFill>
                <a:ea typeface="+mj-lt"/>
                <a:cs typeface="+mj-lt"/>
              </a:rPr>
              <a:t> </a:t>
            </a:r>
            <a:r>
              <a:rPr lang="en-US" sz="1800" b="1" err="1">
                <a:solidFill>
                  <a:srgbClr val="7A7A7A"/>
                </a:solidFill>
                <a:ea typeface="+mj-lt"/>
                <a:cs typeface="+mj-lt"/>
              </a:rPr>
              <a:t>یک</a:t>
            </a:r>
            <a:r>
              <a:rPr lang="en-US" sz="1800" b="1" dirty="0">
                <a:solidFill>
                  <a:srgbClr val="7A7A7A"/>
                </a:solidFill>
                <a:ea typeface="+mj-lt"/>
                <a:cs typeface="+mj-lt"/>
              </a:rPr>
              <a:t> </a:t>
            </a:r>
            <a:r>
              <a:rPr lang="en-US" sz="1800" b="1" err="1">
                <a:solidFill>
                  <a:srgbClr val="7A7A7A"/>
                </a:solidFill>
                <a:ea typeface="+mj-lt"/>
                <a:cs typeface="+mj-lt"/>
              </a:rPr>
              <a:t>سازمان</a:t>
            </a:r>
            <a:r>
              <a:rPr lang="en-US" sz="1800" b="1" dirty="0">
                <a:solidFill>
                  <a:srgbClr val="7A7A7A"/>
                </a:solidFill>
                <a:ea typeface="+mj-lt"/>
                <a:cs typeface="+mj-lt"/>
              </a:rPr>
              <a:t> </a:t>
            </a:r>
            <a:r>
              <a:rPr lang="en-US" sz="1800" b="1" err="1">
                <a:solidFill>
                  <a:srgbClr val="7A7A7A"/>
                </a:solidFill>
                <a:ea typeface="+mj-lt"/>
                <a:cs typeface="+mj-lt"/>
              </a:rPr>
              <a:t>امنیتی</a:t>
            </a:r>
            <a:r>
              <a:rPr lang="en-US" sz="1800" b="1" dirty="0">
                <a:solidFill>
                  <a:srgbClr val="7A7A7A"/>
                </a:solidFill>
                <a:ea typeface="+mj-lt"/>
                <a:cs typeface="+mj-lt"/>
              </a:rPr>
              <a:t> </a:t>
            </a:r>
            <a:r>
              <a:rPr lang="en-US" sz="1800" b="1" err="1">
                <a:solidFill>
                  <a:srgbClr val="7A7A7A"/>
                </a:solidFill>
                <a:ea typeface="+mj-lt"/>
                <a:cs typeface="+mj-lt"/>
              </a:rPr>
              <a:t>سازمان</a:t>
            </a:r>
            <a:r>
              <a:rPr lang="en-US" sz="1800" b="1" dirty="0">
                <a:solidFill>
                  <a:srgbClr val="7A7A7A"/>
                </a:solidFill>
                <a:ea typeface="+mj-lt"/>
                <a:cs typeface="+mj-lt"/>
              </a:rPr>
              <a:t> </a:t>
            </a:r>
            <a:r>
              <a:rPr lang="en-US" sz="1800" b="1" err="1">
                <a:solidFill>
                  <a:srgbClr val="7A7A7A"/>
                </a:solidFill>
                <a:ea typeface="+mj-lt"/>
                <a:cs typeface="+mj-lt"/>
              </a:rPr>
              <a:t>می</a:t>
            </a:r>
            <a:r>
              <a:rPr lang="en-US" sz="1800" b="1" dirty="0">
                <a:solidFill>
                  <a:srgbClr val="7A7A7A"/>
                </a:solidFill>
                <a:ea typeface="+mj-lt"/>
                <a:cs typeface="+mj-lt"/>
              </a:rPr>
              <a:t> </a:t>
            </a:r>
            <a:r>
              <a:rPr lang="en-US" sz="1800" b="1" err="1">
                <a:solidFill>
                  <a:srgbClr val="7A7A7A"/>
                </a:solidFill>
                <a:ea typeface="+mj-lt"/>
                <a:cs typeface="+mj-lt"/>
              </a:rPr>
              <a:t>تواند</a:t>
            </a:r>
            <a:r>
              <a:rPr lang="en-US" sz="1800" b="1" dirty="0">
                <a:solidFill>
                  <a:srgbClr val="7A7A7A"/>
                </a:solidFill>
                <a:ea typeface="+mj-lt"/>
                <a:cs typeface="+mj-lt"/>
              </a:rPr>
              <a:t> </a:t>
            </a:r>
            <a:r>
              <a:rPr lang="en-US" sz="1800" b="1" err="1">
                <a:solidFill>
                  <a:srgbClr val="7A7A7A"/>
                </a:solidFill>
                <a:ea typeface="+mj-lt"/>
                <a:cs typeface="+mj-lt"/>
              </a:rPr>
              <a:t>منجر</a:t>
            </a:r>
            <a:r>
              <a:rPr lang="en-US" sz="1800" b="1" dirty="0">
                <a:solidFill>
                  <a:srgbClr val="7A7A7A"/>
                </a:solidFill>
                <a:ea typeface="+mj-lt"/>
                <a:cs typeface="+mj-lt"/>
              </a:rPr>
              <a:t> </a:t>
            </a:r>
            <a:r>
              <a:rPr lang="en-US" sz="1800" b="1" err="1">
                <a:solidFill>
                  <a:srgbClr val="7A7A7A"/>
                </a:solidFill>
                <a:ea typeface="+mj-lt"/>
                <a:cs typeface="+mj-lt"/>
              </a:rPr>
              <a:t>به</a:t>
            </a:r>
            <a:r>
              <a:rPr lang="en-US" sz="1800" b="1" dirty="0">
                <a:solidFill>
                  <a:srgbClr val="7A7A7A"/>
                </a:solidFill>
                <a:ea typeface="+mj-lt"/>
                <a:cs typeface="+mj-lt"/>
              </a:rPr>
              <a:t> </a:t>
            </a:r>
            <a:r>
              <a:rPr lang="en-US" sz="1800" b="1" err="1">
                <a:solidFill>
                  <a:srgbClr val="7A7A7A"/>
                </a:solidFill>
                <a:ea typeface="+mj-lt"/>
                <a:cs typeface="+mj-lt"/>
              </a:rPr>
              <a:t>عواقب</a:t>
            </a:r>
            <a:r>
              <a:rPr lang="en-US" sz="1800" b="1" dirty="0">
                <a:solidFill>
                  <a:srgbClr val="7A7A7A"/>
                </a:solidFill>
                <a:ea typeface="+mj-lt"/>
                <a:cs typeface="+mj-lt"/>
              </a:rPr>
              <a:t> </a:t>
            </a:r>
            <a:r>
              <a:rPr lang="en-US" sz="1800" b="1" err="1">
                <a:solidFill>
                  <a:srgbClr val="7A7A7A"/>
                </a:solidFill>
                <a:ea typeface="+mj-lt"/>
                <a:cs typeface="+mj-lt"/>
              </a:rPr>
              <a:t>فاجعه</a:t>
            </a:r>
            <a:r>
              <a:rPr lang="en-US" sz="1800" b="1" dirty="0">
                <a:solidFill>
                  <a:srgbClr val="7A7A7A"/>
                </a:solidFill>
                <a:ea typeface="+mj-lt"/>
                <a:cs typeface="+mj-lt"/>
              </a:rPr>
              <a:t> </a:t>
            </a:r>
            <a:r>
              <a:rPr lang="en-US" sz="1800" b="1" err="1">
                <a:solidFill>
                  <a:srgbClr val="7A7A7A"/>
                </a:solidFill>
                <a:ea typeface="+mj-lt"/>
                <a:cs typeface="+mj-lt"/>
              </a:rPr>
              <a:t>بار</a:t>
            </a:r>
            <a:r>
              <a:rPr lang="en-US" sz="1800" b="1" dirty="0">
                <a:solidFill>
                  <a:srgbClr val="7A7A7A"/>
                </a:solidFill>
                <a:ea typeface="+mj-lt"/>
                <a:cs typeface="+mj-lt"/>
              </a:rPr>
              <a:t> </a:t>
            </a:r>
            <a:r>
              <a:rPr lang="en-US" sz="1800" b="1" err="1">
                <a:solidFill>
                  <a:srgbClr val="7A7A7A"/>
                </a:solidFill>
                <a:ea typeface="+mj-lt"/>
                <a:cs typeface="+mj-lt"/>
              </a:rPr>
              <a:t>شود</a:t>
            </a:r>
            <a:r>
              <a:rPr lang="en-US" sz="1800" b="1" dirty="0">
                <a:solidFill>
                  <a:srgbClr val="7A7A7A"/>
                </a:solidFill>
                <a:ea typeface="+mj-lt"/>
                <a:cs typeface="+mj-lt"/>
              </a:rPr>
              <a:t>.</a:t>
            </a:r>
            <a:endParaRPr lang="en-US" sz="1800" b="1" dirty="0"/>
          </a:p>
          <a:p>
            <a:br>
              <a:rPr lang="en-US" sz="1800" b="1" dirty="0"/>
            </a:br>
            <a:r>
              <a:rPr lang="en-US" sz="1800" b="1" err="1">
                <a:solidFill>
                  <a:srgbClr val="7A7A7A"/>
                </a:solidFill>
                <a:ea typeface="+mj-lt"/>
                <a:cs typeface="+mj-lt"/>
              </a:rPr>
              <a:t>بنابراین</a:t>
            </a:r>
            <a:r>
              <a:rPr lang="en-US" sz="1800" b="1" dirty="0">
                <a:solidFill>
                  <a:srgbClr val="7A7A7A"/>
                </a:solidFill>
                <a:ea typeface="+mj-lt"/>
                <a:cs typeface="+mj-lt"/>
              </a:rPr>
              <a:t> </a:t>
            </a:r>
            <a:r>
              <a:rPr lang="en-US" sz="1800" b="1" err="1">
                <a:solidFill>
                  <a:srgbClr val="7A7A7A"/>
                </a:solidFill>
                <a:ea typeface="+mj-lt"/>
                <a:cs typeface="+mj-lt"/>
              </a:rPr>
              <a:t>هوش</a:t>
            </a:r>
            <a:r>
              <a:rPr lang="en-US" sz="1800" b="1" dirty="0">
                <a:solidFill>
                  <a:srgbClr val="7A7A7A"/>
                </a:solidFill>
                <a:ea typeface="+mj-lt"/>
                <a:cs typeface="+mj-lt"/>
              </a:rPr>
              <a:t> </a:t>
            </a:r>
            <a:r>
              <a:rPr lang="en-US" sz="1800" b="1" err="1">
                <a:solidFill>
                  <a:srgbClr val="7A7A7A"/>
                </a:solidFill>
                <a:ea typeface="+mj-lt"/>
                <a:cs typeface="+mj-lt"/>
              </a:rPr>
              <a:t>مصنوعی</a:t>
            </a:r>
            <a:r>
              <a:rPr lang="en-US" sz="1800" b="1" dirty="0">
                <a:solidFill>
                  <a:srgbClr val="7A7A7A"/>
                </a:solidFill>
                <a:ea typeface="+mj-lt"/>
                <a:cs typeface="+mj-lt"/>
              </a:rPr>
              <a:t> </a:t>
            </a:r>
            <a:r>
              <a:rPr lang="en-US" sz="1800" b="1" err="1">
                <a:solidFill>
                  <a:srgbClr val="7A7A7A"/>
                </a:solidFill>
                <a:ea typeface="+mj-lt"/>
                <a:cs typeface="+mj-lt"/>
              </a:rPr>
              <a:t>در</a:t>
            </a:r>
            <a:r>
              <a:rPr lang="en-US" sz="1800" b="1" dirty="0">
                <a:solidFill>
                  <a:srgbClr val="7A7A7A"/>
                </a:solidFill>
                <a:ea typeface="+mj-lt"/>
                <a:cs typeface="+mj-lt"/>
              </a:rPr>
              <a:t> </a:t>
            </a:r>
            <a:r>
              <a:rPr lang="en-US" sz="1800" b="1" err="1">
                <a:solidFill>
                  <a:srgbClr val="7A7A7A"/>
                </a:solidFill>
                <a:ea typeface="+mj-lt"/>
                <a:cs typeface="+mj-lt"/>
              </a:rPr>
              <a:t>سیستم</a:t>
            </a:r>
            <a:r>
              <a:rPr lang="en-US" sz="1800" b="1" dirty="0">
                <a:solidFill>
                  <a:srgbClr val="7A7A7A"/>
                </a:solidFill>
                <a:ea typeface="+mj-lt"/>
                <a:cs typeface="+mj-lt"/>
              </a:rPr>
              <a:t> </a:t>
            </a:r>
            <a:r>
              <a:rPr lang="en-US" sz="1800" b="1" err="1">
                <a:solidFill>
                  <a:srgbClr val="7A7A7A"/>
                </a:solidFill>
                <a:ea typeface="+mj-lt"/>
                <a:cs typeface="+mj-lt"/>
              </a:rPr>
              <a:t>نظارت</a:t>
            </a:r>
            <a:r>
              <a:rPr lang="en-US" sz="1800" b="1" dirty="0">
                <a:solidFill>
                  <a:srgbClr val="7A7A7A"/>
                </a:solidFill>
                <a:ea typeface="+mj-lt"/>
                <a:cs typeface="+mj-lt"/>
              </a:rPr>
              <a:t> </a:t>
            </a:r>
            <a:r>
              <a:rPr lang="en-US" sz="1800" b="1" err="1">
                <a:solidFill>
                  <a:srgbClr val="7A7A7A"/>
                </a:solidFill>
                <a:ea typeface="+mj-lt"/>
                <a:cs typeface="+mj-lt"/>
              </a:rPr>
              <a:t>تصویری</a:t>
            </a:r>
            <a:r>
              <a:rPr lang="en-US" sz="1800" b="1" dirty="0">
                <a:solidFill>
                  <a:srgbClr val="7A7A7A"/>
                </a:solidFill>
                <a:ea typeface="+mj-lt"/>
                <a:cs typeface="+mj-lt"/>
              </a:rPr>
              <a:t> </a:t>
            </a:r>
            <a:r>
              <a:rPr lang="en-US" sz="1800" b="1" err="1">
                <a:solidFill>
                  <a:srgbClr val="7A7A7A"/>
                </a:solidFill>
                <a:ea typeface="+mj-lt"/>
                <a:cs typeface="+mj-lt"/>
              </a:rPr>
              <a:t>میتواند</a:t>
            </a:r>
            <a:r>
              <a:rPr lang="en-US" sz="1800" b="1" dirty="0">
                <a:solidFill>
                  <a:srgbClr val="7A7A7A"/>
                </a:solidFill>
                <a:ea typeface="+mj-lt"/>
                <a:cs typeface="+mj-lt"/>
              </a:rPr>
              <a:t> </a:t>
            </a:r>
            <a:r>
              <a:rPr lang="en-US" sz="1800" b="1" err="1">
                <a:solidFill>
                  <a:srgbClr val="7A7A7A"/>
                </a:solidFill>
                <a:ea typeface="+mj-lt"/>
                <a:cs typeface="+mj-lt"/>
              </a:rPr>
              <a:t>کارایی</a:t>
            </a:r>
            <a:r>
              <a:rPr lang="en-US" sz="1800" b="1" dirty="0">
                <a:solidFill>
                  <a:srgbClr val="7A7A7A"/>
                </a:solidFill>
                <a:ea typeface="+mj-lt"/>
                <a:cs typeface="+mj-lt"/>
              </a:rPr>
              <a:t> </a:t>
            </a:r>
            <a:r>
              <a:rPr lang="en-US" sz="1800" b="1" err="1">
                <a:solidFill>
                  <a:srgbClr val="7A7A7A"/>
                </a:solidFill>
                <a:ea typeface="+mj-lt"/>
                <a:cs typeface="+mj-lt"/>
              </a:rPr>
              <a:t>سیستم</a:t>
            </a:r>
            <a:r>
              <a:rPr lang="en-US" sz="1800" b="1" dirty="0">
                <a:solidFill>
                  <a:srgbClr val="7A7A7A"/>
                </a:solidFill>
                <a:ea typeface="+mj-lt"/>
                <a:cs typeface="+mj-lt"/>
              </a:rPr>
              <a:t> </a:t>
            </a:r>
            <a:r>
              <a:rPr lang="en-US" sz="1800" b="1" err="1">
                <a:solidFill>
                  <a:srgbClr val="7A7A7A"/>
                </a:solidFill>
                <a:ea typeface="+mj-lt"/>
                <a:cs typeface="+mj-lt"/>
              </a:rPr>
              <a:t>دوربین</a:t>
            </a:r>
            <a:r>
              <a:rPr lang="en-US" sz="1800" b="1" dirty="0">
                <a:solidFill>
                  <a:srgbClr val="7A7A7A"/>
                </a:solidFill>
                <a:ea typeface="+mj-lt"/>
                <a:cs typeface="+mj-lt"/>
              </a:rPr>
              <a:t> </a:t>
            </a:r>
            <a:r>
              <a:rPr lang="en-US" sz="1800" b="1" err="1">
                <a:solidFill>
                  <a:srgbClr val="7A7A7A"/>
                </a:solidFill>
                <a:ea typeface="+mj-lt"/>
                <a:cs typeface="+mj-lt"/>
              </a:rPr>
              <a:t>مداربسته</a:t>
            </a:r>
            <a:r>
              <a:rPr lang="en-US" sz="1800" b="1" dirty="0">
                <a:solidFill>
                  <a:srgbClr val="7A7A7A"/>
                </a:solidFill>
                <a:ea typeface="+mj-lt"/>
                <a:cs typeface="+mj-lt"/>
              </a:rPr>
              <a:t> </a:t>
            </a:r>
            <a:r>
              <a:rPr lang="en-US" sz="1800" b="1" err="1">
                <a:solidFill>
                  <a:srgbClr val="7A7A7A"/>
                </a:solidFill>
                <a:ea typeface="+mj-lt"/>
                <a:cs typeface="+mj-lt"/>
              </a:rPr>
              <a:t>را</a:t>
            </a:r>
            <a:r>
              <a:rPr lang="en-US" sz="1800" b="1" dirty="0">
                <a:solidFill>
                  <a:srgbClr val="7A7A7A"/>
                </a:solidFill>
                <a:ea typeface="+mj-lt"/>
                <a:cs typeface="+mj-lt"/>
              </a:rPr>
              <a:t> </a:t>
            </a:r>
            <a:r>
              <a:rPr lang="en-US" sz="1800" b="1" err="1">
                <a:solidFill>
                  <a:srgbClr val="7A7A7A"/>
                </a:solidFill>
                <a:ea typeface="+mj-lt"/>
                <a:cs typeface="+mj-lt"/>
              </a:rPr>
              <a:t>به</a:t>
            </a:r>
            <a:r>
              <a:rPr lang="en-US" sz="1800" b="1" dirty="0">
                <a:solidFill>
                  <a:srgbClr val="7A7A7A"/>
                </a:solidFill>
                <a:ea typeface="+mj-lt"/>
                <a:cs typeface="+mj-lt"/>
              </a:rPr>
              <a:t> </a:t>
            </a:r>
            <a:r>
              <a:rPr lang="en-US" sz="1800" b="1" err="1">
                <a:solidFill>
                  <a:srgbClr val="7A7A7A"/>
                </a:solidFill>
                <a:ea typeface="+mj-lt"/>
                <a:cs typeface="+mj-lt"/>
              </a:rPr>
              <a:t>شدت</a:t>
            </a:r>
            <a:r>
              <a:rPr lang="en-US" sz="1800" b="1" dirty="0">
                <a:solidFill>
                  <a:srgbClr val="7A7A7A"/>
                </a:solidFill>
                <a:ea typeface="+mj-lt"/>
                <a:cs typeface="+mj-lt"/>
              </a:rPr>
              <a:t> </a:t>
            </a:r>
            <a:r>
              <a:rPr lang="en-US" sz="1800" b="1" err="1">
                <a:solidFill>
                  <a:srgbClr val="7A7A7A"/>
                </a:solidFill>
                <a:ea typeface="+mj-lt"/>
                <a:cs typeface="+mj-lt"/>
              </a:rPr>
              <a:t>افزایش</a:t>
            </a:r>
            <a:r>
              <a:rPr lang="en-US" sz="1800" b="1" dirty="0">
                <a:solidFill>
                  <a:srgbClr val="7A7A7A"/>
                </a:solidFill>
                <a:ea typeface="+mj-lt"/>
                <a:cs typeface="+mj-lt"/>
              </a:rPr>
              <a:t> </a:t>
            </a:r>
            <a:r>
              <a:rPr lang="en-US" sz="1800" b="1" err="1">
                <a:solidFill>
                  <a:srgbClr val="7A7A7A"/>
                </a:solidFill>
                <a:ea typeface="+mj-lt"/>
                <a:cs typeface="+mj-lt"/>
              </a:rPr>
              <a:t>دهد</a:t>
            </a:r>
            <a:r>
              <a:rPr lang="en-US" sz="1800" b="1" dirty="0">
                <a:solidFill>
                  <a:srgbClr val="7A7A7A"/>
                </a:solidFill>
                <a:ea typeface="+mj-lt"/>
                <a:cs typeface="+mj-lt"/>
              </a:rPr>
              <a:t> و </a:t>
            </a:r>
            <a:r>
              <a:rPr lang="en-US" sz="1800" b="1" err="1">
                <a:solidFill>
                  <a:srgbClr val="7A7A7A"/>
                </a:solidFill>
                <a:ea typeface="+mj-lt"/>
                <a:cs typeface="+mj-lt"/>
              </a:rPr>
              <a:t>این</a:t>
            </a:r>
            <a:r>
              <a:rPr lang="en-US" sz="1800" b="1" dirty="0">
                <a:solidFill>
                  <a:srgbClr val="7A7A7A"/>
                </a:solidFill>
                <a:ea typeface="+mj-lt"/>
                <a:cs typeface="+mj-lt"/>
              </a:rPr>
              <a:t> </a:t>
            </a:r>
            <a:r>
              <a:rPr lang="en-US" sz="1800" b="1" err="1">
                <a:solidFill>
                  <a:srgbClr val="7A7A7A"/>
                </a:solidFill>
                <a:ea typeface="+mj-lt"/>
                <a:cs typeface="+mj-lt"/>
              </a:rPr>
              <a:t>تنها</a:t>
            </a:r>
            <a:r>
              <a:rPr lang="en-US" sz="1800" b="1" dirty="0">
                <a:solidFill>
                  <a:srgbClr val="7A7A7A"/>
                </a:solidFill>
                <a:ea typeface="+mj-lt"/>
                <a:cs typeface="+mj-lt"/>
              </a:rPr>
              <a:t> </a:t>
            </a:r>
            <a:r>
              <a:rPr lang="en-US" sz="1800" b="1" err="1">
                <a:solidFill>
                  <a:srgbClr val="7A7A7A"/>
                </a:solidFill>
                <a:ea typeface="+mj-lt"/>
                <a:cs typeface="+mj-lt"/>
              </a:rPr>
              <a:t>با</a:t>
            </a:r>
            <a:r>
              <a:rPr lang="en-US" sz="1800" b="1" dirty="0">
                <a:solidFill>
                  <a:srgbClr val="7A7A7A"/>
                </a:solidFill>
                <a:ea typeface="+mj-lt"/>
                <a:cs typeface="+mj-lt"/>
              </a:rPr>
              <a:t> </a:t>
            </a:r>
            <a:r>
              <a:rPr lang="en-US" sz="1800" b="1" err="1">
                <a:solidFill>
                  <a:srgbClr val="7A7A7A"/>
                </a:solidFill>
                <a:ea typeface="+mj-lt"/>
                <a:cs typeface="+mj-lt"/>
              </a:rPr>
              <a:t>بکار</a:t>
            </a:r>
            <a:r>
              <a:rPr lang="en-US" sz="1800" b="1" dirty="0">
                <a:solidFill>
                  <a:srgbClr val="7A7A7A"/>
                </a:solidFill>
                <a:ea typeface="+mj-lt"/>
                <a:cs typeface="+mj-lt"/>
              </a:rPr>
              <a:t> </a:t>
            </a:r>
            <a:r>
              <a:rPr lang="en-US" sz="1800" b="1" err="1">
                <a:solidFill>
                  <a:srgbClr val="7A7A7A"/>
                </a:solidFill>
                <a:ea typeface="+mj-lt"/>
                <a:cs typeface="+mj-lt"/>
              </a:rPr>
              <a:t>گیری</a:t>
            </a:r>
            <a:r>
              <a:rPr lang="en-US" sz="1800" b="1" dirty="0">
                <a:solidFill>
                  <a:srgbClr val="7A7A7A"/>
                </a:solidFill>
                <a:ea typeface="+mj-lt"/>
                <a:cs typeface="+mj-lt"/>
              </a:rPr>
              <a:t> </a:t>
            </a:r>
            <a:r>
              <a:rPr lang="en-US" sz="1800" b="1" err="1">
                <a:solidFill>
                  <a:srgbClr val="7A7A7A"/>
                </a:solidFill>
                <a:ea typeface="+mj-lt"/>
                <a:cs typeface="+mj-lt"/>
              </a:rPr>
              <a:t>اصول</a:t>
            </a:r>
            <a:r>
              <a:rPr lang="en-US" sz="1800" b="1" dirty="0">
                <a:solidFill>
                  <a:srgbClr val="7A7A7A"/>
                </a:solidFill>
                <a:ea typeface="+mj-lt"/>
                <a:cs typeface="+mj-lt"/>
              </a:rPr>
              <a:t> </a:t>
            </a:r>
            <a:r>
              <a:rPr lang="en-US" sz="1800" b="1" err="1">
                <a:solidFill>
                  <a:srgbClr val="7A7A7A"/>
                </a:solidFill>
                <a:ea typeface="+mj-lt"/>
                <a:cs typeface="+mj-lt"/>
              </a:rPr>
              <a:t>صحیح</a:t>
            </a:r>
            <a:r>
              <a:rPr lang="en-US" sz="1800" b="1" dirty="0">
                <a:solidFill>
                  <a:srgbClr val="7A7A7A"/>
                </a:solidFill>
                <a:ea typeface="+mj-lt"/>
                <a:cs typeface="+mj-lt"/>
              </a:rPr>
              <a:t> </a:t>
            </a:r>
            <a:r>
              <a:rPr lang="en-US" sz="1800" b="1" err="1">
                <a:solidFill>
                  <a:srgbClr val="7A7A7A"/>
                </a:solidFill>
                <a:ea typeface="+mj-lt"/>
                <a:cs typeface="+mj-lt"/>
              </a:rPr>
              <a:t>راه</a:t>
            </a:r>
            <a:r>
              <a:rPr lang="en-US" sz="1800" b="1" dirty="0">
                <a:solidFill>
                  <a:srgbClr val="7A7A7A"/>
                </a:solidFill>
                <a:ea typeface="+mj-lt"/>
                <a:cs typeface="+mj-lt"/>
              </a:rPr>
              <a:t> </a:t>
            </a:r>
            <a:r>
              <a:rPr lang="en-US" sz="1800" b="1" err="1">
                <a:solidFill>
                  <a:srgbClr val="7A7A7A"/>
                </a:solidFill>
                <a:ea typeface="+mj-lt"/>
                <a:cs typeface="+mj-lt"/>
              </a:rPr>
              <a:t>اندازی</a:t>
            </a:r>
            <a:r>
              <a:rPr lang="en-US" sz="1800" b="1" dirty="0">
                <a:solidFill>
                  <a:srgbClr val="7A7A7A"/>
                </a:solidFill>
                <a:ea typeface="+mj-lt"/>
                <a:cs typeface="+mj-lt"/>
              </a:rPr>
              <a:t> </a:t>
            </a:r>
            <a:r>
              <a:rPr lang="en-US" sz="1800" b="1" err="1">
                <a:solidFill>
                  <a:srgbClr val="7A7A7A"/>
                </a:solidFill>
                <a:ea typeface="+mj-lt"/>
                <a:cs typeface="+mj-lt"/>
              </a:rPr>
              <a:t>دوربین</a:t>
            </a:r>
            <a:r>
              <a:rPr lang="en-US" sz="1800" b="1" dirty="0">
                <a:solidFill>
                  <a:srgbClr val="7A7A7A"/>
                </a:solidFill>
                <a:ea typeface="+mj-lt"/>
                <a:cs typeface="+mj-lt"/>
              </a:rPr>
              <a:t> </a:t>
            </a:r>
            <a:r>
              <a:rPr lang="en-US" sz="1800" b="1" err="1">
                <a:solidFill>
                  <a:srgbClr val="7A7A7A"/>
                </a:solidFill>
                <a:ea typeface="+mj-lt"/>
                <a:cs typeface="+mj-lt"/>
              </a:rPr>
              <a:t>مداربسته</a:t>
            </a:r>
            <a:r>
              <a:rPr lang="en-US" sz="1800" b="1" dirty="0">
                <a:solidFill>
                  <a:srgbClr val="7A7A7A"/>
                </a:solidFill>
                <a:ea typeface="+mj-lt"/>
                <a:cs typeface="+mj-lt"/>
              </a:rPr>
              <a:t> </a:t>
            </a:r>
            <a:r>
              <a:rPr lang="en-US" sz="1800" b="1" err="1">
                <a:solidFill>
                  <a:srgbClr val="7A7A7A"/>
                </a:solidFill>
                <a:ea typeface="+mj-lt"/>
                <a:cs typeface="+mj-lt"/>
              </a:rPr>
              <a:t>می</a:t>
            </a:r>
            <a:r>
              <a:rPr lang="en-US" sz="1800" b="1" dirty="0">
                <a:solidFill>
                  <a:srgbClr val="7A7A7A"/>
                </a:solidFill>
                <a:ea typeface="+mj-lt"/>
                <a:cs typeface="+mj-lt"/>
              </a:rPr>
              <a:t> </a:t>
            </a:r>
            <a:r>
              <a:rPr lang="en-US" sz="1800" b="1" err="1">
                <a:solidFill>
                  <a:srgbClr val="7A7A7A"/>
                </a:solidFill>
                <a:ea typeface="+mj-lt"/>
                <a:cs typeface="+mj-lt"/>
              </a:rPr>
              <a:t>باشد</a:t>
            </a:r>
            <a:r>
              <a:rPr lang="en-US" sz="1800" b="1" dirty="0">
                <a:solidFill>
                  <a:srgbClr val="7A7A7A"/>
                </a:solidFill>
                <a:ea typeface="+mj-lt"/>
                <a:cs typeface="+mj-lt"/>
              </a:rPr>
              <a:t>.</a:t>
            </a:r>
            <a:endParaRPr lang="en-US" sz="1800" b="1" dirty="0"/>
          </a:p>
          <a:p>
            <a:br>
              <a:rPr lang="en-US" dirty="0"/>
            </a:br>
            <a:endParaRPr lang="en-US" sz="1800" b="1" dirty="0"/>
          </a:p>
          <a:p>
            <a:endParaRPr lang="en-US" sz="1800" b="1" dirty="0"/>
          </a:p>
          <a:p>
            <a:endParaRPr lang="en-US" sz="1800" b="1" dirty="0"/>
          </a:p>
          <a:p>
            <a:endParaRPr lang="en-US" sz="1800" b="1" dirty="0"/>
          </a:p>
          <a:p>
            <a:endParaRPr lang="en-US" sz="1800" b="1" dirty="0"/>
          </a:p>
          <a:p>
            <a:endParaRPr lang="en-US" sz="1800" b="1" dirty="0"/>
          </a:p>
          <a:p>
            <a:endParaRPr lang="en-US" sz="1800" b="1" dirty="0"/>
          </a:p>
          <a:p>
            <a:br>
              <a:rPr lang="en-US" dirty="0"/>
            </a:br>
            <a:endParaRPr lang="en-US" sz="1800" b="1" dirty="0"/>
          </a:p>
        </p:txBody>
      </p:sp>
      <p:pic>
        <p:nvPicPr>
          <p:cNvPr id="4" name="Picture 3" descr="سیستم نظارت تصویری">
            <a:extLst>
              <a:ext uri="{FF2B5EF4-FFF2-40B4-BE49-F238E27FC236}">
                <a16:creationId xmlns:a16="http://schemas.microsoft.com/office/drawing/2014/main" id="{BA9D1429-8377-EA91-034C-A37F15202A52}"/>
              </a:ext>
            </a:extLst>
          </p:cNvPr>
          <p:cNvPicPr>
            <a:picLocks noChangeAspect="1"/>
          </p:cNvPicPr>
          <p:nvPr/>
        </p:nvPicPr>
        <p:blipFill>
          <a:blip r:embed="rId2"/>
          <a:stretch>
            <a:fillRect/>
          </a:stretch>
        </p:blipFill>
        <p:spPr>
          <a:xfrm>
            <a:off x="1015042" y="3966887"/>
            <a:ext cx="9759350" cy="2274152"/>
          </a:xfrm>
          <a:prstGeom prst="rect">
            <a:avLst/>
          </a:prstGeom>
        </p:spPr>
      </p:pic>
    </p:spTree>
    <p:extLst>
      <p:ext uri="{BB962C8B-B14F-4D97-AF65-F5344CB8AC3E}">
        <p14:creationId xmlns:p14="http://schemas.microsoft.com/office/powerpoint/2010/main" val="121441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4876-EA58-23D9-9E67-D21C4E601278}"/>
              </a:ext>
            </a:extLst>
          </p:cNvPr>
          <p:cNvSpPr>
            <a:spLocks noGrp="1"/>
          </p:cNvSpPr>
          <p:nvPr>
            <p:ph type="title"/>
          </p:nvPr>
        </p:nvSpPr>
        <p:spPr/>
        <p:txBody>
          <a:bodyPr>
            <a:normAutofit fontScale="90000"/>
          </a:bodyPr>
          <a:lstStyle/>
          <a:p>
            <a:pPr algn="just"/>
            <a:r>
              <a:rPr lang="en-US" sz="1700" err="1"/>
              <a:t>آگاهی</a:t>
            </a:r>
            <a:r>
              <a:rPr lang="en-US" sz="1700"/>
              <a:t> </a:t>
            </a:r>
            <a:r>
              <a:rPr lang="en-US" sz="1700" err="1"/>
              <a:t>نهایی</a:t>
            </a:r>
            <a:r>
              <a:rPr lang="en-US" sz="1700"/>
              <a:t> </a:t>
            </a:r>
            <a:r>
              <a:rPr lang="en-US" sz="1700" err="1"/>
              <a:t>وضعیت</a:t>
            </a:r>
            <a:r>
              <a:rPr lang="en-US" sz="1700"/>
              <a:t> نظارت تصویری دوربین مداربسته</a:t>
            </a:r>
            <a:endParaRPr lang="en-US"/>
          </a:p>
          <a:p>
            <a:br>
              <a:rPr lang="en-US" dirty="0"/>
            </a:br>
            <a:endParaRPr lang="en-US" dirty="0"/>
          </a:p>
        </p:txBody>
      </p:sp>
      <p:sp>
        <p:nvSpPr>
          <p:cNvPr id="3" name="Content Placeholder 2">
            <a:extLst>
              <a:ext uri="{FF2B5EF4-FFF2-40B4-BE49-F238E27FC236}">
                <a16:creationId xmlns:a16="http://schemas.microsoft.com/office/drawing/2014/main" id="{44743767-264F-82F8-BB9B-242B04B94D76}"/>
              </a:ext>
            </a:extLst>
          </p:cNvPr>
          <p:cNvSpPr>
            <a:spLocks noGrp="1"/>
          </p:cNvSpPr>
          <p:nvPr>
            <p:ph idx="1"/>
          </p:nvPr>
        </p:nvSpPr>
        <p:spPr>
          <a:ln>
            <a:solidFill>
              <a:schemeClr val="bg1"/>
            </a:solidFill>
          </a:ln>
        </p:spPr>
        <p:txBody>
          <a:bodyPr vert="horz" lIns="91440" tIns="45720" rIns="91440" bIns="45720" rtlCol="0" anchor="t">
            <a:normAutofit/>
          </a:bodyPr>
          <a:lstStyle/>
          <a:p>
            <a:pPr algn="just"/>
            <a:r>
              <a:rPr lang="en-US" sz="1100" err="1">
                <a:solidFill>
                  <a:srgbClr val="7A7A7A"/>
                </a:solidFill>
                <a:ea typeface="+mj-lt"/>
                <a:cs typeface="+mj-lt"/>
              </a:rPr>
              <a:t>نظارت</a:t>
            </a:r>
            <a:r>
              <a:rPr lang="en-US" sz="1100">
                <a:solidFill>
                  <a:srgbClr val="7A7A7A"/>
                </a:solidFill>
                <a:ea typeface="+mj-lt"/>
                <a:cs typeface="+mj-lt"/>
              </a:rPr>
              <a:t> </a:t>
            </a:r>
            <a:r>
              <a:rPr lang="en-US" sz="1100" err="1">
                <a:solidFill>
                  <a:srgbClr val="7A7A7A"/>
                </a:solidFill>
                <a:ea typeface="+mj-lt"/>
                <a:cs typeface="+mj-lt"/>
              </a:rPr>
              <a:t>دوربین</a:t>
            </a:r>
            <a:r>
              <a:rPr lang="en-US" sz="1100">
                <a:solidFill>
                  <a:srgbClr val="7A7A7A"/>
                </a:solidFill>
                <a:ea typeface="+mj-lt"/>
                <a:cs typeface="+mj-lt"/>
              </a:rPr>
              <a:t> </a:t>
            </a:r>
            <a:r>
              <a:rPr lang="en-US" sz="1100" err="1">
                <a:solidFill>
                  <a:srgbClr val="7A7A7A"/>
                </a:solidFill>
                <a:ea typeface="+mj-lt"/>
                <a:cs typeface="+mj-lt"/>
              </a:rPr>
              <a:t>مداربسته</a:t>
            </a:r>
            <a:r>
              <a:rPr lang="en-US" sz="1100">
                <a:solidFill>
                  <a:srgbClr val="7A7A7A"/>
                </a:solidFill>
                <a:ea typeface="+mj-lt"/>
                <a:cs typeface="+mj-lt"/>
              </a:rPr>
              <a:t> حرفه ای کاملا مستقل از کنترل فرماندهی، دید کامل و کنترل کل منطقه تحت حفاظت را فراهم می کند، و نیازی به تکیه بر زیرساخت های نظارت تصویری برای تشخیص و تصادف حادثه ای نیست.</a:t>
            </a:r>
            <a:endParaRPr lang="en-US"/>
          </a:p>
          <a:p>
            <a:pPr algn="just"/>
            <a:r>
              <a:rPr lang="en-US" sz="1100" err="1">
                <a:solidFill>
                  <a:srgbClr val="7A7A7A"/>
                </a:solidFill>
                <a:ea typeface="+mj-lt"/>
                <a:cs typeface="+mj-lt"/>
              </a:rPr>
              <a:t>دوربین</a:t>
            </a:r>
            <a:r>
              <a:rPr lang="en-US" sz="1100">
                <a:solidFill>
                  <a:srgbClr val="7A7A7A"/>
                </a:solidFill>
                <a:ea typeface="+mj-lt"/>
                <a:cs typeface="+mj-lt"/>
              </a:rPr>
              <a:t> </a:t>
            </a:r>
            <a:r>
              <a:rPr lang="en-US" sz="1100" err="1">
                <a:solidFill>
                  <a:srgbClr val="7A7A7A"/>
                </a:solidFill>
                <a:ea typeface="+mj-lt"/>
                <a:cs typeface="+mj-lt"/>
              </a:rPr>
              <a:t>مداربسته</a:t>
            </a:r>
            <a:r>
              <a:rPr lang="en-US" sz="1100">
                <a:solidFill>
                  <a:srgbClr val="7A7A7A"/>
                </a:solidFill>
                <a:ea typeface="+mj-lt"/>
                <a:cs typeface="+mj-lt"/>
              </a:rPr>
              <a:t> </a:t>
            </a:r>
            <a:r>
              <a:rPr lang="en-US" sz="1100" err="1">
                <a:solidFill>
                  <a:srgbClr val="7A7A7A"/>
                </a:solidFill>
                <a:ea typeface="+mj-lt"/>
                <a:cs typeface="+mj-lt"/>
              </a:rPr>
              <a:t>هوشمند</a:t>
            </a:r>
            <a:r>
              <a:rPr lang="en-US" sz="1100">
                <a:solidFill>
                  <a:srgbClr val="7A7A7A"/>
                </a:solidFill>
                <a:ea typeface="+mj-lt"/>
                <a:cs typeface="+mj-lt"/>
              </a:rPr>
              <a:t> خودکار، که با تکنولوژی های پیشرفته کنترل از راه دور دوربین مداربسته کار می کند، به بهترین وجه از بکار گیری هوش مصنوعی در سیستم نظارت تصویری می باشد بطوریکه هوش مصنوعی کنترل دوربین مداربسته و اپراتور نظارت تصویری در کنار هم میتوانند بهترین کارایی را از سیستم نظارت تصویری برای شما داشته باشند. این مشارکت جدید، صرفنظر از دخالت انسانی به شناسایی و ضبط شواهد جنایت، بهینه سازی عنصر کلیدی انسانی امنیت را فراهم می کند و شواهد آن را نشان می دهد. این به این معنی است که اپراتورها زمان بیشتری برای واکنش در تصمیم گیری های کلیدی برای پاسخ دادن دارند.</a:t>
            </a:r>
            <a:endParaRPr lang="en-US" dirty="0"/>
          </a:p>
          <a:p>
            <a:pPr algn="r"/>
            <a:br>
              <a:rPr lang="en-US" dirty="0"/>
            </a:br>
            <a:endParaRPr lang="en-US" dirty="0"/>
          </a:p>
          <a:p>
            <a:pPr algn="r"/>
            <a:r>
              <a:rPr lang="en-US" sz="1200" dirty="0" err="1">
                <a:solidFill>
                  <a:srgbClr val="7A7A7A"/>
                </a:solidFill>
                <a:ea typeface="+mj-lt"/>
                <a:cs typeface="+mj-lt"/>
              </a:rPr>
              <a:t>یکی</a:t>
            </a:r>
            <a:r>
              <a:rPr lang="en-US" sz="1200" dirty="0">
                <a:solidFill>
                  <a:srgbClr val="7A7A7A"/>
                </a:solidFill>
                <a:ea typeface="+mj-lt"/>
                <a:cs typeface="+mj-lt"/>
              </a:rPr>
              <a:t> </a:t>
            </a:r>
            <a:r>
              <a:rPr lang="en-US" sz="1200" dirty="0" err="1">
                <a:solidFill>
                  <a:srgbClr val="7A7A7A"/>
                </a:solidFill>
                <a:ea typeface="+mj-lt"/>
                <a:cs typeface="+mj-lt"/>
              </a:rPr>
              <a:t>از</a:t>
            </a:r>
            <a:r>
              <a:rPr lang="en-US" sz="1200" dirty="0">
                <a:solidFill>
                  <a:srgbClr val="7A7A7A"/>
                </a:solidFill>
                <a:ea typeface="+mj-lt"/>
                <a:cs typeface="+mj-lt"/>
              </a:rPr>
              <a:t> </a:t>
            </a:r>
            <a:r>
              <a:rPr lang="en-US" sz="1200" dirty="0" err="1">
                <a:solidFill>
                  <a:srgbClr val="7A7A7A"/>
                </a:solidFill>
                <a:ea typeface="+mj-lt"/>
                <a:cs typeface="+mj-lt"/>
              </a:rPr>
              <a:t>بهترین</a:t>
            </a:r>
            <a:r>
              <a:rPr lang="en-US" sz="1200" dirty="0">
                <a:solidFill>
                  <a:srgbClr val="7A7A7A"/>
                </a:solidFill>
                <a:ea typeface="+mj-lt"/>
                <a:cs typeface="+mj-lt"/>
              </a:rPr>
              <a:t> </a:t>
            </a:r>
            <a:r>
              <a:rPr lang="en-US" sz="1200" dirty="0" err="1">
                <a:solidFill>
                  <a:srgbClr val="7A7A7A"/>
                </a:solidFill>
                <a:ea typeface="+mj-lt"/>
                <a:cs typeface="+mj-lt"/>
              </a:rPr>
              <a:t>دوربینهای</a:t>
            </a:r>
            <a:r>
              <a:rPr lang="en-US" sz="1200" dirty="0">
                <a:solidFill>
                  <a:srgbClr val="7A7A7A"/>
                </a:solidFill>
                <a:ea typeface="+mj-lt"/>
                <a:cs typeface="+mj-lt"/>
              </a:rPr>
              <a:t> </a:t>
            </a:r>
            <a:r>
              <a:rPr lang="en-US" sz="1200" dirty="0" err="1">
                <a:solidFill>
                  <a:srgbClr val="7A7A7A"/>
                </a:solidFill>
                <a:ea typeface="+mj-lt"/>
                <a:cs typeface="+mj-lt"/>
              </a:rPr>
              <a:t>مداربسته</a:t>
            </a:r>
            <a:r>
              <a:rPr lang="en-US" sz="1200" dirty="0">
                <a:solidFill>
                  <a:srgbClr val="7A7A7A"/>
                </a:solidFill>
                <a:ea typeface="+mj-lt"/>
                <a:cs typeface="+mj-lt"/>
              </a:rPr>
              <a:t> </a:t>
            </a:r>
            <a:r>
              <a:rPr lang="en-US" sz="1200" dirty="0" err="1">
                <a:solidFill>
                  <a:srgbClr val="7A7A7A"/>
                </a:solidFill>
                <a:ea typeface="+mj-lt"/>
                <a:cs typeface="+mj-lt"/>
              </a:rPr>
              <a:t>دارای</a:t>
            </a:r>
            <a:r>
              <a:rPr lang="en-US" sz="1200" dirty="0">
                <a:solidFill>
                  <a:srgbClr val="7A7A7A"/>
                </a:solidFill>
                <a:ea typeface="+mj-lt"/>
                <a:cs typeface="+mj-lt"/>
              </a:rPr>
              <a:t> </a:t>
            </a:r>
            <a:r>
              <a:rPr lang="en-US" sz="1200" dirty="0" err="1">
                <a:solidFill>
                  <a:srgbClr val="7A7A7A"/>
                </a:solidFill>
                <a:ea typeface="+mj-lt"/>
                <a:cs typeface="+mj-lt"/>
              </a:rPr>
              <a:t>هوش</a:t>
            </a:r>
            <a:r>
              <a:rPr lang="en-US" sz="1200" dirty="0">
                <a:solidFill>
                  <a:srgbClr val="7A7A7A"/>
                </a:solidFill>
                <a:ea typeface="+mj-lt"/>
                <a:cs typeface="+mj-lt"/>
              </a:rPr>
              <a:t> </a:t>
            </a:r>
            <a:r>
              <a:rPr lang="en-US" sz="1200" dirty="0" err="1">
                <a:solidFill>
                  <a:srgbClr val="7A7A7A"/>
                </a:solidFill>
                <a:ea typeface="+mj-lt"/>
                <a:cs typeface="+mj-lt"/>
              </a:rPr>
              <a:t>مصنوعی</a:t>
            </a:r>
            <a:r>
              <a:rPr lang="en-US" sz="1200" dirty="0">
                <a:solidFill>
                  <a:srgbClr val="7A7A7A"/>
                </a:solidFill>
                <a:ea typeface="+mj-lt"/>
                <a:cs typeface="+mj-lt"/>
              </a:rPr>
              <a:t>، </a:t>
            </a:r>
            <a:r>
              <a:rPr lang="en-US" sz="1200" dirty="0" err="1">
                <a:solidFill>
                  <a:srgbClr val="7A7A7A"/>
                </a:solidFill>
                <a:ea typeface="+mj-lt"/>
                <a:cs typeface="+mj-lt"/>
              </a:rPr>
              <a:t>دوربین</a:t>
            </a:r>
            <a:r>
              <a:rPr lang="en-US" sz="1200" dirty="0">
                <a:solidFill>
                  <a:srgbClr val="7A7A7A"/>
                </a:solidFill>
                <a:ea typeface="+mj-lt"/>
                <a:cs typeface="+mj-lt"/>
              </a:rPr>
              <a:t> </a:t>
            </a:r>
            <a:r>
              <a:rPr lang="en-US" sz="1200" dirty="0" err="1">
                <a:solidFill>
                  <a:srgbClr val="7A7A7A"/>
                </a:solidFill>
                <a:ea typeface="+mj-lt"/>
                <a:cs typeface="+mj-lt"/>
              </a:rPr>
              <a:t>مداربسته</a:t>
            </a:r>
            <a:r>
              <a:rPr lang="en-US" sz="1200" dirty="0">
                <a:solidFill>
                  <a:srgbClr val="7A7A7A"/>
                </a:solidFill>
                <a:ea typeface="+mj-lt"/>
                <a:cs typeface="+mj-lt"/>
              </a:rPr>
              <a:t> </a:t>
            </a:r>
            <a:r>
              <a:rPr lang="en-US" sz="1200" dirty="0" err="1">
                <a:solidFill>
                  <a:srgbClr val="7A7A7A"/>
                </a:solidFill>
                <a:ea typeface="+mj-lt"/>
                <a:cs typeface="+mj-lt"/>
              </a:rPr>
              <a:t>مداربسته</a:t>
            </a:r>
            <a:r>
              <a:rPr lang="en-US" sz="1200" dirty="0">
                <a:solidFill>
                  <a:srgbClr val="7A7A7A"/>
                </a:solidFill>
                <a:ea typeface="+mj-lt"/>
                <a:cs typeface="+mj-lt"/>
              </a:rPr>
              <a:t> </a:t>
            </a:r>
            <a:r>
              <a:rPr lang="en-US" sz="1200" dirty="0" err="1">
                <a:solidFill>
                  <a:srgbClr val="7A7A7A"/>
                </a:solidFill>
                <a:ea typeface="+mj-lt"/>
                <a:cs typeface="+mj-lt"/>
              </a:rPr>
              <a:t>هایک</a:t>
            </a:r>
            <a:r>
              <a:rPr lang="en-US" sz="1200" dirty="0">
                <a:solidFill>
                  <a:srgbClr val="7A7A7A"/>
                </a:solidFill>
                <a:ea typeface="+mj-lt"/>
                <a:cs typeface="+mj-lt"/>
              </a:rPr>
              <a:t> </a:t>
            </a:r>
            <a:r>
              <a:rPr lang="en-US" sz="1200" dirty="0" err="1">
                <a:solidFill>
                  <a:srgbClr val="7A7A7A"/>
                </a:solidFill>
                <a:ea typeface="+mj-lt"/>
                <a:cs typeface="+mj-lt"/>
              </a:rPr>
              <a:t>ویژن</a:t>
            </a:r>
            <a:r>
              <a:rPr lang="en-US" sz="1200" dirty="0">
                <a:solidFill>
                  <a:srgbClr val="7A7A7A"/>
                </a:solidFill>
                <a:ea typeface="+mj-lt"/>
                <a:cs typeface="+mj-lt"/>
              </a:rPr>
              <a:t> </a:t>
            </a:r>
            <a:r>
              <a:rPr lang="en-US" sz="1200" dirty="0" err="1">
                <a:solidFill>
                  <a:srgbClr val="7A7A7A"/>
                </a:solidFill>
                <a:ea typeface="+mj-lt"/>
                <a:cs typeface="+mj-lt"/>
              </a:rPr>
              <a:t>می</a:t>
            </a:r>
            <a:r>
              <a:rPr lang="en-US" sz="1200" dirty="0">
                <a:solidFill>
                  <a:srgbClr val="7A7A7A"/>
                </a:solidFill>
                <a:ea typeface="+mj-lt"/>
                <a:cs typeface="+mj-lt"/>
              </a:rPr>
              <a:t> </a:t>
            </a:r>
            <a:r>
              <a:rPr lang="en-US" sz="1200" dirty="0" err="1">
                <a:solidFill>
                  <a:srgbClr val="7A7A7A"/>
                </a:solidFill>
                <a:ea typeface="+mj-lt"/>
                <a:cs typeface="+mj-lt"/>
              </a:rPr>
              <a:t>باشد</a:t>
            </a:r>
            <a:r>
              <a:rPr lang="en-US" sz="1200" dirty="0">
                <a:solidFill>
                  <a:srgbClr val="7A7A7A"/>
                </a:solidFill>
                <a:ea typeface="+mj-lt"/>
                <a:cs typeface="+mj-lt"/>
              </a:rPr>
              <a:t>.</a:t>
            </a:r>
            <a:endParaRPr lang="en-US" dirty="0"/>
          </a:p>
          <a:p>
            <a:br>
              <a:rPr lang="en-US" dirty="0"/>
            </a:br>
            <a:br>
              <a:rPr lang="en-US" dirty="0"/>
            </a:br>
            <a:endParaRPr lang="en-US"/>
          </a:p>
        </p:txBody>
      </p:sp>
    </p:spTree>
    <p:extLst>
      <p:ext uri="{BB962C8B-B14F-4D97-AF65-F5344CB8AC3E}">
        <p14:creationId xmlns:p14="http://schemas.microsoft.com/office/powerpoint/2010/main" val="3336635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3891" y="-5553891"/>
            <a:ext cx="1084217"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0ED290-BD7D-01A0-49C4-2D33156AAA18}"/>
              </a:ext>
            </a:extLst>
          </p:cNvPr>
          <p:cNvSpPr>
            <a:spLocks noGrp="1"/>
          </p:cNvSpPr>
          <p:nvPr>
            <p:ph type="title"/>
          </p:nvPr>
        </p:nvSpPr>
        <p:spPr>
          <a:xfrm>
            <a:off x="930349" y="838459"/>
            <a:ext cx="9507106" cy="1281181"/>
          </a:xfrm>
          <a:solidFill>
            <a:schemeClr val="accent1">
              <a:lumMod val="20000"/>
              <a:lumOff val="80000"/>
            </a:schemeClr>
          </a:solidFill>
          <a:effectLst>
            <a:outerShdw dist="190500" dir="18960000" algn="tr" rotWithShape="0">
              <a:schemeClr val="tx1"/>
            </a:outerShdw>
          </a:effectLst>
        </p:spPr>
        <p:txBody>
          <a:bodyPr anchor="ctr">
            <a:normAutofit/>
          </a:bodyPr>
          <a:lstStyle/>
          <a:p>
            <a:pPr>
              <a:lnSpc>
                <a:spcPct val="110000"/>
              </a:lnSpc>
            </a:pPr>
            <a:r>
              <a:rPr lang="en-US" sz="1800">
                <a:solidFill>
                  <a:srgbClr val="000000"/>
                </a:solidFill>
              </a:rPr>
              <a:t>تعداد و کیفیت بیشتر دوربین ضبط دوربین های نظارت محلی</a:t>
            </a:r>
          </a:p>
          <a:p>
            <a:pPr>
              <a:lnSpc>
                <a:spcPct val="110000"/>
              </a:lnSpc>
            </a:pPr>
            <a:br>
              <a:rPr lang="en-US" sz="1800">
                <a:solidFill>
                  <a:srgbClr val="000000"/>
                </a:solidFill>
              </a:rPr>
            </a:br>
            <a:endParaRPr lang="en-US" sz="1800">
              <a:solidFill>
                <a:srgbClr val="000000"/>
              </a:solidFill>
            </a:endParaRPr>
          </a:p>
        </p:txBody>
      </p:sp>
      <p:sp>
        <p:nvSpPr>
          <p:cNvPr id="3" name="Content Placeholder 2">
            <a:extLst>
              <a:ext uri="{FF2B5EF4-FFF2-40B4-BE49-F238E27FC236}">
                <a16:creationId xmlns:a16="http://schemas.microsoft.com/office/drawing/2014/main" id="{08E405C0-4A35-E577-2E55-61C9C45ACA3E}"/>
              </a:ext>
            </a:extLst>
          </p:cNvPr>
          <p:cNvSpPr>
            <a:spLocks noGrp="1"/>
          </p:cNvSpPr>
          <p:nvPr>
            <p:ph idx="1"/>
          </p:nvPr>
        </p:nvSpPr>
        <p:spPr>
          <a:xfrm>
            <a:off x="2473377" y="2507411"/>
            <a:ext cx="7952282" cy="3680887"/>
          </a:xfrm>
        </p:spPr>
        <p:txBody>
          <a:bodyPr vert="horz" lIns="91440" tIns="45720" rIns="91440" bIns="45720" rtlCol="0">
            <a:normAutofit/>
          </a:bodyPr>
          <a:lstStyle/>
          <a:p>
            <a:pPr>
              <a:lnSpc>
                <a:spcPct val="120000"/>
              </a:lnSpc>
            </a:pPr>
            <a:r>
              <a:rPr lang="en-US">
                <a:ea typeface="+mj-lt"/>
                <a:cs typeface="+mj-lt"/>
              </a:rPr>
              <a:t>دوربین اسپپیددام نه تنها برای نشان دادن خود، و زوم کردن و پیگیری رویدادهای مورد علاقه تمرکز می کند، بلکه ضبط ویدئو های ویدئویی تصاویر دوربین مداربسته نیز در حوادث زنده یا پس از تحقیقات ارزشمند است. تصاویری از این دوربین های نظارتی با ضبط نزدیک دوربین PTZ، نشان می دهد که چه چیز دیگری در سراسر منطقه اتفاق می افتد و چه کسی دیگر شاهد رویداد است. این نوع دوربین ها گزینه مناسبی برای </a:t>
            </a:r>
            <a:r>
              <a:rPr lang="en-US">
                <a:ea typeface="+mj-lt"/>
                <a:cs typeface="+mj-lt"/>
                <a:hlinkClick r:id="rId4"/>
              </a:rPr>
              <a:t>دوربین مداربسته شمارش افراد</a:t>
            </a:r>
            <a:r>
              <a:rPr lang="en-US">
                <a:ea typeface="+mj-lt"/>
                <a:cs typeface="+mj-lt"/>
              </a:rPr>
              <a:t> نیز میباشند.</a:t>
            </a:r>
            <a:endParaRPr lang="en-US"/>
          </a:p>
          <a:p>
            <a:pPr>
              <a:lnSpc>
                <a:spcPct val="120000"/>
              </a:lnSpc>
            </a:pPr>
            <a:r>
              <a:rPr lang="en-US">
                <a:ea typeface="+mj-lt"/>
                <a:cs typeface="+mj-lt"/>
              </a:rPr>
              <a:t>با بکار گیری هوش مصنوعی در سیستم نظارت تصویری میتوانید دوربین اسپیددام یا همان دوربین چرخشی را به صورت هوشمند بر روی سوژه ها حرکت دهید  تا بتوانید قابلیت تعقیب سوژه که یکی از قابلیتهای هوش مصنوعی در دوربین مداربسته را بکار ببرید.</a:t>
            </a:r>
            <a:endParaRPr lang="en-US"/>
          </a:p>
          <a:p>
            <a:pPr>
              <a:lnSpc>
                <a:spcPct val="120000"/>
              </a:lnSpc>
            </a:pPr>
            <a:endParaRPr lang="en-US"/>
          </a:p>
        </p:txBody>
      </p:sp>
    </p:spTree>
    <p:extLst>
      <p:ext uri="{BB962C8B-B14F-4D97-AF65-F5344CB8AC3E}">
        <p14:creationId xmlns:p14="http://schemas.microsoft.com/office/powerpoint/2010/main" val="333358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7F96AAC-1B7F-4BC0-A366-059066805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61D19-B017-4750-ABD1-A9275C157832}"/>
              </a:ext>
            </a:extLst>
          </p:cNvPr>
          <p:cNvSpPr>
            <a:spLocks noGrp="1"/>
          </p:cNvSpPr>
          <p:nvPr>
            <p:ph type="title"/>
          </p:nvPr>
        </p:nvSpPr>
        <p:spPr>
          <a:xfrm>
            <a:off x="810705" y="791851"/>
            <a:ext cx="4091233" cy="1960775"/>
          </a:xfrm>
        </p:spPr>
        <p:txBody>
          <a:bodyPr>
            <a:normAutofit fontScale="90000"/>
          </a:bodyPr>
          <a:lstStyle/>
          <a:p>
            <a:pPr algn="just"/>
            <a:r>
              <a:rPr lang="en-US" sz="1700"/>
              <a:t>یکپارچه سازی دیجیتال INFINITY CCTV به مراکز کنترل از راه دور</a:t>
            </a:r>
            <a:endParaRPr lang="en-US"/>
          </a:p>
          <a:p>
            <a:br>
              <a:rPr lang="en-US" dirty="0"/>
            </a:br>
            <a:endParaRPr lang="en-US" dirty="0"/>
          </a:p>
        </p:txBody>
      </p:sp>
      <p:sp>
        <p:nvSpPr>
          <p:cNvPr id="18" name="Content Placeholder 7">
            <a:extLst>
              <a:ext uri="{FF2B5EF4-FFF2-40B4-BE49-F238E27FC236}">
                <a16:creationId xmlns:a16="http://schemas.microsoft.com/office/drawing/2014/main" id="{A068CD11-FE39-3562-9851-6412867E3A8A}"/>
              </a:ext>
            </a:extLst>
          </p:cNvPr>
          <p:cNvSpPr>
            <a:spLocks noGrp="1"/>
          </p:cNvSpPr>
          <p:nvPr>
            <p:ph idx="1"/>
          </p:nvPr>
        </p:nvSpPr>
        <p:spPr>
          <a:xfrm>
            <a:off x="810706" y="3091543"/>
            <a:ext cx="4091232" cy="3042557"/>
          </a:xfrm>
        </p:spPr>
        <p:txBody>
          <a:bodyPr vert="horz" lIns="91440" tIns="45720" rIns="91440" bIns="45720" rtlCol="0" anchor="t">
            <a:normAutofit fontScale="40000" lnSpcReduction="20000"/>
          </a:bodyPr>
          <a:lstStyle/>
          <a:p>
            <a:pPr algn="just"/>
            <a:r>
              <a:rPr lang="en-US" sz="1100" err="1">
                <a:solidFill>
                  <a:srgbClr val="7A7A7A"/>
                </a:solidFill>
                <a:ea typeface="+mj-lt"/>
                <a:cs typeface="+mj-lt"/>
              </a:rPr>
              <a:t>یکپارچه</a:t>
            </a:r>
            <a:r>
              <a:rPr lang="en-US" sz="1100">
                <a:solidFill>
                  <a:srgbClr val="7A7A7A"/>
                </a:solidFill>
                <a:ea typeface="+mj-lt"/>
                <a:cs typeface="+mj-lt"/>
              </a:rPr>
              <a:t> </a:t>
            </a:r>
            <a:r>
              <a:rPr lang="en-US" sz="1100" err="1">
                <a:solidFill>
                  <a:srgbClr val="7A7A7A"/>
                </a:solidFill>
                <a:ea typeface="+mj-lt"/>
                <a:cs typeface="+mj-lt"/>
              </a:rPr>
              <a:t>سازی</a:t>
            </a:r>
            <a:r>
              <a:rPr lang="en-US" sz="1100">
                <a:solidFill>
                  <a:srgbClr val="7A7A7A"/>
                </a:solidFill>
                <a:ea typeface="+mj-lt"/>
                <a:cs typeface="+mj-lt"/>
              </a:rPr>
              <a:t> </a:t>
            </a:r>
            <a:r>
              <a:rPr lang="en-US" sz="1100" err="1">
                <a:solidFill>
                  <a:srgbClr val="7A7A7A"/>
                </a:solidFill>
                <a:ea typeface="+mj-lt"/>
                <a:cs typeface="+mj-lt"/>
              </a:rPr>
              <a:t>دیجیتال</a:t>
            </a:r>
            <a:r>
              <a:rPr lang="en-US" sz="1100">
                <a:solidFill>
                  <a:srgbClr val="7A7A7A"/>
                </a:solidFill>
                <a:ea typeface="+mj-lt"/>
                <a:cs typeface="+mj-lt"/>
              </a:rPr>
              <a:t> از نظارت تصویری دوربین مداربسته، نیاز به اپراتورها برای دریافت هرگونه آموزش ویژه در زمینه استفاده اولیه از دوربین های NVR / DVR محلی را حذف می کند. این ارائه سطح بالایی از خدمات نظارت را با اپراتورهای کمتر و تصاویر از دوربین PTZ متحرک و یا هر یک از هر یک از دیدگاه های دوربین گسترده متناظر می تواند در دیوار ویدئو کنترل اتاق کنترل و / یا مانیتور های نقطه ای تنها زمانی که فعالیت مربوطه در زماه راه اندازی دوربین رخ می دهد.</a:t>
            </a:r>
            <a:endParaRPr lang="en-US"/>
          </a:p>
          <a:p>
            <a:pPr algn="just"/>
            <a:br>
              <a:rPr lang="en-US" dirty="0"/>
            </a:br>
            <a:r>
              <a:rPr lang="en-US" sz="1700" err="1"/>
              <a:t>کمک</a:t>
            </a:r>
            <a:r>
              <a:rPr lang="en-US" sz="1700"/>
              <a:t> </a:t>
            </a:r>
            <a:r>
              <a:rPr lang="en-US" sz="1700" err="1"/>
              <a:t>به</a:t>
            </a:r>
            <a:r>
              <a:rPr lang="en-US" sz="1700"/>
              <a:t> </a:t>
            </a:r>
            <a:r>
              <a:rPr lang="en-US" sz="1700" err="1"/>
              <a:t>ارائه</a:t>
            </a:r>
            <a:r>
              <a:rPr lang="en-US" sz="1700"/>
              <a:t> </a:t>
            </a:r>
            <a:r>
              <a:rPr lang="en-US" sz="1700" err="1"/>
              <a:t>بهترین</a:t>
            </a:r>
            <a:r>
              <a:rPr lang="en-US" sz="1700"/>
              <a:t> </a:t>
            </a:r>
            <a:r>
              <a:rPr lang="en-US" sz="1700" err="1"/>
              <a:t>خدمات</a:t>
            </a:r>
            <a:r>
              <a:rPr lang="en-US" sz="1700"/>
              <a:t> </a:t>
            </a:r>
            <a:r>
              <a:rPr lang="en-US" sz="1700" err="1"/>
              <a:t>نظارت</a:t>
            </a:r>
            <a:r>
              <a:rPr lang="en-US" sz="1700"/>
              <a:t> </a:t>
            </a:r>
            <a:r>
              <a:rPr lang="en-US" sz="1700" err="1"/>
              <a:t>بر</a:t>
            </a:r>
            <a:r>
              <a:rPr lang="en-US" sz="1700"/>
              <a:t> </a:t>
            </a:r>
            <a:r>
              <a:rPr lang="en-US" sz="1700" err="1"/>
              <a:t>دوربین</a:t>
            </a:r>
            <a:r>
              <a:rPr lang="en-US" sz="1700"/>
              <a:t> </a:t>
            </a:r>
            <a:r>
              <a:rPr lang="en-US" sz="1700" err="1"/>
              <a:t>مداربسته</a:t>
            </a:r>
            <a:r>
              <a:rPr lang="en-US" sz="1700"/>
              <a:t> </a:t>
            </a:r>
            <a:r>
              <a:rPr lang="en-US" sz="1700" err="1"/>
              <a:t>در</a:t>
            </a:r>
            <a:r>
              <a:rPr lang="en-US" sz="1700"/>
              <a:t> </a:t>
            </a:r>
            <a:r>
              <a:rPr lang="en-US" sz="1700" err="1"/>
              <a:t>جهان</a:t>
            </a:r>
            <a:endParaRPr lang="en-US" dirty="0" err="1"/>
          </a:p>
          <a:p>
            <a:pPr algn="just"/>
            <a:br>
              <a:rPr lang="en-US" dirty="0"/>
            </a:br>
            <a:r>
              <a:rPr lang="en-US" sz="1200" err="1">
                <a:solidFill>
                  <a:srgbClr val="7A7A7A"/>
                </a:solidFill>
                <a:ea typeface="+mj-lt"/>
                <a:cs typeface="+mj-lt"/>
              </a:rPr>
              <a:t>پیشرفته</a:t>
            </a:r>
            <a:r>
              <a:rPr lang="en-US" sz="1200">
                <a:solidFill>
                  <a:srgbClr val="7A7A7A"/>
                </a:solidFill>
                <a:ea typeface="+mj-lt"/>
                <a:cs typeface="+mj-lt"/>
              </a:rPr>
              <a:t> </a:t>
            </a:r>
            <a:r>
              <a:rPr lang="en-US" sz="1200" err="1">
                <a:solidFill>
                  <a:srgbClr val="7A7A7A"/>
                </a:solidFill>
                <a:ea typeface="+mj-lt"/>
                <a:cs typeface="+mj-lt"/>
              </a:rPr>
              <a:t>ترین</a:t>
            </a:r>
            <a:r>
              <a:rPr lang="en-US" sz="1200">
                <a:solidFill>
                  <a:srgbClr val="7A7A7A"/>
                </a:solidFill>
                <a:ea typeface="+mj-lt"/>
                <a:cs typeface="+mj-lt"/>
              </a:rPr>
              <a:t> </a:t>
            </a:r>
            <a:r>
              <a:rPr lang="en-US" sz="1200" err="1">
                <a:solidFill>
                  <a:srgbClr val="7A7A7A"/>
                </a:solidFill>
                <a:ea typeface="+mj-lt"/>
                <a:cs typeface="+mj-lt"/>
              </a:rPr>
              <a:t>دوربین</a:t>
            </a:r>
            <a:r>
              <a:rPr lang="en-US" sz="1200">
                <a:solidFill>
                  <a:srgbClr val="7A7A7A"/>
                </a:solidFill>
                <a:ea typeface="+mj-lt"/>
                <a:cs typeface="+mj-lt"/>
              </a:rPr>
              <a:t> مدار بسته در جهان که به همراه هوش مصنوعی با خدمات انتقال تصویر دوربین مداربسته ارائه می شود، سریع ترین و دقیق ترین سرویس امنیتی کامل به پایان می رسد.</a:t>
            </a:r>
            <a:endParaRPr lang="en-US" dirty="0"/>
          </a:p>
          <a:p>
            <a:pPr algn="just"/>
            <a:r>
              <a:rPr lang="en-US" sz="1200" err="1">
                <a:solidFill>
                  <a:srgbClr val="7A7A7A"/>
                </a:solidFill>
                <a:ea typeface="+mj-lt"/>
                <a:cs typeface="+mj-lt"/>
              </a:rPr>
              <a:t>دوربین</a:t>
            </a:r>
            <a:r>
              <a:rPr lang="en-US" sz="1200">
                <a:solidFill>
                  <a:srgbClr val="7A7A7A"/>
                </a:solidFill>
                <a:ea typeface="+mj-lt"/>
                <a:cs typeface="+mj-lt"/>
              </a:rPr>
              <a:t> </a:t>
            </a:r>
            <a:r>
              <a:rPr lang="en-US" sz="1200" err="1">
                <a:solidFill>
                  <a:srgbClr val="7A7A7A"/>
                </a:solidFill>
                <a:ea typeface="+mj-lt"/>
                <a:cs typeface="+mj-lt"/>
              </a:rPr>
              <a:t>امنیتی</a:t>
            </a:r>
            <a:r>
              <a:rPr lang="en-US" sz="1200">
                <a:solidFill>
                  <a:srgbClr val="7A7A7A"/>
                </a:solidFill>
                <a:ea typeface="+mj-lt"/>
                <a:cs typeface="+mj-lt"/>
              </a:rPr>
              <a:t> </a:t>
            </a:r>
            <a:r>
              <a:rPr lang="en-US" sz="1200" dirty="0">
                <a:ea typeface="+mj-lt"/>
                <a:cs typeface="+mj-lt"/>
                <a:hlinkClick r:id="rId2"/>
              </a:rPr>
              <a:t>Panoramic Security Viseum</a:t>
            </a:r>
            <a:r>
              <a:rPr lang="en-US" sz="1200" dirty="0">
                <a:solidFill>
                  <a:srgbClr val="7A7A7A"/>
                </a:solidFill>
                <a:ea typeface="+mj-lt"/>
                <a:cs typeface="+mj-lt"/>
              </a:rPr>
              <a:t> </a:t>
            </a:r>
            <a:r>
              <a:rPr lang="en-US" sz="1200" err="1">
                <a:solidFill>
                  <a:srgbClr val="7A7A7A"/>
                </a:solidFill>
                <a:ea typeface="+mj-lt"/>
                <a:cs typeface="+mj-lt"/>
              </a:rPr>
              <a:t>به</a:t>
            </a:r>
            <a:r>
              <a:rPr lang="en-US" sz="1200">
                <a:solidFill>
                  <a:srgbClr val="7A7A7A"/>
                </a:solidFill>
                <a:ea typeface="+mj-lt"/>
                <a:cs typeface="+mj-lt"/>
              </a:rPr>
              <a:t> </a:t>
            </a:r>
            <a:r>
              <a:rPr lang="en-US" sz="1200" err="1">
                <a:solidFill>
                  <a:srgbClr val="7A7A7A"/>
                </a:solidFill>
                <a:ea typeface="+mj-lt"/>
                <a:cs typeface="+mj-lt"/>
              </a:rPr>
              <a:t>طور</a:t>
            </a:r>
            <a:r>
              <a:rPr lang="en-US" sz="1200">
                <a:solidFill>
                  <a:srgbClr val="7A7A7A"/>
                </a:solidFill>
                <a:ea typeface="+mj-lt"/>
                <a:cs typeface="+mj-lt"/>
              </a:rPr>
              <a:t> </a:t>
            </a:r>
            <a:r>
              <a:rPr lang="en-US" sz="1200" err="1">
                <a:solidFill>
                  <a:srgbClr val="7A7A7A"/>
                </a:solidFill>
                <a:ea typeface="+mj-lt"/>
                <a:cs typeface="+mj-lt"/>
              </a:rPr>
              <a:t>مداوم</a:t>
            </a:r>
            <a:r>
              <a:rPr lang="en-US" sz="1200">
                <a:solidFill>
                  <a:srgbClr val="7A7A7A"/>
                </a:solidFill>
                <a:ea typeface="+mj-lt"/>
                <a:cs typeface="+mj-lt"/>
              </a:rPr>
              <a:t> </a:t>
            </a:r>
            <a:r>
              <a:rPr lang="en-US" sz="1200" err="1">
                <a:solidFill>
                  <a:srgbClr val="7A7A7A"/>
                </a:solidFill>
                <a:ea typeface="+mj-lt"/>
                <a:cs typeface="+mj-lt"/>
              </a:rPr>
              <a:t>نظارت</a:t>
            </a:r>
            <a:r>
              <a:rPr lang="en-US" sz="1200">
                <a:solidFill>
                  <a:srgbClr val="7A7A7A"/>
                </a:solidFill>
                <a:ea typeface="+mj-lt"/>
                <a:cs typeface="+mj-lt"/>
              </a:rPr>
              <a:t> </a:t>
            </a:r>
            <a:r>
              <a:rPr lang="en-US" sz="1200" err="1">
                <a:solidFill>
                  <a:srgbClr val="7A7A7A"/>
                </a:solidFill>
                <a:ea typeface="+mj-lt"/>
                <a:cs typeface="+mj-lt"/>
              </a:rPr>
              <a:t>تصویری</a:t>
            </a:r>
            <a:r>
              <a:rPr lang="en-US" sz="1200">
                <a:solidFill>
                  <a:srgbClr val="7A7A7A"/>
                </a:solidFill>
                <a:ea typeface="+mj-lt"/>
                <a:cs typeface="+mj-lt"/>
              </a:rPr>
              <a:t> </a:t>
            </a:r>
            <a:r>
              <a:rPr lang="en-US" sz="1200" err="1">
                <a:solidFill>
                  <a:srgbClr val="7A7A7A"/>
                </a:solidFill>
                <a:ea typeface="+mj-lt"/>
                <a:cs typeface="+mj-lt"/>
              </a:rPr>
              <a:t>دوربین</a:t>
            </a:r>
            <a:r>
              <a:rPr lang="en-US" sz="1200">
                <a:solidFill>
                  <a:srgbClr val="7A7A7A"/>
                </a:solidFill>
                <a:ea typeface="+mj-lt"/>
                <a:cs typeface="+mj-lt"/>
              </a:rPr>
              <a:t> </a:t>
            </a:r>
            <a:r>
              <a:rPr lang="en-US" sz="1200" err="1">
                <a:solidFill>
                  <a:srgbClr val="7A7A7A"/>
                </a:solidFill>
                <a:ea typeface="+mj-lt"/>
                <a:cs typeface="+mj-lt"/>
              </a:rPr>
              <a:t>مداربسته</a:t>
            </a:r>
            <a:r>
              <a:rPr lang="en-US" sz="1200">
                <a:solidFill>
                  <a:srgbClr val="7A7A7A"/>
                </a:solidFill>
                <a:ea typeface="+mj-lt"/>
                <a:cs typeface="+mj-lt"/>
              </a:rPr>
              <a:t> </a:t>
            </a:r>
            <a:r>
              <a:rPr lang="en-US" sz="1200" err="1">
                <a:solidFill>
                  <a:srgbClr val="7A7A7A"/>
                </a:solidFill>
                <a:ea typeface="+mj-lt"/>
                <a:cs typeface="+mj-lt"/>
              </a:rPr>
              <a:t>را</a:t>
            </a:r>
            <a:r>
              <a:rPr lang="en-US" sz="1200">
                <a:solidFill>
                  <a:srgbClr val="7A7A7A"/>
                </a:solidFill>
                <a:ea typeface="+mj-lt"/>
                <a:cs typeface="+mj-lt"/>
              </a:rPr>
              <a:t> </a:t>
            </a:r>
            <a:r>
              <a:rPr lang="en-US" sz="1200" err="1">
                <a:solidFill>
                  <a:srgbClr val="7A7A7A"/>
                </a:solidFill>
                <a:ea typeface="+mj-lt"/>
                <a:cs typeface="+mj-lt"/>
              </a:rPr>
              <a:t>برای</a:t>
            </a:r>
            <a:r>
              <a:rPr lang="en-US" sz="1200">
                <a:solidFill>
                  <a:srgbClr val="7A7A7A"/>
                </a:solidFill>
                <a:ea typeface="+mj-lt"/>
                <a:cs typeface="+mj-lt"/>
              </a:rPr>
              <a:t> </a:t>
            </a:r>
            <a:r>
              <a:rPr lang="en-US" sz="1200" err="1">
                <a:solidFill>
                  <a:srgbClr val="7A7A7A"/>
                </a:solidFill>
                <a:ea typeface="+mj-lt"/>
                <a:cs typeface="+mj-lt"/>
              </a:rPr>
              <a:t>محافظت</a:t>
            </a:r>
            <a:r>
              <a:rPr lang="en-US" sz="1200">
                <a:solidFill>
                  <a:srgbClr val="7A7A7A"/>
                </a:solidFill>
                <a:ea typeface="+mj-lt"/>
                <a:cs typeface="+mj-lt"/>
              </a:rPr>
              <a:t> </a:t>
            </a:r>
            <a:r>
              <a:rPr lang="en-US" sz="1200" err="1">
                <a:solidFill>
                  <a:srgbClr val="7A7A7A"/>
                </a:solidFill>
                <a:ea typeface="+mj-lt"/>
                <a:cs typeface="+mj-lt"/>
              </a:rPr>
              <a:t>از</a:t>
            </a:r>
            <a:r>
              <a:rPr lang="en-US" sz="1200">
                <a:solidFill>
                  <a:srgbClr val="7A7A7A"/>
                </a:solidFill>
                <a:ea typeface="+mj-lt"/>
                <a:cs typeface="+mj-lt"/>
              </a:rPr>
              <a:t> </a:t>
            </a:r>
            <a:r>
              <a:rPr lang="en-US" sz="1200" err="1">
                <a:solidFill>
                  <a:srgbClr val="7A7A7A"/>
                </a:solidFill>
                <a:ea typeface="+mj-lt"/>
                <a:cs typeface="+mj-lt"/>
              </a:rPr>
              <a:t>محل</a:t>
            </a:r>
            <a:r>
              <a:rPr lang="en-US" sz="1200">
                <a:solidFill>
                  <a:srgbClr val="7A7A7A"/>
                </a:solidFill>
                <a:ea typeface="+mj-lt"/>
                <a:cs typeface="+mj-lt"/>
              </a:rPr>
              <a:t> </a:t>
            </a:r>
            <a:r>
              <a:rPr lang="en-US" sz="1200" err="1">
                <a:solidFill>
                  <a:srgbClr val="7A7A7A"/>
                </a:solidFill>
                <a:ea typeface="+mj-lt"/>
                <a:cs typeface="+mj-lt"/>
              </a:rPr>
              <a:t>زندگی</a:t>
            </a:r>
            <a:r>
              <a:rPr lang="en-US" sz="1200">
                <a:solidFill>
                  <a:srgbClr val="7A7A7A"/>
                </a:solidFill>
                <a:ea typeface="+mj-lt"/>
                <a:cs typeface="+mj-lt"/>
              </a:rPr>
              <a:t> و </a:t>
            </a:r>
            <a:r>
              <a:rPr lang="en-US" sz="1200" err="1">
                <a:solidFill>
                  <a:srgbClr val="7A7A7A"/>
                </a:solidFill>
                <a:ea typeface="+mj-lt"/>
                <a:cs typeface="+mj-lt"/>
              </a:rPr>
              <a:t>یا</a:t>
            </a:r>
            <a:r>
              <a:rPr lang="en-US" sz="1200">
                <a:solidFill>
                  <a:srgbClr val="7A7A7A"/>
                </a:solidFill>
                <a:ea typeface="+mj-lt"/>
                <a:cs typeface="+mj-lt"/>
              </a:rPr>
              <a:t> </a:t>
            </a:r>
            <a:r>
              <a:rPr lang="en-US" sz="1200" err="1">
                <a:solidFill>
                  <a:srgbClr val="7A7A7A"/>
                </a:solidFill>
                <a:ea typeface="+mj-lt"/>
                <a:cs typeface="+mj-lt"/>
              </a:rPr>
              <a:t>محل</a:t>
            </a:r>
            <a:r>
              <a:rPr lang="en-US" sz="1200">
                <a:solidFill>
                  <a:srgbClr val="7A7A7A"/>
                </a:solidFill>
                <a:ea typeface="+mj-lt"/>
                <a:cs typeface="+mj-lt"/>
              </a:rPr>
              <a:t> </a:t>
            </a:r>
            <a:r>
              <a:rPr lang="en-US" sz="1200" err="1">
                <a:solidFill>
                  <a:srgbClr val="7A7A7A"/>
                </a:solidFill>
                <a:ea typeface="+mj-lt"/>
                <a:cs typeface="+mj-lt"/>
              </a:rPr>
              <a:t>کار</a:t>
            </a:r>
            <a:r>
              <a:rPr lang="en-US" sz="1200">
                <a:solidFill>
                  <a:srgbClr val="7A7A7A"/>
                </a:solidFill>
                <a:ea typeface="+mj-lt"/>
                <a:cs typeface="+mj-lt"/>
              </a:rPr>
              <a:t> </a:t>
            </a:r>
            <a:r>
              <a:rPr lang="en-US" sz="1200" err="1">
                <a:solidFill>
                  <a:srgbClr val="7A7A7A"/>
                </a:solidFill>
                <a:ea typeface="+mj-lt"/>
                <a:cs typeface="+mj-lt"/>
              </a:rPr>
              <a:t>شما</a:t>
            </a:r>
            <a:r>
              <a:rPr lang="en-US" sz="1200">
                <a:solidFill>
                  <a:srgbClr val="7A7A7A"/>
                </a:solidFill>
                <a:ea typeface="+mj-lt"/>
                <a:cs typeface="+mj-lt"/>
              </a:rPr>
              <a:t> </a:t>
            </a:r>
            <a:r>
              <a:rPr lang="en-US" sz="1200" err="1">
                <a:solidFill>
                  <a:srgbClr val="7A7A7A"/>
                </a:solidFill>
                <a:ea typeface="+mj-lt"/>
                <a:cs typeface="+mj-lt"/>
              </a:rPr>
              <a:t>میباشد</a:t>
            </a:r>
            <a:r>
              <a:rPr lang="en-US" sz="1200">
                <a:solidFill>
                  <a:srgbClr val="7A7A7A"/>
                </a:solidFill>
                <a:ea typeface="+mj-lt"/>
                <a:cs typeface="+mj-lt"/>
              </a:rPr>
              <a:t> </a:t>
            </a:r>
            <a:r>
              <a:rPr lang="en-US" sz="1200" err="1">
                <a:solidFill>
                  <a:srgbClr val="7A7A7A"/>
                </a:solidFill>
                <a:ea typeface="+mj-lt"/>
                <a:cs typeface="+mj-lt"/>
              </a:rPr>
              <a:t>که</a:t>
            </a:r>
            <a:r>
              <a:rPr lang="en-US" sz="1200">
                <a:solidFill>
                  <a:srgbClr val="7A7A7A"/>
                </a:solidFill>
                <a:ea typeface="+mj-lt"/>
                <a:cs typeface="+mj-lt"/>
              </a:rPr>
              <a:t> </a:t>
            </a:r>
            <a:r>
              <a:rPr lang="en-US" sz="1200" err="1">
                <a:solidFill>
                  <a:srgbClr val="7A7A7A"/>
                </a:solidFill>
                <a:ea typeface="+mj-lt"/>
                <a:cs typeface="+mj-lt"/>
              </a:rPr>
              <a:t>بهترین</a:t>
            </a:r>
            <a:r>
              <a:rPr lang="en-US" sz="1200">
                <a:solidFill>
                  <a:srgbClr val="7A7A7A"/>
                </a:solidFill>
                <a:ea typeface="+mj-lt"/>
                <a:cs typeface="+mj-lt"/>
              </a:rPr>
              <a:t> </a:t>
            </a:r>
            <a:r>
              <a:rPr lang="en-US" sz="1200" err="1">
                <a:solidFill>
                  <a:srgbClr val="7A7A7A"/>
                </a:solidFill>
                <a:ea typeface="+mj-lt"/>
                <a:cs typeface="+mj-lt"/>
              </a:rPr>
              <a:t>گزینه</a:t>
            </a:r>
            <a:r>
              <a:rPr lang="en-US" sz="1200">
                <a:solidFill>
                  <a:srgbClr val="7A7A7A"/>
                </a:solidFill>
                <a:ea typeface="+mj-lt"/>
                <a:cs typeface="+mj-lt"/>
              </a:rPr>
              <a:t> </a:t>
            </a:r>
            <a:r>
              <a:rPr lang="en-US" sz="1200" err="1">
                <a:solidFill>
                  <a:srgbClr val="7A7A7A"/>
                </a:solidFill>
                <a:ea typeface="+mj-lt"/>
                <a:cs typeface="+mj-lt"/>
              </a:rPr>
              <a:t>در</a:t>
            </a:r>
            <a:r>
              <a:rPr lang="en-US" sz="1200">
                <a:solidFill>
                  <a:srgbClr val="7A7A7A"/>
                </a:solidFill>
                <a:ea typeface="+mj-lt"/>
                <a:cs typeface="+mj-lt"/>
              </a:rPr>
              <a:t> </a:t>
            </a:r>
            <a:r>
              <a:rPr lang="en-US" sz="1200" err="1">
                <a:solidFill>
                  <a:srgbClr val="7A7A7A"/>
                </a:solidFill>
                <a:ea typeface="+mj-lt"/>
                <a:cs typeface="+mj-lt"/>
              </a:rPr>
              <a:t>راستای</a:t>
            </a:r>
            <a:r>
              <a:rPr lang="en-US" sz="1200">
                <a:solidFill>
                  <a:srgbClr val="7A7A7A"/>
                </a:solidFill>
                <a:ea typeface="+mj-lt"/>
                <a:cs typeface="+mj-lt"/>
              </a:rPr>
              <a:t> </a:t>
            </a:r>
            <a:r>
              <a:rPr lang="en-US" sz="1200" err="1">
                <a:solidFill>
                  <a:srgbClr val="7A7A7A"/>
                </a:solidFill>
                <a:ea typeface="+mj-lt"/>
                <a:cs typeface="+mj-lt"/>
              </a:rPr>
              <a:t>افزایش</a:t>
            </a:r>
            <a:r>
              <a:rPr lang="en-US" sz="1200">
                <a:solidFill>
                  <a:srgbClr val="7A7A7A"/>
                </a:solidFill>
                <a:ea typeface="+mj-lt"/>
                <a:cs typeface="+mj-lt"/>
              </a:rPr>
              <a:t> </a:t>
            </a:r>
            <a:r>
              <a:rPr lang="en-US" sz="1200" err="1">
                <a:solidFill>
                  <a:srgbClr val="7A7A7A"/>
                </a:solidFill>
                <a:ea typeface="+mj-lt"/>
                <a:cs typeface="+mj-lt"/>
              </a:rPr>
              <a:t>امنیت</a:t>
            </a:r>
            <a:r>
              <a:rPr lang="en-US" sz="1200">
                <a:solidFill>
                  <a:srgbClr val="7A7A7A"/>
                </a:solidFill>
                <a:ea typeface="+mj-lt"/>
                <a:cs typeface="+mj-lt"/>
              </a:rPr>
              <a:t> </a:t>
            </a:r>
            <a:r>
              <a:rPr lang="en-US" sz="1200" err="1">
                <a:solidFill>
                  <a:srgbClr val="7A7A7A"/>
                </a:solidFill>
                <a:ea typeface="+mj-lt"/>
                <a:cs typeface="+mj-lt"/>
              </a:rPr>
              <a:t>برای</a:t>
            </a:r>
            <a:r>
              <a:rPr lang="en-US" sz="1200">
                <a:solidFill>
                  <a:srgbClr val="7A7A7A"/>
                </a:solidFill>
                <a:ea typeface="+mj-lt"/>
                <a:cs typeface="+mj-lt"/>
              </a:rPr>
              <a:t> </a:t>
            </a:r>
            <a:r>
              <a:rPr lang="en-US" sz="1200" err="1">
                <a:solidFill>
                  <a:srgbClr val="7A7A7A"/>
                </a:solidFill>
                <a:ea typeface="+mj-lt"/>
                <a:cs typeface="+mj-lt"/>
              </a:rPr>
              <a:t>تمامی</a:t>
            </a:r>
            <a:r>
              <a:rPr lang="en-US" sz="1200">
                <a:solidFill>
                  <a:srgbClr val="7A7A7A"/>
                </a:solidFill>
                <a:ea typeface="+mj-lt"/>
                <a:cs typeface="+mj-lt"/>
              </a:rPr>
              <a:t> </a:t>
            </a:r>
            <a:r>
              <a:rPr lang="en-US" sz="1200" err="1">
                <a:solidFill>
                  <a:srgbClr val="7A7A7A"/>
                </a:solidFill>
                <a:ea typeface="+mj-lt"/>
                <a:cs typeface="+mj-lt"/>
              </a:rPr>
              <a:t>کسانی</a:t>
            </a:r>
            <a:r>
              <a:rPr lang="en-US" sz="1200">
                <a:solidFill>
                  <a:srgbClr val="7A7A7A"/>
                </a:solidFill>
                <a:ea typeface="+mj-lt"/>
                <a:cs typeface="+mj-lt"/>
              </a:rPr>
              <a:t> </a:t>
            </a:r>
            <a:r>
              <a:rPr lang="en-US" sz="1200" err="1">
                <a:solidFill>
                  <a:srgbClr val="7A7A7A"/>
                </a:solidFill>
                <a:ea typeface="+mj-lt"/>
                <a:cs typeface="+mj-lt"/>
              </a:rPr>
              <a:t>میباشد</a:t>
            </a:r>
            <a:r>
              <a:rPr lang="en-US" sz="1200">
                <a:solidFill>
                  <a:srgbClr val="7A7A7A"/>
                </a:solidFill>
                <a:ea typeface="+mj-lt"/>
                <a:cs typeface="+mj-lt"/>
              </a:rPr>
              <a:t> </a:t>
            </a:r>
            <a:r>
              <a:rPr lang="en-US" sz="1200" err="1">
                <a:solidFill>
                  <a:srgbClr val="7A7A7A"/>
                </a:solidFill>
                <a:ea typeface="+mj-lt"/>
                <a:cs typeface="+mj-lt"/>
              </a:rPr>
              <a:t>که</a:t>
            </a:r>
            <a:r>
              <a:rPr lang="en-US" sz="1200">
                <a:solidFill>
                  <a:srgbClr val="7A7A7A"/>
                </a:solidFill>
                <a:ea typeface="+mj-lt"/>
                <a:cs typeface="+mj-lt"/>
              </a:rPr>
              <a:t> </a:t>
            </a:r>
            <a:r>
              <a:rPr lang="en-US" sz="1200" err="1">
                <a:solidFill>
                  <a:srgbClr val="7A7A7A"/>
                </a:solidFill>
                <a:ea typeface="+mj-lt"/>
                <a:cs typeface="+mj-lt"/>
              </a:rPr>
              <a:t>در</a:t>
            </a:r>
            <a:r>
              <a:rPr lang="en-US" sz="1200">
                <a:solidFill>
                  <a:srgbClr val="7A7A7A"/>
                </a:solidFill>
                <a:ea typeface="+mj-lt"/>
                <a:cs typeface="+mj-lt"/>
              </a:rPr>
              <a:t> </a:t>
            </a:r>
            <a:r>
              <a:rPr lang="en-US" sz="1200" err="1">
                <a:solidFill>
                  <a:srgbClr val="7A7A7A"/>
                </a:solidFill>
                <a:ea typeface="+mj-lt"/>
                <a:cs typeface="+mj-lt"/>
              </a:rPr>
              <a:t>ایران</a:t>
            </a:r>
            <a:r>
              <a:rPr lang="en-US" sz="1200">
                <a:solidFill>
                  <a:srgbClr val="7A7A7A"/>
                </a:solidFill>
                <a:ea typeface="+mj-lt"/>
                <a:cs typeface="+mj-lt"/>
              </a:rPr>
              <a:t> </a:t>
            </a:r>
            <a:r>
              <a:rPr lang="en-US" sz="1200" err="1">
                <a:solidFill>
                  <a:srgbClr val="7A7A7A"/>
                </a:solidFill>
                <a:ea typeface="+mj-lt"/>
                <a:cs typeface="+mj-lt"/>
              </a:rPr>
              <a:t>زندگی</a:t>
            </a:r>
            <a:r>
              <a:rPr lang="en-US" sz="1200">
                <a:solidFill>
                  <a:srgbClr val="7A7A7A"/>
                </a:solidFill>
                <a:ea typeface="+mj-lt"/>
                <a:cs typeface="+mj-lt"/>
              </a:rPr>
              <a:t> </a:t>
            </a:r>
            <a:r>
              <a:rPr lang="en-US" sz="1200" err="1">
                <a:solidFill>
                  <a:srgbClr val="7A7A7A"/>
                </a:solidFill>
                <a:ea typeface="+mj-lt"/>
                <a:cs typeface="+mj-lt"/>
              </a:rPr>
              <a:t>میکنند</a:t>
            </a:r>
            <a:r>
              <a:rPr lang="en-US" sz="1200">
                <a:solidFill>
                  <a:srgbClr val="7A7A7A"/>
                </a:solidFill>
                <a:ea typeface="+mj-lt"/>
                <a:cs typeface="+mj-lt"/>
              </a:rPr>
              <a:t>.</a:t>
            </a:r>
            <a:endParaRPr lang="en-US"/>
          </a:p>
          <a:p>
            <a:pPr algn="just"/>
            <a:r>
              <a:rPr lang="en-US" sz="2200" err="1"/>
              <a:t>افزایش</a:t>
            </a:r>
            <a:r>
              <a:rPr lang="en-US" sz="2200"/>
              <a:t> </a:t>
            </a:r>
            <a:r>
              <a:rPr lang="en-US" sz="2200" err="1"/>
              <a:t>امنیت</a:t>
            </a:r>
            <a:r>
              <a:rPr lang="en-US" sz="2200"/>
              <a:t> </a:t>
            </a:r>
            <a:r>
              <a:rPr lang="en-US" sz="2200" err="1"/>
              <a:t>با</a:t>
            </a:r>
            <a:r>
              <a:rPr lang="en-US" sz="2200"/>
              <a:t> بکارگیری هوش مصنوعی</a:t>
            </a:r>
            <a:endParaRPr lang="en-US" dirty="0"/>
          </a:p>
          <a:p>
            <a:pPr algn="just"/>
            <a:br>
              <a:rPr lang="en-US" dirty="0"/>
            </a:br>
            <a:r>
              <a:rPr lang="en-US" sz="1800" err="1">
                <a:solidFill>
                  <a:srgbClr val="7A7A7A"/>
                </a:solidFill>
                <a:ea typeface="+mj-lt"/>
                <a:cs typeface="+mj-lt"/>
              </a:rPr>
              <a:t>با</a:t>
            </a:r>
            <a:r>
              <a:rPr lang="en-US" sz="1800">
                <a:solidFill>
                  <a:srgbClr val="7A7A7A"/>
                </a:solidFill>
                <a:ea typeface="+mj-lt"/>
                <a:cs typeface="+mj-lt"/>
              </a:rPr>
              <a:t> </a:t>
            </a:r>
            <a:r>
              <a:rPr lang="en-US" sz="1800" err="1">
                <a:solidFill>
                  <a:srgbClr val="7A7A7A"/>
                </a:solidFill>
                <a:ea typeface="+mj-lt"/>
                <a:cs typeface="+mj-lt"/>
              </a:rPr>
              <a:t>استفاده</a:t>
            </a:r>
            <a:r>
              <a:rPr lang="en-US" sz="1800">
                <a:solidFill>
                  <a:srgbClr val="7A7A7A"/>
                </a:solidFill>
                <a:ea typeface="+mj-lt"/>
                <a:cs typeface="+mj-lt"/>
              </a:rPr>
              <a:t> </a:t>
            </a:r>
            <a:r>
              <a:rPr lang="en-US" sz="1800" err="1">
                <a:solidFill>
                  <a:srgbClr val="7A7A7A"/>
                </a:solidFill>
                <a:ea typeface="+mj-lt"/>
                <a:cs typeface="+mj-lt"/>
              </a:rPr>
              <a:t>از</a:t>
            </a:r>
            <a:r>
              <a:rPr lang="en-US" sz="1800">
                <a:solidFill>
                  <a:srgbClr val="7A7A7A"/>
                </a:solidFill>
                <a:ea typeface="+mj-lt"/>
                <a:cs typeface="+mj-lt"/>
              </a:rPr>
              <a:t> هوش مصنوعی در سیستم نظارت تصویری شما میتوانید کارایی سیستم حفاظتی و نظارتی خودتان صدها برابر بیشتر کنید، مثلا فرض کنید با توانایی شناسایی چهره افراد بتوانید در کمتر از چند ثانیه تمامی چهره افرادی که وارد محل کار شما شده اند را بررسی کنید و یک دیتابیس کامل از کسانی که به محل کسب شما وارد شده اند را داشته باشید.</a:t>
            </a:r>
            <a:endParaRPr lang="en-US" dirty="0"/>
          </a:p>
          <a:p>
            <a:br>
              <a:rPr lang="en-US" dirty="0"/>
            </a:br>
            <a:endParaRPr lang="en-US" dirty="0"/>
          </a:p>
        </p:txBody>
      </p:sp>
      <p:sp>
        <p:nvSpPr>
          <p:cNvPr id="19" name="Rectangle 6">
            <a:extLst>
              <a:ext uri="{FF2B5EF4-FFF2-40B4-BE49-F238E27FC236}">
                <a16:creationId xmlns:a16="http://schemas.microsoft.com/office/drawing/2014/main" id="{9F77B9A0-807D-4595-AC22-A6DCC4CA15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46418" y="2940297"/>
            <a:ext cx="3745582" cy="3917703"/>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8352FE65-755A-4551-AF5F-AE64CB963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6575" y="2940297"/>
            <a:ext cx="3745582" cy="3917703"/>
          </a:xfrm>
          <a:custGeom>
            <a:avLst/>
            <a:gdLst>
              <a:gd name="connsiteX0" fmla="*/ 3745582 w 3745582"/>
              <a:gd name="connsiteY0" fmla="*/ 0 h 3917703"/>
              <a:gd name="connsiteX1" fmla="*/ 3745582 w 3745582"/>
              <a:gd name="connsiteY1" fmla="*/ 3917703 h 3917703"/>
              <a:gd name="connsiteX2" fmla="*/ 0 w 3745582"/>
              <a:gd name="connsiteY2" fmla="*/ 3917703 h 3917703"/>
            </a:gdLst>
            <a:ahLst/>
            <a:cxnLst>
              <a:cxn ang="0">
                <a:pos x="connsiteX0" y="connsiteY0"/>
              </a:cxn>
              <a:cxn ang="0">
                <a:pos x="connsiteX1" y="connsiteY1"/>
              </a:cxn>
              <a:cxn ang="0">
                <a:pos x="connsiteX2" y="connsiteY2"/>
              </a:cxn>
            </a:cxnLst>
            <a:rect l="l" t="t" r="r" b="b"/>
            <a:pathLst>
              <a:path w="3745582" h="3917703">
                <a:moveTo>
                  <a:pt x="3745582" y="0"/>
                </a:moveTo>
                <a:lnTo>
                  <a:pt x="3745582" y="3917703"/>
                </a:lnTo>
                <a:lnTo>
                  <a:pt x="0" y="3917703"/>
                </a:lnTo>
                <a:close/>
              </a:path>
            </a:pathLst>
          </a:custGeom>
          <a:blipFill dpi="0" rotWithShape="0">
            <a:blip r:embed="rId3">
              <a:alphaModFix amt="99000"/>
              <a:extLst>
                <a:ext uri="{96DAC541-7B7A-43D3-8B79-37D633B846F1}">
                  <asvg:svgBlip xmlns:asvg="http://schemas.microsoft.com/office/drawing/2016/SVG/main" r:embed="rId4"/>
                </a:ext>
              </a:extLst>
            </a:blip>
            <a:srcRect/>
            <a:tile tx="0" ty="0" sx="40000" sy="4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سیستم نظارت تصویری">
            <a:extLst>
              <a:ext uri="{FF2B5EF4-FFF2-40B4-BE49-F238E27FC236}">
                <a16:creationId xmlns:a16="http://schemas.microsoft.com/office/drawing/2014/main" id="{BA76AA64-CA15-4337-F2FE-6477CC70F72E}"/>
              </a:ext>
            </a:extLst>
          </p:cNvPr>
          <p:cNvPicPr>
            <a:picLocks noChangeAspect="1"/>
          </p:cNvPicPr>
          <p:nvPr/>
        </p:nvPicPr>
        <p:blipFill rotWithShape="1">
          <a:blip r:embed="rId5"/>
          <a:srcRect r="44485" b="-2"/>
          <a:stretch/>
        </p:blipFill>
        <p:spPr>
          <a:xfrm>
            <a:off x="5642313" y="791852"/>
            <a:ext cx="5746238" cy="5279009"/>
          </a:xfrm>
          <a:prstGeom prst="rect">
            <a:avLst/>
          </a:prstGeom>
          <a:effectLst>
            <a:outerShdw dist="190500" dir="18900000" algn="bl" rotWithShape="0">
              <a:schemeClr val="tx1"/>
            </a:outerShdw>
          </a:effectLst>
        </p:spPr>
      </p:pic>
    </p:spTree>
    <p:extLst>
      <p:ext uri="{BB962C8B-B14F-4D97-AF65-F5344CB8AC3E}">
        <p14:creationId xmlns:p14="http://schemas.microsoft.com/office/powerpoint/2010/main" val="365268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614264-BA32-414F-95BE-0A30CC072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D37130-5854-E1C3-EF76-44583AFD578B}"/>
              </a:ext>
            </a:extLst>
          </p:cNvPr>
          <p:cNvSpPr>
            <a:spLocks noGrp="1"/>
          </p:cNvSpPr>
          <p:nvPr>
            <p:ph type="title"/>
          </p:nvPr>
        </p:nvSpPr>
        <p:spPr>
          <a:xfrm>
            <a:off x="6608905" y="381454"/>
            <a:ext cx="4782996" cy="1784106"/>
          </a:xfrm>
        </p:spPr>
        <p:txBody>
          <a:bodyPr>
            <a:normAutofit fontScale="90000"/>
          </a:bodyPr>
          <a:lstStyle/>
          <a:p>
            <a:pPr algn="just"/>
            <a:r>
              <a:rPr lang="en-US" sz="1700" dirty="0" err="1"/>
              <a:t>نتیجه</a:t>
            </a:r>
            <a:r>
              <a:rPr lang="en-US" sz="1700" dirty="0"/>
              <a:t> </a:t>
            </a:r>
            <a:r>
              <a:rPr lang="en-US" sz="1700" dirty="0" err="1"/>
              <a:t>گیری</a:t>
            </a:r>
            <a:r>
              <a:rPr lang="en-US" sz="1700" dirty="0"/>
              <a:t> </a:t>
            </a:r>
            <a:r>
              <a:rPr lang="en-US" sz="1700" dirty="0" err="1"/>
              <a:t>هوش</a:t>
            </a:r>
            <a:r>
              <a:rPr lang="en-US" sz="1700" dirty="0"/>
              <a:t> </a:t>
            </a:r>
            <a:r>
              <a:rPr lang="en-US" sz="1700" dirty="0" err="1"/>
              <a:t>مصنوعی</a:t>
            </a:r>
            <a:r>
              <a:rPr lang="en-US" sz="1700" dirty="0"/>
              <a:t> </a:t>
            </a:r>
            <a:r>
              <a:rPr lang="en-US" sz="1700" dirty="0" err="1"/>
              <a:t>دوربین</a:t>
            </a:r>
            <a:r>
              <a:rPr lang="en-US" sz="1700" dirty="0"/>
              <a:t> </a:t>
            </a:r>
            <a:r>
              <a:rPr lang="en-US" sz="1700" dirty="0" err="1"/>
              <a:t>مداربسته</a:t>
            </a:r>
            <a:endParaRPr lang="en-US" dirty="0" err="1"/>
          </a:p>
          <a:p>
            <a:pPr algn="r"/>
            <a:br>
              <a:rPr lang="en-US" dirty="0"/>
            </a:br>
            <a:endParaRPr lang="en-US" dirty="0"/>
          </a:p>
        </p:txBody>
      </p:sp>
      <p:sp>
        <p:nvSpPr>
          <p:cNvPr id="13" name="Rectangle 12">
            <a:extLst>
              <a:ext uri="{FF2B5EF4-FFF2-40B4-BE49-F238E27FC236}">
                <a16:creationId xmlns:a16="http://schemas.microsoft.com/office/drawing/2014/main" id="{5401B466-517B-4B8B-A80A-FD0ECAECF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665415"/>
            <a:ext cx="693472" cy="31925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A42EF36-E4B3-4B8C-A6B8-4C12B704C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6225" y="2678732"/>
            <a:ext cx="2706010" cy="3600124"/>
          </a:xfrm>
          <a:prstGeom prst="rect">
            <a:avLst/>
          </a:pr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سیستم نظارت تصویری">
            <a:extLst>
              <a:ext uri="{FF2B5EF4-FFF2-40B4-BE49-F238E27FC236}">
                <a16:creationId xmlns:a16="http://schemas.microsoft.com/office/drawing/2014/main" id="{2F214B46-C0DC-FA6E-FECA-D0B60022304D}"/>
              </a:ext>
            </a:extLst>
          </p:cNvPr>
          <p:cNvPicPr>
            <a:picLocks noChangeAspect="1"/>
          </p:cNvPicPr>
          <p:nvPr/>
        </p:nvPicPr>
        <p:blipFill rotWithShape="1">
          <a:blip r:embed="rId4"/>
          <a:srcRect l="27314" r="2917" b="-2"/>
          <a:stretch/>
        </p:blipFill>
        <p:spPr>
          <a:xfrm>
            <a:off x="1225539" y="749478"/>
            <a:ext cx="4625350" cy="4625350"/>
          </a:xfrm>
          <a:custGeom>
            <a:avLst/>
            <a:gdLst/>
            <a:ahLst/>
            <a:cxnLst/>
            <a:rect l="l" t="t" r="r" b="b"/>
            <a:pathLst>
              <a:path w="4625350" h="4625350">
                <a:moveTo>
                  <a:pt x="2312675" y="0"/>
                </a:moveTo>
                <a:cubicBezTo>
                  <a:pt x="3589930" y="0"/>
                  <a:pt x="4625350" y="1035420"/>
                  <a:pt x="4625350" y="2312675"/>
                </a:cubicBezTo>
                <a:cubicBezTo>
                  <a:pt x="4625350" y="3589930"/>
                  <a:pt x="3589930" y="4625350"/>
                  <a:pt x="2312675" y="4625350"/>
                </a:cubicBezTo>
                <a:cubicBezTo>
                  <a:pt x="1035420" y="4625350"/>
                  <a:pt x="0" y="3589930"/>
                  <a:pt x="0" y="2312675"/>
                </a:cubicBezTo>
                <a:cubicBezTo>
                  <a:pt x="0" y="1035420"/>
                  <a:pt x="1035420" y="0"/>
                  <a:pt x="2312675" y="0"/>
                </a:cubicBezTo>
                <a:close/>
              </a:path>
            </a:pathLst>
          </a:custGeom>
          <a:effectLst>
            <a:outerShdw dist="165100" dir="8100000" algn="tr" rotWithShape="0">
              <a:schemeClr val="tx1"/>
            </a:outerShdw>
          </a:effectLst>
        </p:spPr>
      </p:pic>
      <p:sp>
        <p:nvSpPr>
          <p:cNvPr id="17" name="Rectangle 16">
            <a:extLst>
              <a:ext uri="{FF2B5EF4-FFF2-40B4-BE49-F238E27FC236}">
                <a16:creationId xmlns:a16="http://schemas.microsoft.com/office/drawing/2014/main" id="{40705285-5CED-426B-BB57-F586C6764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986521" y="-1"/>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286A6260-7D3B-3DDB-147A-8CAA7EF2610B}"/>
              </a:ext>
            </a:extLst>
          </p:cNvPr>
          <p:cNvSpPr>
            <a:spLocks noGrp="1"/>
          </p:cNvSpPr>
          <p:nvPr>
            <p:ph idx="1"/>
          </p:nvPr>
        </p:nvSpPr>
        <p:spPr>
          <a:xfrm>
            <a:off x="6740203" y="2400300"/>
            <a:ext cx="4494053" cy="3733800"/>
          </a:xfrm>
        </p:spPr>
        <p:txBody>
          <a:bodyPr vert="horz" lIns="91440" tIns="45720" rIns="91440" bIns="45720" rtlCol="0" anchor="t">
            <a:normAutofit lnSpcReduction="10000"/>
          </a:bodyPr>
          <a:lstStyle/>
          <a:p>
            <a:pPr algn="just"/>
            <a:r>
              <a:rPr lang="en-US" sz="1100" dirty="0" err="1">
                <a:solidFill>
                  <a:srgbClr val="7A7A7A"/>
                </a:solidFill>
                <a:ea typeface="+mj-lt"/>
                <a:cs typeface="+mj-lt"/>
              </a:rPr>
              <a:t>هوش</a:t>
            </a:r>
            <a:r>
              <a:rPr lang="en-US" sz="1100" dirty="0">
                <a:solidFill>
                  <a:srgbClr val="7A7A7A"/>
                </a:solidFill>
                <a:ea typeface="+mj-lt"/>
                <a:cs typeface="+mj-lt"/>
              </a:rPr>
              <a:t> </a:t>
            </a:r>
            <a:r>
              <a:rPr lang="en-US" sz="1100" dirty="0" err="1">
                <a:solidFill>
                  <a:srgbClr val="7A7A7A"/>
                </a:solidFill>
                <a:ea typeface="+mj-lt"/>
                <a:cs typeface="+mj-lt"/>
              </a:rPr>
              <a:t>مصنوعی</a:t>
            </a:r>
            <a:r>
              <a:rPr lang="en-US" sz="1100" dirty="0">
                <a:solidFill>
                  <a:srgbClr val="7A7A7A"/>
                </a:solidFill>
                <a:ea typeface="+mj-lt"/>
                <a:cs typeface="+mj-lt"/>
              </a:rPr>
              <a:t> </a:t>
            </a:r>
            <a:r>
              <a:rPr lang="en-US" sz="1100" dirty="0" err="1">
                <a:solidFill>
                  <a:srgbClr val="7A7A7A"/>
                </a:solidFill>
                <a:ea typeface="+mj-lt"/>
                <a:cs typeface="+mj-lt"/>
              </a:rPr>
              <a:t>در</a:t>
            </a:r>
            <a:r>
              <a:rPr lang="en-US" sz="1100" dirty="0">
                <a:solidFill>
                  <a:srgbClr val="7A7A7A"/>
                </a:solidFill>
                <a:ea typeface="+mj-lt"/>
                <a:cs typeface="+mj-lt"/>
              </a:rPr>
              <a:t> </a:t>
            </a:r>
            <a:r>
              <a:rPr lang="en-US" sz="1100" dirty="0" err="1">
                <a:solidFill>
                  <a:srgbClr val="7A7A7A"/>
                </a:solidFill>
                <a:ea typeface="+mj-lt"/>
                <a:cs typeface="+mj-lt"/>
              </a:rPr>
              <a:t>آینده</a:t>
            </a:r>
            <a:r>
              <a:rPr lang="en-US" sz="1100" dirty="0">
                <a:solidFill>
                  <a:srgbClr val="7A7A7A"/>
                </a:solidFill>
                <a:ea typeface="+mj-lt"/>
                <a:cs typeface="+mj-lt"/>
              </a:rPr>
              <a:t> </a:t>
            </a:r>
            <a:r>
              <a:rPr lang="en-US" sz="1100" dirty="0" err="1">
                <a:solidFill>
                  <a:srgbClr val="7A7A7A"/>
                </a:solidFill>
                <a:ea typeface="+mj-lt"/>
                <a:cs typeface="+mj-lt"/>
              </a:rPr>
              <a:t>یکی</a:t>
            </a:r>
            <a:r>
              <a:rPr lang="en-US" sz="1100" dirty="0">
                <a:solidFill>
                  <a:srgbClr val="7A7A7A"/>
                </a:solidFill>
                <a:ea typeface="+mj-lt"/>
                <a:cs typeface="+mj-lt"/>
              </a:rPr>
              <a:t> </a:t>
            </a:r>
            <a:r>
              <a:rPr lang="en-US" sz="1100" dirty="0" err="1">
                <a:solidFill>
                  <a:srgbClr val="7A7A7A"/>
                </a:solidFill>
                <a:ea typeface="+mj-lt"/>
                <a:cs typeface="+mj-lt"/>
              </a:rPr>
              <a:t>از</a:t>
            </a:r>
            <a:r>
              <a:rPr lang="en-US" sz="1100" dirty="0">
                <a:solidFill>
                  <a:srgbClr val="7A7A7A"/>
                </a:solidFill>
                <a:ea typeface="+mj-lt"/>
                <a:cs typeface="+mj-lt"/>
              </a:rPr>
              <a:t> </a:t>
            </a:r>
            <a:r>
              <a:rPr lang="en-US" sz="1100" dirty="0" err="1">
                <a:solidFill>
                  <a:srgbClr val="7A7A7A"/>
                </a:solidFill>
                <a:ea typeface="+mj-lt"/>
                <a:cs typeface="+mj-lt"/>
              </a:rPr>
              <a:t>اهداف</a:t>
            </a:r>
            <a:r>
              <a:rPr lang="en-US" sz="1100" dirty="0">
                <a:solidFill>
                  <a:srgbClr val="7A7A7A"/>
                </a:solidFill>
                <a:ea typeface="+mj-lt"/>
                <a:cs typeface="+mj-lt"/>
              </a:rPr>
              <a:t> </a:t>
            </a:r>
            <a:r>
              <a:rPr lang="en-US" sz="1100" dirty="0" err="1">
                <a:solidFill>
                  <a:srgbClr val="7A7A7A"/>
                </a:solidFill>
                <a:ea typeface="+mj-lt"/>
                <a:cs typeface="+mj-lt"/>
              </a:rPr>
              <a:t>سیستم</a:t>
            </a:r>
            <a:r>
              <a:rPr lang="en-US" sz="1100" dirty="0">
                <a:solidFill>
                  <a:srgbClr val="7A7A7A"/>
                </a:solidFill>
                <a:ea typeface="+mj-lt"/>
                <a:cs typeface="+mj-lt"/>
              </a:rPr>
              <a:t> </a:t>
            </a:r>
            <a:r>
              <a:rPr lang="en-US" sz="1100" dirty="0" err="1">
                <a:solidFill>
                  <a:srgbClr val="7A7A7A"/>
                </a:solidFill>
                <a:ea typeface="+mj-lt"/>
                <a:cs typeface="+mj-lt"/>
              </a:rPr>
              <a:t>های</a:t>
            </a:r>
            <a:r>
              <a:rPr lang="en-US" sz="1100" dirty="0">
                <a:solidFill>
                  <a:srgbClr val="7A7A7A"/>
                </a:solidFill>
                <a:ea typeface="+mj-lt"/>
                <a:cs typeface="+mj-lt"/>
              </a:rPr>
              <a:t> </a:t>
            </a:r>
            <a:r>
              <a:rPr lang="en-US" sz="1100" dirty="0" err="1">
                <a:solidFill>
                  <a:srgbClr val="7A7A7A"/>
                </a:solidFill>
                <a:ea typeface="+mj-lt"/>
                <a:cs typeface="+mj-lt"/>
              </a:rPr>
              <a:t>دوربین</a:t>
            </a:r>
            <a:r>
              <a:rPr lang="en-US" sz="1100" dirty="0">
                <a:solidFill>
                  <a:srgbClr val="7A7A7A"/>
                </a:solidFill>
                <a:ea typeface="+mj-lt"/>
                <a:cs typeface="+mj-lt"/>
              </a:rPr>
              <a:t> </a:t>
            </a:r>
            <a:r>
              <a:rPr lang="en-US" sz="1100" dirty="0" err="1">
                <a:solidFill>
                  <a:srgbClr val="7A7A7A"/>
                </a:solidFill>
                <a:ea typeface="+mj-lt"/>
                <a:cs typeface="+mj-lt"/>
              </a:rPr>
              <a:t>مداربسته</a:t>
            </a:r>
            <a:r>
              <a:rPr lang="en-US" sz="1100" dirty="0">
                <a:solidFill>
                  <a:srgbClr val="7A7A7A"/>
                </a:solidFill>
                <a:ea typeface="+mj-lt"/>
                <a:cs typeface="+mj-lt"/>
              </a:rPr>
              <a:t> </a:t>
            </a:r>
            <a:r>
              <a:rPr lang="en-US" sz="1100" dirty="0" err="1">
                <a:solidFill>
                  <a:srgbClr val="7A7A7A"/>
                </a:solidFill>
                <a:ea typeface="+mj-lt"/>
                <a:cs typeface="+mj-lt"/>
              </a:rPr>
              <a:t>میباشد</a:t>
            </a:r>
            <a:r>
              <a:rPr lang="en-US" sz="1100" dirty="0">
                <a:solidFill>
                  <a:srgbClr val="7A7A7A"/>
                </a:solidFill>
                <a:ea typeface="+mj-lt"/>
                <a:cs typeface="+mj-lt"/>
              </a:rPr>
              <a:t> و </a:t>
            </a:r>
            <a:r>
              <a:rPr lang="en-US" sz="1100" dirty="0" err="1">
                <a:solidFill>
                  <a:srgbClr val="7A7A7A"/>
                </a:solidFill>
                <a:ea typeface="+mj-lt"/>
                <a:cs typeface="+mj-lt"/>
              </a:rPr>
              <a:t>تمام</a:t>
            </a:r>
            <a:r>
              <a:rPr lang="en-US" sz="1100" dirty="0">
                <a:solidFill>
                  <a:srgbClr val="7A7A7A"/>
                </a:solidFill>
                <a:ea typeface="+mj-lt"/>
                <a:cs typeface="+mj-lt"/>
              </a:rPr>
              <a:t> </a:t>
            </a:r>
            <a:r>
              <a:rPr lang="en-US" sz="1100" dirty="0" err="1">
                <a:solidFill>
                  <a:srgbClr val="7A7A7A"/>
                </a:solidFill>
                <a:ea typeface="+mj-lt"/>
                <a:cs typeface="+mj-lt"/>
              </a:rPr>
              <a:t>تمرکز</a:t>
            </a:r>
            <a:r>
              <a:rPr lang="en-US" sz="1100" dirty="0">
                <a:solidFill>
                  <a:srgbClr val="7A7A7A"/>
                </a:solidFill>
                <a:ea typeface="+mj-lt"/>
                <a:cs typeface="+mj-lt"/>
              </a:rPr>
              <a:t> </a:t>
            </a:r>
            <a:r>
              <a:rPr lang="en-US" sz="1100" dirty="0" err="1">
                <a:solidFill>
                  <a:srgbClr val="7A7A7A"/>
                </a:solidFill>
                <a:ea typeface="+mj-lt"/>
                <a:cs typeface="+mj-lt"/>
              </a:rPr>
              <a:t>شرکتهای</a:t>
            </a:r>
            <a:r>
              <a:rPr lang="en-US" sz="1100" dirty="0">
                <a:solidFill>
                  <a:srgbClr val="7A7A7A"/>
                </a:solidFill>
                <a:ea typeface="+mj-lt"/>
                <a:cs typeface="+mj-lt"/>
              </a:rPr>
              <a:t> </a:t>
            </a:r>
            <a:r>
              <a:rPr lang="en-US" sz="1100" dirty="0" err="1">
                <a:solidFill>
                  <a:srgbClr val="7A7A7A"/>
                </a:solidFill>
                <a:ea typeface="+mj-lt"/>
                <a:cs typeface="+mj-lt"/>
              </a:rPr>
              <a:t>بزرگ</a:t>
            </a:r>
            <a:r>
              <a:rPr lang="en-US" sz="1100" dirty="0">
                <a:solidFill>
                  <a:srgbClr val="7A7A7A"/>
                </a:solidFill>
                <a:ea typeface="+mj-lt"/>
                <a:cs typeface="+mj-lt"/>
              </a:rPr>
              <a:t> </a:t>
            </a:r>
            <a:r>
              <a:rPr lang="en-US" sz="1100" dirty="0" err="1">
                <a:solidFill>
                  <a:srgbClr val="7A7A7A"/>
                </a:solidFill>
                <a:ea typeface="+mj-lt"/>
                <a:cs typeface="+mj-lt"/>
              </a:rPr>
              <a:t>بر</a:t>
            </a:r>
            <a:r>
              <a:rPr lang="en-US" sz="1100" dirty="0">
                <a:solidFill>
                  <a:srgbClr val="7A7A7A"/>
                </a:solidFill>
                <a:ea typeface="+mj-lt"/>
                <a:cs typeface="+mj-lt"/>
              </a:rPr>
              <a:t> </a:t>
            </a:r>
            <a:r>
              <a:rPr lang="en-US" sz="1100" dirty="0" err="1">
                <a:solidFill>
                  <a:srgbClr val="7A7A7A"/>
                </a:solidFill>
                <a:ea typeface="+mj-lt"/>
                <a:cs typeface="+mj-lt"/>
              </a:rPr>
              <a:t>این</a:t>
            </a:r>
            <a:r>
              <a:rPr lang="en-US" sz="1100" dirty="0">
                <a:solidFill>
                  <a:srgbClr val="7A7A7A"/>
                </a:solidFill>
                <a:ea typeface="+mj-lt"/>
                <a:cs typeface="+mj-lt"/>
              </a:rPr>
              <a:t> </a:t>
            </a:r>
            <a:r>
              <a:rPr lang="en-US" sz="1100" dirty="0" err="1">
                <a:solidFill>
                  <a:srgbClr val="7A7A7A"/>
                </a:solidFill>
                <a:ea typeface="+mj-lt"/>
                <a:cs typeface="+mj-lt"/>
              </a:rPr>
              <a:t>است</a:t>
            </a:r>
            <a:r>
              <a:rPr lang="en-US" sz="1100" dirty="0">
                <a:solidFill>
                  <a:srgbClr val="7A7A7A"/>
                </a:solidFill>
                <a:ea typeface="+mj-lt"/>
                <a:cs typeface="+mj-lt"/>
              </a:rPr>
              <a:t> </a:t>
            </a:r>
            <a:r>
              <a:rPr lang="en-US" sz="1100" dirty="0" err="1">
                <a:solidFill>
                  <a:srgbClr val="7A7A7A"/>
                </a:solidFill>
                <a:ea typeface="+mj-lt"/>
                <a:cs typeface="+mj-lt"/>
              </a:rPr>
              <a:t>که</a:t>
            </a:r>
            <a:r>
              <a:rPr lang="en-US" sz="1100" dirty="0">
                <a:solidFill>
                  <a:srgbClr val="7A7A7A"/>
                </a:solidFill>
                <a:ea typeface="+mj-lt"/>
                <a:cs typeface="+mj-lt"/>
              </a:rPr>
              <a:t> </a:t>
            </a:r>
            <a:r>
              <a:rPr lang="en-US" sz="1100" dirty="0" err="1">
                <a:solidFill>
                  <a:srgbClr val="7A7A7A"/>
                </a:solidFill>
                <a:ea typeface="+mj-lt"/>
                <a:cs typeface="+mj-lt"/>
              </a:rPr>
              <a:t>حتما</a:t>
            </a:r>
            <a:r>
              <a:rPr lang="en-US" sz="1100" dirty="0">
                <a:solidFill>
                  <a:srgbClr val="7A7A7A"/>
                </a:solidFill>
                <a:ea typeface="+mj-lt"/>
                <a:cs typeface="+mj-lt"/>
              </a:rPr>
              <a:t> </a:t>
            </a:r>
            <a:r>
              <a:rPr lang="en-US" sz="1100" dirty="0" err="1">
                <a:solidFill>
                  <a:srgbClr val="7A7A7A"/>
                </a:solidFill>
                <a:ea typeface="+mj-lt"/>
                <a:cs typeface="+mj-lt"/>
              </a:rPr>
              <a:t>از</a:t>
            </a:r>
            <a:r>
              <a:rPr lang="en-US" sz="1100" dirty="0">
                <a:solidFill>
                  <a:srgbClr val="7A7A7A"/>
                </a:solidFill>
                <a:ea typeface="+mj-lt"/>
                <a:cs typeface="+mj-lt"/>
              </a:rPr>
              <a:t> </a:t>
            </a:r>
            <a:r>
              <a:rPr lang="en-US" sz="1100" dirty="0" err="1">
                <a:solidFill>
                  <a:srgbClr val="7A7A7A"/>
                </a:solidFill>
                <a:ea typeface="+mj-lt"/>
                <a:cs typeface="+mj-lt"/>
              </a:rPr>
              <a:t>هوش</a:t>
            </a:r>
            <a:r>
              <a:rPr lang="en-US" sz="1100" dirty="0">
                <a:solidFill>
                  <a:srgbClr val="7A7A7A"/>
                </a:solidFill>
                <a:ea typeface="+mj-lt"/>
                <a:cs typeface="+mj-lt"/>
              </a:rPr>
              <a:t> </a:t>
            </a:r>
            <a:r>
              <a:rPr lang="en-US" sz="1100" dirty="0" err="1">
                <a:solidFill>
                  <a:srgbClr val="7A7A7A"/>
                </a:solidFill>
                <a:ea typeface="+mj-lt"/>
                <a:cs typeface="+mj-lt"/>
              </a:rPr>
              <a:t>مصنوعی</a:t>
            </a:r>
            <a:r>
              <a:rPr lang="en-US" sz="1100" dirty="0">
                <a:solidFill>
                  <a:srgbClr val="7A7A7A"/>
                </a:solidFill>
                <a:ea typeface="+mj-lt"/>
                <a:cs typeface="+mj-lt"/>
              </a:rPr>
              <a:t> </a:t>
            </a:r>
            <a:r>
              <a:rPr lang="en-US" sz="1100" dirty="0" err="1">
                <a:solidFill>
                  <a:srgbClr val="7A7A7A"/>
                </a:solidFill>
                <a:ea typeface="+mj-lt"/>
                <a:cs typeface="+mj-lt"/>
              </a:rPr>
              <a:t>در</a:t>
            </a:r>
            <a:r>
              <a:rPr lang="en-US" sz="1100" dirty="0">
                <a:solidFill>
                  <a:srgbClr val="7A7A7A"/>
                </a:solidFill>
                <a:ea typeface="+mj-lt"/>
                <a:cs typeface="+mj-lt"/>
              </a:rPr>
              <a:t> </a:t>
            </a:r>
            <a:r>
              <a:rPr lang="en-US" sz="1100" dirty="0" err="1">
                <a:solidFill>
                  <a:srgbClr val="7A7A7A"/>
                </a:solidFill>
                <a:ea typeface="+mj-lt"/>
                <a:cs typeface="+mj-lt"/>
              </a:rPr>
              <a:t>سیستم</a:t>
            </a:r>
            <a:r>
              <a:rPr lang="en-US" sz="1100" dirty="0">
                <a:solidFill>
                  <a:srgbClr val="7A7A7A"/>
                </a:solidFill>
                <a:ea typeface="+mj-lt"/>
                <a:cs typeface="+mj-lt"/>
              </a:rPr>
              <a:t> </a:t>
            </a:r>
            <a:r>
              <a:rPr lang="en-US" sz="1100" dirty="0" err="1">
                <a:solidFill>
                  <a:srgbClr val="7A7A7A"/>
                </a:solidFill>
                <a:ea typeface="+mj-lt"/>
                <a:cs typeface="+mj-lt"/>
              </a:rPr>
              <a:t>نظارت</a:t>
            </a:r>
            <a:r>
              <a:rPr lang="en-US" sz="1100" dirty="0">
                <a:solidFill>
                  <a:srgbClr val="7A7A7A"/>
                </a:solidFill>
                <a:ea typeface="+mj-lt"/>
                <a:cs typeface="+mj-lt"/>
              </a:rPr>
              <a:t> </a:t>
            </a:r>
            <a:r>
              <a:rPr lang="en-US" sz="1100" dirty="0" err="1">
                <a:solidFill>
                  <a:srgbClr val="7A7A7A"/>
                </a:solidFill>
                <a:ea typeface="+mj-lt"/>
                <a:cs typeface="+mj-lt"/>
              </a:rPr>
              <a:t>تصویری</a:t>
            </a:r>
            <a:r>
              <a:rPr lang="en-US" sz="1100" dirty="0">
                <a:solidFill>
                  <a:srgbClr val="7A7A7A"/>
                </a:solidFill>
                <a:ea typeface="+mj-lt"/>
                <a:cs typeface="+mj-lt"/>
              </a:rPr>
              <a:t> </a:t>
            </a:r>
            <a:r>
              <a:rPr lang="en-US" sz="1100" dirty="0" err="1">
                <a:solidFill>
                  <a:srgbClr val="7A7A7A"/>
                </a:solidFill>
                <a:ea typeface="+mj-lt"/>
                <a:cs typeface="+mj-lt"/>
              </a:rPr>
              <a:t>استفاده</a:t>
            </a:r>
            <a:r>
              <a:rPr lang="en-US" sz="1100" dirty="0">
                <a:solidFill>
                  <a:srgbClr val="7A7A7A"/>
                </a:solidFill>
                <a:ea typeface="+mj-lt"/>
                <a:cs typeface="+mj-lt"/>
              </a:rPr>
              <a:t> </a:t>
            </a:r>
            <a:r>
              <a:rPr lang="en-US" sz="1100" dirty="0" err="1">
                <a:solidFill>
                  <a:srgbClr val="7A7A7A"/>
                </a:solidFill>
                <a:ea typeface="+mj-lt"/>
                <a:cs typeface="+mj-lt"/>
              </a:rPr>
              <a:t>کنند</a:t>
            </a:r>
            <a:r>
              <a:rPr lang="en-US" sz="1100" dirty="0">
                <a:solidFill>
                  <a:srgbClr val="7A7A7A"/>
                </a:solidFill>
                <a:ea typeface="+mj-lt"/>
                <a:cs typeface="+mj-lt"/>
              </a:rPr>
              <a:t> </a:t>
            </a:r>
            <a:r>
              <a:rPr lang="en-US" sz="1100" dirty="0" err="1">
                <a:solidFill>
                  <a:srgbClr val="7A7A7A"/>
                </a:solidFill>
                <a:ea typeface="+mj-lt"/>
                <a:cs typeface="+mj-lt"/>
              </a:rPr>
              <a:t>که</a:t>
            </a:r>
            <a:r>
              <a:rPr lang="en-US" sz="1100" dirty="0">
                <a:solidFill>
                  <a:srgbClr val="7A7A7A"/>
                </a:solidFill>
                <a:ea typeface="+mj-lt"/>
                <a:cs typeface="+mj-lt"/>
              </a:rPr>
              <a:t> </a:t>
            </a:r>
            <a:r>
              <a:rPr lang="en-US" sz="1100" dirty="0" err="1">
                <a:solidFill>
                  <a:srgbClr val="7A7A7A"/>
                </a:solidFill>
                <a:ea typeface="+mj-lt"/>
                <a:cs typeface="+mj-lt"/>
              </a:rPr>
              <a:t>این</a:t>
            </a:r>
            <a:r>
              <a:rPr lang="en-US" sz="1100" dirty="0">
                <a:solidFill>
                  <a:srgbClr val="7A7A7A"/>
                </a:solidFill>
                <a:ea typeface="+mj-lt"/>
                <a:cs typeface="+mj-lt"/>
              </a:rPr>
              <a:t> </a:t>
            </a:r>
            <a:r>
              <a:rPr lang="en-US" sz="1100" dirty="0" err="1">
                <a:solidFill>
                  <a:srgbClr val="7A7A7A"/>
                </a:solidFill>
                <a:ea typeface="+mj-lt"/>
                <a:cs typeface="+mj-lt"/>
              </a:rPr>
              <a:t>امر</a:t>
            </a:r>
            <a:r>
              <a:rPr lang="en-US" sz="1100" dirty="0">
                <a:solidFill>
                  <a:srgbClr val="7A7A7A"/>
                </a:solidFill>
                <a:ea typeface="+mj-lt"/>
                <a:cs typeface="+mj-lt"/>
              </a:rPr>
              <a:t> </a:t>
            </a:r>
            <a:r>
              <a:rPr lang="en-US" sz="1100" dirty="0" err="1">
                <a:solidFill>
                  <a:srgbClr val="7A7A7A"/>
                </a:solidFill>
                <a:ea typeface="+mj-lt"/>
                <a:cs typeface="+mj-lt"/>
              </a:rPr>
              <a:t>در</a:t>
            </a:r>
            <a:r>
              <a:rPr lang="en-US" sz="1100" dirty="0">
                <a:solidFill>
                  <a:srgbClr val="7A7A7A"/>
                </a:solidFill>
                <a:ea typeface="+mj-lt"/>
                <a:cs typeface="+mj-lt"/>
              </a:rPr>
              <a:t> </a:t>
            </a:r>
            <a:r>
              <a:rPr lang="en-US" sz="1100" dirty="0" err="1">
                <a:solidFill>
                  <a:srgbClr val="7A7A7A"/>
                </a:solidFill>
                <a:ea typeface="+mj-lt"/>
                <a:cs typeface="+mj-lt"/>
              </a:rPr>
              <a:t>آینده</a:t>
            </a:r>
            <a:r>
              <a:rPr lang="en-US" sz="1100" dirty="0">
                <a:solidFill>
                  <a:srgbClr val="7A7A7A"/>
                </a:solidFill>
                <a:ea typeface="+mj-lt"/>
                <a:cs typeface="+mj-lt"/>
              </a:rPr>
              <a:t> </a:t>
            </a:r>
            <a:r>
              <a:rPr lang="en-US" sz="1100" dirty="0" err="1">
                <a:solidFill>
                  <a:srgbClr val="7A7A7A"/>
                </a:solidFill>
                <a:ea typeface="+mj-lt"/>
                <a:cs typeface="+mj-lt"/>
              </a:rPr>
              <a:t>بسیار</a:t>
            </a:r>
            <a:r>
              <a:rPr lang="en-US" sz="1100" dirty="0">
                <a:solidFill>
                  <a:srgbClr val="7A7A7A"/>
                </a:solidFill>
                <a:ea typeface="+mj-lt"/>
                <a:cs typeface="+mj-lt"/>
              </a:rPr>
              <a:t> </a:t>
            </a:r>
            <a:r>
              <a:rPr lang="en-US" sz="1100" dirty="0" err="1">
                <a:solidFill>
                  <a:srgbClr val="7A7A7A"/>
                </a:solidFill>
                <a:ea typeface="+mj-lt"/>
                <a:cs typeface="+mj-lt"/>
              </a:rPr>
              <a:t>پر</a:t>
            </a:r>
            <a:r>
              <a:rPr lang="en-US" sz="1100" dirty="0">
                <a:solidFill>
                  <a:srgbClr val="7A7A7A"/>
                </a:solidFill>
                <a:ea typeface="+mj-lt"/>
                <a:cs typeface="+mj-lt"/>
              </a:rPr>
              <a:t> </a:t>
            </a:r>
            <a:r>
              <a:rPr lang="en-US" sz="1100" dirty="0" err="1">
                <a:solidFill>
                  <a:srgbClr val="7A7A7A"/>
                </a:solidFill>
                <a:ea typeface="+mj-lt"/>
                <a:cs typeface="+mj-lt"/>
              </a:rPr>
              <a:t>کاربرد</a:t>
            </a:r>
            <a:r>
              <a:rPr lang="en-US" sz="1100" dirty="0">
                <a:solidFill>
                  <a:srgbClr val="7A7A7A"/>
                </a:solidFill>
                <a:ea typeface="+mj-lt"/>
                <a:cs typeface="+mj-lt"/>
              </a:rPr>
              <a:t> </a:t>
            </a:r>
            <a:r>
              <a:rPr lang="en-US" sz="1100" dirty="0" err="1">
                <a:solidFill>
                  <a:srgbClr val="7A7A7A"/>
                </a:solidFill>
                <a:ea typeface="+mj-lt"/>
                <a:cs typeface="+mj-lt"/>
              </a:rPr>
              <a:t>خواهد</a:t>
            </a:r>
            <a:r>
              <a:rPr lang="en-US" sz="1100" dirty="0">
                <a:solidFill>
                  <a:srgbClr val="7A7A7A"/>
                </a:solidFill>
                <a:ea typeface="+mj-lt"/>
                <a:cs typeface="+mj-lt"/>
              </a:rPr>
              <a:t> </a:t>
            </a:r>
            <a:r>
              <a:rPr lang="en-US" sz="1100" dirty="0" err="1">
                <a:solidFill>
                  <a:srgbClr val="7A7A7A"/>
                </a:solidFill>
                <a:ea typeface="+mj-lt"/>
                <a:cs typeface="+mj-lt"/>
              </a:rPr>
              <a:t>بود</a:t>
            </a:r>
            <a:r>
              <a:rPr lang="en-US" sz="1100" dirty="0">
                <a:solidFill>
                  <a:srgbClr val="7A7A7A"/>
                </a:solidFill>
                <a:ea typeface="+mj-lt"/>
                <a:cs typeface="+mj-lt"/>
              </a:rPr>
              <a:t> و </a:t>
            </a:r>
            <a:r>
              <a:rPr lang="en-US" sz="1100" dirty="0" err="1">
                <a:solidFill>
                  <a:srgbClr val="7A7A7A"/>
                </a:solidFill>
                <a:ea typeface="+mj-lt"/>
                <a:cs typeface="+mj-lt"/>
              </a:rPr>
              <a:t>تقریبا</a:t>
            </a:r>
            <a:r>
              <a:rPr lang="en-US" sz="1100" dirty="0">
                <a:solidFill>
                  <a:srgbClr val="7A7A7A"/>
                </a:solidFill>
                <a:ea typeface="+mj-lt"/>
                <a:cs typeface="+mj-lt"/>
              </a:rPr>
              <a:t> </a:t>
            </a:r>
            <a:r>
              <a:rPr lang="en-US" sz="1100" dirty="0" err="1">
                <a:solidFill>
                  <a:srgbClr val="7A7A7A"/>
                </a:solidFill>
                <a:ea typeface="+mj-lt"/>
                <a:cs typeface="+mj-lt"/>
              </a:rPr>
              <a:t>در</a:t>
            </a:r>
            <a:r>
              <a:rPr lang="en-US" sz="1100" dirty="0">
                <a:solidFill>
                  <a:srgbClr val="7A7A7A"/>
                </a:solidFill>
                <a:ea typeface="+mj-lt"/>
                <a:cs typeface="+mj-lt"/>
              </a:rPr>
              <a:t> </a:t>
            </a:r>
            <a:r>
              <a:rPr lang="en-US" sz="1100" dirty="0" err="1">
                <a:solidFill>
                  <a:srgbClr val="7A7A7A"/>
                </a:solidFill>
                <a:ea typeface="+mj-lt"/>
                <a:cs typeface="+mj-lt"/>
              </a:rPr>
              <a:t>سال</a:t>
            </a:r>
            <a:r>
              <a:rPr lang="en-US" sz="1100" dirty="0">
                <a:solidFill>
                  <a:srgbClr val="7A7A7A"/>
                </a:solidFill>
                <a:ea typeface="+mj-lt"/>
                <a:cs typeface="+mj-lt"/>
              </a:rPr>
              <a:t> 1401 </a:t>
            </a:r>
            <a:r>
              <a:rPr lang="en-US" sz="1100" dirty="0" err="1">
                <a:solidFill>
                  <a:srgbClr val="7A7A7A"/>
                </a:solidFill>
                <a:ea typeface="+mj-lt"/>
                <a:cs typeface="+mj-lt"/>
              </a:rPr>
              <a:t>تمام</a:t>
            </a:r>
            <a:r>
              <a:rPr lang="en-US" sz="1100" dirty="0">
                <a:solidFill>
                  <a:srgbClr val="7A7A7A"/>
                </a:solidFill>
                <a:ea typeface="+mj-lt"/>
                <a:cs typeface="+mj-lt"/>
              </a:rPr>
              <a:t> </a:t>
            </a:r>
            <a:r>
              <a:rPr lang="en-US" sz="1100" dirty="0" err="1">
                <a:solidFill>
                  <a:srgbClr val="7A7A7A"/>
                </a:solidFill>
                <a:ea typeface="+mj-lt"/>
                <a:cs typeface="+mj-lt"/>
              </a:rPr>
              <a:t>پروژه</a:t>
            </a:r>
            <a:r>
              <a:rPr lang="en-US" sz="1100" dirty="0">
                <a:solidFill>
                  <a:srgbClr val="7A7A7A"/>
                </a:solidFill>
                <a:ea typeface="+mj-lt"/>
                <a:cs typeface="+mj-lt"/>
              </a:rPr>
              <a:t> </a:t>
            </a:r>
            <a:r>
              <a:rPr lang="en-US" sz="1100" dirty="0" err="1">
                <a:solidFill>
                  <a:srgbClr val="7A7A7A"/>
                </a:solidFill>
                <a:ea typeface="+mj-lt"/>
                <a:cs typeface="+mj-lt"/>
              </a:rPr>
              <a:t>های</a:t>
            </a:r>
            <a:r>
              <a:rPr lang="en-US" sz="1100" dirty="0">
                <a:solidFill>
                  <a:srgbClr val="7A7A7A"/>
                </a:solidFill>
                <a:ea typeface="+mj-lt"/>
                <a:cs typeface="+mj-lt"/>
              </a:rPr>
              <a:t> </a:t>
            </a:r>
            <a:r>
              <a:rPr lang="en-US" sz="1100" dirty="0" err="1">
                <a:solidFill>
                  <a:srgbClr val="7A7A7A"/>
                </a:solidFill>
                <a:ea typeface="+mj-lt"/>
                <a:cs typeface="+mj-lt"/>
              </a:rPr>
              <a:t>سیستم</a:t>
            </a:r>
            <a:r>
              <a:rPr lang="en-US" sz="1100" dirty="0">
                <a:solidFill>
                  <a:srgbClr val="7A7A7A"/>
                </a:solidFill>
                <a:ea typeface="+mj-lt"/>
                <a:cs typeface="+mj-lt"/>
              </a:rPr>
              <a:t> </a:t>
            </a:r>
            <a:r>
              <a:rPr lang="en-US" sz="1100" dirty="0" err="1">
                <a:solidFill>
                  <a:srgbClr val="7A7A7A"/>
                </a:solidFill>
                <a:ea typeface="+mj-lt"/>
                <a:cs typeface="+mj-lt"/>
              </a:rPr>
              <a:t>نظارت</a:t>
            </a:r>
            <a:r>
              <a:rPr lang="en-US" sz="1100" dirty="0">
                <a:solidFill>
                  <a:srgbClr val="7A7A7A"/>
                </a:solidFill>
                <a:ea typeface="+mj-lt"/>
                <a:cs typeface="+mj-lt"/>
              </a:rPr>
              <a:t> </a:t>
            </a:r>
            <a:r>
              <a:rPr lang="en-US" sz="1100" dirty="0" err="1">
                <a:solidFill>
                  <a:srgbClr val="7A7A7A"/>
                </a:solidFill>
                <a:ea typeface="+mj-lt"/>
                <a:cs typeface="+mj-lt"/>
              </a:rPr>
              <a:t>تصویری</a:t>
            </a:r>
            <a:r>
              <a:rPr lang="en-US" sz="1100" dirty="0">
                <a:solidFill>
                  <a:srgbClr val="7A7A7A"/>
                </a:solidFill>
                <a:ea typeface="+mj-lt"/>
                <a:cs typeface="+mj-lt"/>
              </a:rPr>
              <a:t> </a:t>
            </a:r>
            <a:r>
              <a:rPr lang="en-US" sz="1100" dirty="0" err="1">
                <a:solidFill>
                  <a:srgbClr val="7A7A7A"/>
                </a:solidFill>
                <a:ea typeface="+mj-lt"/>
                <a:cs typeface="+mj-lt"/>
              </a:rPr>
              <a:t>با</a:t>
            </a:r>
            <a:r>
              <a:rPr lang="en-US" sz="1100" dirty="0">
                <a:solidFill>
                  <a:srgbClr val="7A7A7A"/>
                </a:solidFill>
                <a:ea typeface="+mj-lt"/>
                <a:cs typeface="+mj-lt"/>
              </a:rPr>
              <a:t> </a:t>
            </a:r>
            <a:r>
              <a:rPr lang="en-US" sz="1100" dirty="0" err="1">
                <a:solidFill>
                  <a:srgbClr val="7A7A7A"/>
                </a:solidFill>
                <a:ea typeface="+mj-lt"/>
                <a:cs typeface="+mj-lt"/>
              </a:rPr>
              <a:t>دوربینهای</a:t>
            </a:r>
            <a:r>
              <a:rPr lang="en-US" sz="1100" dirty="0">
                <a:solidFill>
                  <a:srgbClr val="7A7A7A"/>
                </a:solidFill>
                <a:ea typeface="+mj-lt"/>
                <a:cs typeface="+mj-lt"/>
              </a:rPr>
              <a:t> </a:t>
            </a:r>
            <a:r>
              <a:rPr lang="en-US" sz="1100" dirty="0" err="1">
                <a:solidFill>
                  <a:srgbClr val="7A7A7A"/>
                </a:solidFill>
                <a:ea typeface="+mj-lt"/>
                <a:cs typeface="+mj-lt"/>
              </a:rPr>
              <a:t>انجام</a:t>
            </a:r>
            <a:r>
              <a:rPr lang="en-US" sz="1100" dirty="0">
                <a:solidFill>
                  <a:srgbClr val="7A7A7A"/>
                </a:solidFill>
                <a:ea typeface="+mj-lt"/>
                <a:cs typeface="+mj-lt"/>
              </a:rPr>
              <a:t> </a:t>
            </a:r>
            <a:r>
              <a:rPr lang="en-US" sz="1100" dirty="0" err="1">
                <a:solidFill>
                  <a:srgbClr val="7A7A7A"/>
                </a:solidFill>
                <a:ea typeface="+mj-lt"/>
                <a:cs typeface="+mj-lt"/>
              </a:rPr>
              <a:t>میشود</a:t>
            </a:r>
            <a:r>
              <a:rPr lang="en-US" sz="1100" dirty="0">
                <a:solidFill>
                  <a:srgbClr val="7A7A7A"/>
                </a:solidFill>
                <a:ea typeface="+mj-lt"/>
                <a:cs typeface="+mj-lt"/>
              </a:rPr>
              <a:t> </a:t>
            </a:r>
            <a:r>
              <a:rPr lang="en-US" sz="1100" dirty="0" err="1">
                <a:solidFill>
                  <a:srgbClr val="7A7A7A"/>
                </a:solidFill>
                <a:ea typeface="+mj-lt"/>
                <a:cs typeface="+mj-lt"/>
              </a:rPr>
              <a:t>که</a:t>
            </a:r>
            <a:r>
              <a:rPr lang="en-US" sz="1100" dirty="0">
                <a:solidFill>
                  <a:srgbClr val="7A7A7A"/>
                </a:solidFill>
                <a:ea typeface="+mj-lt"/>
                <a:cs typeface="+mj-lt"/>
              </a:rPr>
              <a:t> </a:t>
            </a:r>
            <a:r>
              <a:rPr lang="en-US" sz="1100" dirty="0" err="1">
                <a:solidFill>
                  <a:srgbClr val="7A7A7A"/>
                </a:solidFill>
                <a:ea typeface="+mj-lt"/>
                <a:cs typeface="+mj-lt"/>
              </a:rPr>
              <a:t>از</a:t>
            </a:r>
            <a:r>
              <a:rPr lang="en-US" sz="1100" dirty="0">
                <a:solidFill>
                  <a:srgbClr val="7A7A7A"/>
                </a:solidFill>
                <a:ea typeface="+mj-lt"/>
                <a:cs typeface="+mj-lt"/>
              </a:rPr>
              <a:t> </a:t>
            </a:r>
            <a:r>
              <a:rPr lang="en-US" sz="1100" dirty="0" err="1">
                <a:solidFill>
                  <a:srgbClr val="7A7A7A"/>
                </a:solidFill>
                <a:ea typeface="+mj-lt"/>
                <a:cs typeface="+mj-lt"/>
              </a:rPr>
              <a:t>قابلیت</a:t>
            </a:r>
            <a:r>
              <a:rPr lang="en-US" sz="1100" dirty="0">
                <a:solidFill>
                  <a:srgbClr val="7A7A7A"/>
                </a:solidFill>
                <a:ea typeface="+mj-lt"/>
                <a:cs typeface="+mj-lt"/>
              </a:rPr>
              <a:t> </a:t>
            </a:r>
            <a:r>
              <a:rPr lang="en-US" sz="1100" dirty="0" err="1">
                <a:solidFill>
                  <a:srgbClr val="7A7A7A"/>
                </a:solidFill>
                <a:ea typeface="+mj-lt"/>
                <a:cs typeface="+mj-lt"/>
              </a:rPr>
              <a:t>هوش</a:t>
            </a:r>
            <a:r>
              <a:rPr lang="en-US" sz="1100" dirty="0">
                <a:solidFill>
                  <a:srgbClr val="7A7A7A"/>
                </a:solidFill>
                <a:ea typeface="+mj-lt"/>
                <a:cs typeface="+mj-lt"/>
              </a:rPr>
              <a:t> </a:t>
            </a:r>
            <a:r>
              <a:rPr lang="en-US" sz="1100" dirty="0" err="1">
                <a:solidFill>
                  <a:srgbClr val="7A7A7A"/>
                </a:solidFill>
                <a:ea typeface="+mj-lt"/>
                <a:cs typeface="+mj-lt"/>
              </a:rPr>
              <a:t>مصنوعی</a:t>
            </a:r>
            <a:r>
              <a:rPr lang="en-US" sz="1100" dirty="0">
                <a:solidFill>
                  <a:srgbClr val="7A7A7A"/>
                </a:solidFill>
                <a:ea typeface="+mj-lt"/>
                <a:cs typeface="+mj-lt"/>
              </a:rPr>
              <a:t> </a:t>
            </a:r>
            <a:r>
              <a:rPr lang="en-US" sz="1100" dirty="0" err="1">
                <a:solidFill>
                  <a:srgbClr val="7A7A7A"/>
                </a:solidFill>
                <a:ea typeface="+mj-lt"/>
                <a:cs typeface="+mj-lt"/>
              </a:rPr>
              <a:t>پشتیبانی</a:t>
            </a:r>
            <a:r>
              <a:rPr lang="en-US" sz="1100" dirty="0">
                <a:solidFill>
                  <a:srgbClr val="7A7A7A"/>
                </a:solidFill>
                <a:ea typeface="+mj-lt"/>
                <a:cs typeface="+mj-lt"/>
              </a:rPr>
              <a:t> </a:t>
            </a:r>
            <a:r>
              <a:rPr lang="en-US" sz="1100" dirty="0" err="1">
                <a:solidFill>
                  <a:srgbClr val="7A7A7A"/>
                </a:solidFill>
                <a:ea typeface="+mj-lt"/>
                <a:cs typeface="+mj-lt"/>
              </a:rPr>
              <a:t>کنند</a:t>
            </a:r>
            <a:r>
              <a:rPr lang="en-US" sz="1100" dirty="0">
                <a:solidFill>
                  <a:srgbClr val="7A7A7A"/>
                </a:solidFill>
                <a:ea typeface="+mj-lt"/>
                <a:cs typeface="+mj-lt"/>
              </a:rPr>
              <a:t>.</a:t>
            </a:r>
            <a:endParaRPr lang="en-US" dirty="0"/>
          </a:p>
          <a:p>
            <a:pPr algn="r"/>
            <a:br>
              <a:rPr lang="en-US" dirty="0"/>
            </a:br>
            <a:endParaRPr lang="en-US" dirty="0"/>
          </a:p>
          <a:p>
            <a:pPr algn="r"/>
            <a:r>
              <a:rPr lang="en-US" sz="1200" err="1">
                <a:solidFill>
                  <a:srgbClr val="7A7A7A"/>
                </a:solidFill>
                <a:ea typeface="+mj-lt"/>
                <a:cs typeface="+mj-lt"/>
              </a:rPr>
              <a:t>هوش</a:t>
            </a:r>
            <a:r>
              <a:rPr lang="en-US" sz="1200">
                <a:solidFill>
                  <a:srgbClr val="7A7A7A"/>
                </a:solidFill>
                <a:ea typeface="+mj-lt"/>
                <a:cs typeface="+mj-lt"/>
              </a:rPr>
              <a:t> </a:t>
            </a:r>
            <a:r>
              <a:rPr lang="en-US" sz="1200" err="1">
                <a:solidFill>
                  <a:srgbClr val="7A7A7A"/>
                </a:solidFill>
                <a:ea typeface="+mj-lt"/>
                <a:cs typeface="+mj-lt"/>
              </a:rPr>
              <a:t>مصنوعی</a:t>
            </a:r>
            <a:r>
              <a:rPr lang="en-US" sz="1200">
                <a:solidFill>
                  <a:srgbClr val="7A7A7A"/>
                </a:solidFill>
                <a:ea typeface="+mj-lt"/>
                <a:cs typeface="+mj-lt"/>
              </a:rPr>
              <a:t> </a:t>
            </a:r>
            <a:r>
              <a:rPr lang="en-US" sz="1200" err="1">
                <a:solidFill>
                  <a:srgbClr val="7A7A7A"/>
                </a:solidFill>
                <a:ea typeface="+mj-lt"/>
                <a:cs typeface="+mj-lt"/>
              </a:rPr>
              <a:t>در</a:t>
            </a:r>
            <a:r>
              <a:rPr lang="en-US" sz="1200">
                <a:solidFill>
                  <a:srgbClr val="7A7A7A"/>
                </a:solidFill>
                <a:ea typeface="+mj-lt"/>
                <a:cs typeface="+mj-lt"/>
              </a:rPr>
              <a:t> سیستم نظارت تصویری یکی از اهداف جدید و تکنولوژی های جدید می باشد که میبایست در آینده منتظر جدیدترین تکنولوژی ها در دوربین مداربسته باشیم</a:t>
            </a:r>
            <a:endParaRPr lang="en-US" dirty="0"/>
          </a:p>
          <a:p>
            <a:br>
              <a:rPr lang="en-US" dirty="0"/>
            </a:br>
            <a:endParaRPr lang="en-US" dirty="0"/>
          </a:p>
        </p:txBody>
      </p:sp>
    </p:spTree>
    <p:extLst>
      <p:ext uri="{BB962C8B-B14F-4D97-AF65-F5344CB8AC3E}">
        <p14:creationId xmlns:p14="http://schemas.microsoft.com/office/powerpoint/2010/main" val="1086878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7F96AAC-1B7F-4BC0-A366-059066805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99ABF-B098-CF58-5541-43983FD373DF}"/>
              </a:ext>
            </a:extLst>
          </p:cNvPr>
          <p:cNvSpPr>
            <a:spLocks noGrp="1"/>
          </p:cNvSpPr>
          <p:nvPr>
            <p:ph type="title"/>
          </p:nvPr>
        </p:nvSpPr>
        <p:spPr>
          <a:xfrm>
            <a:off x="810705" y="791851"/>
            <a:ext cx="4091233" cy="1960775"/>
          </a:xfrm>
        </p:spPr>
        <p:txBody>
          <a:bodyPr>
            <a:normAutofit fontScale="90000"/>
          </a:bodyPr>
          <a:lstStyle/>
          <a:p>
            <a:r>
              <a:rPr lang="en-US" sz="1700" dirty="0" err="1"/>
              <a:t>نتیجه</a:t>
            </a:r>
            <a:r>
              <a:rPr lang="en-US" sz="1700" dirty="0"/>
              <a:t> </a:t>
            </a:r>
            <a:r>
              <a:rPr lang="en-US" sz="1700" dirty="0" err="1"/>
              <a:t>گیری</a:t>
            </a:r>
            <a:r>
              <a:rPr lang="en-US" sz="1700" dirty="0"/>
              <a:t> </a:t>
            </a:r>
            <a:r>
              <a:rPr lang="en-US" sz="1700" dirty="0" err="1"/>
              <a:t>برای</a:t>
            </a:r>
            <a:r>
              <a:rPr lang="en-US" sz="1700" dirty="0"/>
              <a:t> </a:t>
            </a:r>
            <a:r>
              <a:rPr lang="en-US" sz="1700" dirty="0" err="1"/>
              <a:t>اقدامات</a:t>
            </a:r>
            <a:r>
              <a:rPr lang="en-US" sz="1700" dirty="0"/>
              <a:t> </a:t>
            </a:r>
            <a:r>
              <a:rPr lang="en-US" sz="1700" dirty="0" err="1"/>
              <a:t>لازم</a:t>
            </a:r>
            <a:r>
              <a:rPr lang="en-US" sz="1700" dirty="0"/>
              <a:t> </a:t>
            </a:r>
            <a:r>
              <a:rPr lang="en-US" sz="1700" dirty="0" err="1"/>
              <a:t>قبل</a:t>
            </a:r>
            <a:r>
              <a:rPr lang="en-US" sz="1700" dirty="0"/>
              <a:t> </a:t>
            </a:r>
            <a:r>
              <a:rPr lang="en-US" sz="1700" dirty="0" err="1"/>
              <a:t>از</a:t>
            </a:r>
            <a:r>
              <a:rPr lang="en-US" sz="1700" dirty="0"/>
              <a:t> </a:t>
            </a:r>
            <a:r>
              <a:rPr lang="en-US" sz="1700" dirty="0" err="1"/>
              <a:t>نصب</a:t>
            </a:r>
            <a:r>
              <a:rPr lang="en-US" sz="1700" dirty="0"/>
              <a:t> </a:t>
            </a:r>
            <a:r>
              <a:rPr lang="en-US" sz="1700" dirty="0" err="1"/>
              <a:t>سیستم</a:t>
            </a:r>
            <a:r>
              <a:rPr lang="en-US" sz="1700" dirty="0"/>
              <a:t> </a:t>
            </a:r>
            <a:r>
              <a:rPr lang="en-US" sz="1700" dirty="0" err="1"/>
              <a:t>نظارت</a:t>
            </a:r>
            <a:r>
              <a:rPr lang="en-US" sz="1700" dirty="0"/>
              <a:t> </a:t>
            </a:r>
            <a:r>
              <a:rPr lang="en-US" sz="1700" dirty="0" err="1"/>
              <a:t>تصویری</a:t>
            </a:r>
            <a:endParaRPr lang="en-US" dirty="0" err="1"/>
          </a:p>
          <a:p>
            <a:br>
              <a:rPr lang="en-US" dirty="0"/>
            </a:br>
            <a:endParaRPr lang="en-US" dirty="0"/>
          </a:p>
        </p:txBody>
      </p:sp>
      <p:sp>
        <p:nvSpPr>
          <p:cNvPr id="8" name="Content Placeholder 7">
            <a:extLst>
              <a:ext uri="{FF2B5EF4-FFF2-40B4-BE49-F238E27FC236}">
                <a16:creationId xmlns:a16="http://schemas.microsoft.com/office/drawing/2014/main" id="{5D53A020-29AE-3472-4B2B-1A6F3BABC140}"/>
              </a:ext>
            </a:extLst>
          </p:cNvPr>
          <p:cNvSpPr>
            <a:spLocks noGrp="1"/>
          </p:cNvSpPr>
          <p:nvPr>
            <p:ph idx="1"/>
          </p:nvPr>
        </p:nvSpPr>
        <p:spPr>
          <a:xfrm>
            <a:off x="810706" y="3091543"/>
            <a:ext cx="4091232" cy="3042557"/>
          </a:xfrm>
        </p:spPr>
        <p:txBody>
          <a:bodyPr vert="horz" lIns="91440" tIns="45720" rIns="91440" bIns="45720" rtlCol="0" anchor="t">
            <a:normAutofit/>
          </a:bodyPr>
          <a:lstStyle/>
          <a:p>
            <a:r>
              <a:rPr lang="en-US" sz="1100" dirty="0" err="1">
                <a:solidFill>
                  <a:srgbClr val="7A7A7A"/>
                </a:solidFill>
                <a:ea typeface="+mj-lt"/>
                <a:cs typeface="+mj-lt"/>
              </a:rPr>
              <a:t>ما</a:t>
            </a:r>
            <a:r>
              <a:rPr lang="en-US" sz="1100" dirty="0">
                <a:solidFill>
                  <a:srgbClr val="7A7A7A"/>
                </a:solidFill>
                <a:ea typeface="+mj-lt"/>
                <a:cs typeface="+mj-lt"/>
              </a:rPr>
              <a:t> </a:t>
            </a:r>
            <a:r>
              <a:rPr lang="en-US" sz="1100" dirty="0" err="1">
                <a:solidFill>
                  <a:srgbClr val="7A7A7A"/>
                </a:solidFill>
                <a:ea typeface="+mj-lt"/>
                <a:cs typeface="+mj-lt"/>
              </a:rPr>
              <a:t>به</a:t>
            </a:r>
            <a:r>
              <a:rPr lang="en-US" sz="1100" dirty="0">
                <a:solidFill>
                  <a:srgbClr val="7A7A7A"/>
                </a:solidFill>
                <a:ea typeface="+mj-lt"/>
                <a:cs typeface="+mj-lt"/>
              </a:rPr>
              <a:t> </a:t>
            </a:r>
            <a:r>
              <a:rPr lang="en-US" sz="1100" dirty="0" err="1">
                <a:solidFill>
                  <a:srgbClr val="7A7A7A"/>
                </a:solidFill>
                <a:ea typeface="+mj-lt"/>
                <a:cs typeface="+mj-lt"/>
              </a:rPr>
              <a:t>شما</a:t>
            </a:r>
            <a:r>
              <a:rPr lang="en-US" sz="1100" dirty="0">
                <a:solidFill>
                  <a:srgbClr val="7A7A7A"/>
                </a:solidFill>
                <a:ea typeface="+mj-lt"/>
                <a:cs typeface="+mj-lt"/>
              </a:rPr>
              <a:t> </a:t>
            </a:r>
            <a:r>
              <a:rPr lang="en-US" sz="1100" dirty="0" err="1">
                <a:solidFill>
                  <a:srgbClr val="7A7A7A"/>
                </a:solidFill>
                <a:ea typeface="+mj-lt"/>
                <a:cs typeface="+mj-lt"/>
              </a:rPr>
              <a:t>توصیه</a:t>
            </a:r>
            <a:r>
              <a:rPr lang="en-US" sz="1100" dirty="0">
                <a:solidFill>
                  <a:srgbClr val="7A7A7A"/>
                </a:solidFill>
                <a:ea typeface="+mj-lt"/>
                <a:cs typeface="+mj-lt"/>
              </a:rPr>
              <a:t> </a:t>
            </a:r>
            <a:r>
              <a:rPr lang="en-US" sz="1100" dirty="0" err="1">
                <a:solidFill>
                  <a:srgbClr val="7A7A7A"/>
                </a:solidFill>
                <a:ea typeface="+mj-lt"/>
                <a:cs typeface="+mj-lt"/>
              </a:rPr>
              <a:t>میکنیم</a:t>
            </a:r>
            <a:r>
              <a:rPr lang="en-US" sz="1100" dirty="0">
                <a:solidFill>
                  <a:srgbClr val="7A7A7A"/>
                </a:solidFill>
                <a:ea typeface="+mj-lt"/>
                <a:cs typeface="+mj-lt"/>
              </a:rPr>
              <a:t> </a:t>
            </a:r>
            <a:r>
              <a:rPr lang="en-US" sz="1100" dirty="0" err="1">
                <a:solidFill>
                  <a:srgbClr val="7A7A7A"/>
                </a:solidFill>
                <a:ea typeface="+mj-lt"/>
                <a:cs typeface="+mj-lt"/>
              </a:rPr>
              <a:t>حتما</a:t>
            </a:r>
            <a:r>
              <a:rPr lang="en-US" sz="1100" dirty="0">
                <a:solidFill>
                  <a:srgbClr val="7A7A7A"/>
                </a:solidFill>
                <a:ea typeface="+mj-lt"/>
                <a:cs typeface="+mj-lt"/>
              </a:rPr>
              <a:t> </a:t>
            </a:r>
            <a:r>
              <a:rPr lang="en-US" sz="1100" dirty="0" err="1">
                <a:solidFill>
                  <a:srgbClr val="7A7A7A"/>
                </a:solidFill>
                <a:ea typeface="+mj-lt"/>
                <a:cs typeface="+mj-lt"/>
              </a:rPr>
              <a:t>از</a:t>
            </a:r>
            <a:r>
              <a:rPr lang="en-US" sz="1100" b="1" dirty="0">
                <a:solidFill>
                  <a:srgbClr val="7A7A7A"/>
                </a:solidFill>
                <a:ea typeface="+mj-lt"/>
                <a:cs typeface="+mj-lt"/>
              </a:rPr>
              <a:t> </a:t>
            </a:r>
            <a:r>
              <a:rPr lang="en-US" sz="1100" b="1" dirty="0" err="1">
                <a:solidFill>
                  <a:srgbClr val="7A7A7A"/>
                </a:solidFill>
                <a:ea typeface="+mj-lt"/>
                <a:cs typeface="+mj-lt"/>
              </a:rPr>
              <a:t>وجود</a:t>
            </a:r>
            <a:r>
              <a:rPr lang="en-US" sz="1100" b="1" dirty="0">
                <a:solidFill>
                  <a:srgbClr val="7A7A7A"/>
                </a:solidFill>
                <a:ea typeface="+mj-lt"/>
                <a:cs typeface="+mj-lt"/>
              </a:rPr>
              <a:t> </a:t>
            </a:r>
            <a:r>
              <a:rPr lang="en-US" sz="1100" b="1" dirty="0" err="1">
                <a:solidFill>
                  <a:srgbClr val="7A7A7A"/>
                </a:solidFill>
                <a:ea typeface="+mj-lt"/>
                <a:cs typeface="+mj-lt"/>
              </a:rPr>
              <a:t>دوربین</a:t>
            </a:r>
            <a:r>
              <a:rPr lang="en-US" sz="1100" b="1" dirty="0">
                <a:solidFill>
                  <a:srgbClr val="7A7A7A"/>
                </a:solidFill>
                <a:ea typeface="+mj-lt"/>
                <a:cs typeface="+mj-lt"/>
              </a:rPr>
              <a:t> </a:t>
            </a:r>
            <a:r>
              <a:rPr lang="en-US" sz="1100" b="1" dirty="0" err="1">
                <a:solidFill>
                  <a:srgbClr val="7A7A7A"/>
                </a:solidFill>
                <a:ea typeface="+mj-lt"/>
                <a:cs typeface="+mj-lt"/>
              </a:rPr>
              <a:t>مداربسته</a:t>
            </a:r>
            <a:r>
              <a:rPr lang="en-US" sz="1100" b="1" dirty="0">
                <a:solidFill>
                  <a:srgbClr val="7A7A7A"/>
                </a:solidFill>
                <a:ea typeface="+mj-lt"/>
                <a:cs typeface="+mj-lt"/>
              </a:rPr>
              <a:t> </a:t>
            </a:r>
            <a:r>
              <a:rPr lang="en-US" sz="1100" dirty="0" err="1">
                <a:solidFill>
                  <a:srgbClr val="7A7A7A"/>
                </a:solidFill>
                <a:ea typeface="+mj-lt"/>
                <a:cs typeface="+mj-lt"/>
              </a:rPr>
              <a:t>برای</a:t>
            </a:r>
            <a:r>
              <a:rPr lang="en-US" sz="1100" dirty="0">
                <a:solidFill>
                  <a:srgbClr val="7A7A7A"/>
                </a:solidFill>
                <a:ea typeface="+mj-lt"/>
                <a:cs typeface="+mj-lt"/>
              </a:rPr>
              <a:t> </a:t>
            </a:r>
            <a:r>
              <a:rPr lang="en-US" sz="1100" dirty="0" err="1">
                <a:solidFill>
                  <a:srgbClr val="7A7A7A"/>
                </a:solidFill>
                <a:ea typeface="+mj-lt"/>
                <a:cs typeface="+mj-lt"/>
              </a:rPr>
              <a:t>محل</a:t>
            </a:r>
            <a:r>
              <a:rPr lang="en-US" sz="1100" dirty="0">
                <a:solidFill>
                  <a:srgbClr val="7A7A7A"/>
                </a:solidFill>
                <a:ea typeface="+mj-lt"/>
                <a:cs typeface="+mj-lt"/>
              </a:rPr>
              <a:t> </a:t>
            </a:r>
            <a:r>
              <a:rPr lang="en-US" sz="1100" dirty="0" err="1">
                <a:solidFill>
                  <a:srgbClr val="7A7A7A"/>
                </a:solidFill>
                <a:ea typeface="+mj-lt"/>
                <a:cs typeface="+mj-lt"/>
              </a:rPr>
              <a:t>کار</a:t>
            </a:r>
            <a:r>
              <a:rPr lang="en-US" sz="1100" dirty="0">
                <a:solidFill>
                  <a:srgbClr val="7A7A7A"/>
                </a:solidFill>
                <a:ea typeface="+mj-lt"/>
                <a:cs typeface="+mj-lt"/>
              </a:rPr>
              <a:t> </a:t>
            </a:r>
            <a:r>
              <a:rPr lang="en-US" sz="1100" dirty="0" err="1">
                <a:solidFill>
                  <a:srgbClr val="7A7A7A"/>
                </a:solidFill>
                <a:ea typeface="+mj-lt"/>
                <a:cs typeface="+mj-lt"/>
              </a:rPr>
              <a:t>یا</a:t>
            </a:r>
            <a:r>
              <a:rPr lang="en-US" sz="1100" dirty="0">
                <a:solidFill>
                  <a:srgbClr val="7A7A7A"/>
                </a:solidFill>
                <a:ea typeface="+mj-lt"/>
                <a:cs typeface="+mj-lt"/>
              </a:rPr>
              <a:t> </a:t>
            </a:r>
            <a:r>
              <a:rPr lang="en-US" sz="1100" dirty="0" err="1">
                <a:solidFill>
                  <a:srgbClr val="7A7A7A"/>
                </a:solidFill>
                <a:ea typeface="+mj-lt"/>
                <a:cs typeface="+mj-lt"/>
              </a:rPr>
              <a:t>منزل</a:t>
            </a:r>
            <a:r>
              <a:rPr lang="en-US" sz="1100" dirty="0">
                <a:solidFill>
                  <a:srgbClr val="7A7A7A"/>
                </a:solidFill>
                <a:ea typeface="+mj-lt"/>
                <a:cs typeface="+mj-lt"/>
              </a:rPr>
              <a:t> </a:t>
            </a:r>
            <a:r>
              <a:rPr lang="en-US" sz="1100" dirty="0" err="1">
                <a:solidFill>
                  <a:srgbClr val="7A7A7A"/>
                </a:solidFill>
                <a:ea typeface="+mj-lt"/>
                <a:cs typeface="+mj-lt"/>
              </a:rPr>
              <a:t>خود</a:t>
            </a:r>
            <a:r>
              <a:rPr lang="en-US" sz="1100" dirty="0">
                <a:solidFill>
                  <a:srgbClr val="7A7A7A"/>
                </a:solidFill>
                <a:ea typeface="+mj-lt"/>
                <a:cs typeface="+mj-lt"/>
              </a:rPr>
              <a:t> </a:t>
            </a:r>
            <a:r>
              <a:rPr lang="en-US" sz="1100" dirty="0" err="1">
                <a:solidFill>
                  <a:srgbClr val="7A7A7A"/>
                </a:solidFill>
                <a:ea typeface="+mj-lt"/>
                <a:cs typeface="+mj-lt"/>
              </a:rPr>
              <a:t>استفاده</a:t>
            </a:r>
            <a:r>
              <a:rPr lang="en-US" sz="1100" dirty="0">
                <a:solidFill>
                  <a:srgbClr val="7A7A7A"/>
                </a:solidFill>
                <a:ea typeface="+mj-lt"/>
                <a:cs typeface="+mj-lt"/>
              </a:rPr>
              <a:t> </a:t>
            </a:r>
            <a:r>
              <a:rPr lang="en-US" sz="1100" dirty="0" err="1">
                <a:solidFill>
                  <a:srgbClr val="7A7A7A"/>
                </a:solidFill>
                <a:ea typeface="+mj-lt"/>
                <a:cs typeface="+mj-lt"/>
              </a:rPr>
              <a:t>نمایید</a:t>
            </a:r>
            <a:r>
              <a:rPr lang="en-US" sz="1100" dirty="0">
                <a:solidFill>
                  <a:srgbClr val="7A7A7A"/>
                </a:solidFill>
                <a:ea typeface="+mj-lt"/>
                <a:cs typeface="+mj-lt"/>
              </a:rPr>
              <a:t> و </a:t>
            </a:r>
            <a:r>
              <a:rPr lang="en-US" sz="1100" dirty="0" err="1">
                <a:solidFill>
                  <a:srgbClr val="7A7A7A"/>
                </a:solidFill>
                <a:ea typeface="+mj-lt"/>
                <a:cs typeface="+mj-lt"/>
              </a:rPr>
              <a:t>با</a:t>
            </a:r>
            <a:r>
              <a:rPr lang="en-US" sz="1100" dirty="0">
                <a:solidFill>
                  <a:srgbClr val="7A7A7A"/>
                </a:solidFill>
                <a:ea typeface="+mj-lt"/>
                <a:cs typeface="+mj-lt"/>
              </a:rPr>
              <a:t> </a:t>
            </a:r>
            <a:r>
              <a:rPr lang="en-US" sz="1100" dirty="0" err="1">
                <a:solidFill>
                  <a:srgbClr val="7A7A7A"/>
                </a:solidFill>
                <a:ea typeface="+mj-lt"/>
                <a:cs typeface="+mj-lt"/>
              </a:rPr>
              <a:t>استفاده</a:t>
            </a:r>
            <a:r>
              <a:rPr lang="en-US" sz="1100" dirty="0">
                <a:solidFill>
                  <a:srgbClr val="7A7A7A"/>
                </a:solidFill>
                <a:ea typeface="+mj-lt"/>
                <a:cs typeface="+mj-lt"/>
              </a:rPr>
              <a:t> </a:t>
            </a:r>
            <a:r>
              <a:rPr lang="en-US" sz="1100" dirty="0" err="1">
                <a:solidFill>
                  <a:srgbClr val="7A7A7A"/>
                </a:solidFill>
                <a:ea typeface="+mj-lt"/>
                <a:cs typeface="+mj-lt"/>
              </a:rPr>
              <a:t>از</a:t>
            </a:r>
            <a:r>
              <a:rPr lang="en-US" sz="1100" dirty="0">
                <a:solidFill>
                  <a:srgbClr val="7A7A7A"/>
                </a:solidFill>
                <a:ea typeface="+mj-lt"/>
                <a:cs typeface="+mj-lt"/>
              </a:rPr>
              <a:t> </a:t>
            </a:r>
            <a:r>
              <a:rPr lang="en-US" sz="1100" dirty="0" err="1">
                <a:solidFill>
                  <a:srgbClr val="7A7A7A"/>
                </a:solidFill>
                <a:ea typeface="+mj-lt"/>
                <a:cs typeface="+mj-lt"/>
              </a:rPr>
              <a:t>دزدگیر</a:t>
            </a:r>
            <a:r>
              <a:rPr lang="en-US" sz="1100" dirty="0">
                <a:solidFill>
                  <a:srgbClr val="7A7A7A"/>
                </a:solidFill>
                <a:ea typeface="+mj-lt"/>
                <a:cs typeface="+mj-lt"/>
              </a:rPr>
              <a:t> </a:t>
            </a:r>
            <a:r>
              <a:rPr lang="en-US" sz="1100" dirty="0" err="1">
                <a:solidFill>
                  <a:srgbClr val="7A7A7A"/>
                </a:solidFill>
                <a:ea typeface="+mj-lt"/>
                <a:cs typeface="+mj-lt"/>
              </a:rPr>
              <a:t>امنیت</a:t>
            </a:r>
            <a:r>
              <a:rPr lang="en-US" sz="1100" dirty="0">
                <a:solidFill>
                  <a:srgbClr val="7A7A7A"/>
                </a:solidFill>
                <a:ea typeface="+mj-lt"/>
                <a:cs typeface="+mj-lt"/>
              </a:rPr>
              <a:t> </a:t>
            </a:r>
            <a:r>
              <a:rPr lang="en-US" sz="1100" dirty="0" err="1">
                <a:solidFill>
                  <a:srgbClr val="7A7A7A"/>
                </a:solidFill>
                <a:ea typeface="+mj-lt"/>
                <a:cs typeface="+mj-lt"/>
              </a:rPr>
              <a:t>خود</a:t>
            </a:r>
            <a:r>
              <a:rPr lang="en-US" sz="1100" dirty="0">
                <a:solidFill>
                  <a:srgbClr val="7A7A7A"/>
                </a:solidFill>
                <a:ea typeface="+mj-lt"/>
                <a:cs typeface="+mj-lt"/>
              </a:rPr>
              <a:t> </a:t>
            </a:r>
            <a:r>
              <a:rPr lang="en-US" sz="1100" dirty="0" err="1">
                <a:solidFill>
                  <a:srgbClr val="7A7A7A"/>
                </a:solidFill>
                <a:ea typeface="+mj-lt"/>
                <a:cs typeface="+mj-lt"/>
              </a:rPr>
              <a:t>را</a:t>
            </a:r>
            <a:r>
              <a:rPr lang="en-US" sz="1100" dirty="0">
                <a:solidFill>
                  <a:srgbClr val="7A7A7A"/>
                </a:solidFill>
                <a:ea typeface="+mj-lt"/>
                <a:cs typeface="+mj-lt"/>
              </a:rPr>
              <a:t> </a:t>
            </a:r>
            <a:r>
              <a:rPr lang="en-US" sz="1100" dirty="0" err="1">
                <a:solidFill>
                  <a:srgbClr val="7A7A7A"/>
                </a:solidFill>
                <a:ea typeface="+mj-lt"/>
                <a:cs typeface="+mj-lt"/>
              </a:rPr>
              <a:t>افزایش</a:t>
            </a:r>
            <a:r>
              <a:rPr lang="en-US" sz="1100" dirty="0">
                <a:solidFill>
                  <a:srgbClr val="7A7A7A"/>
                </a:solidFill>
                <a:ea typeface="+mj-lt"/>
                <a:cs typeface="+mj-lt"/>
              </a:rPr>
              <a:t> </a:t>
            </a:r>
            <a:r>
              <a:rPr lang="en-US" sz="1100" dirty="0" err="1">
                <a:solidFill>
                  <a:srgbClr val="7A7A7A"/>
                </a:solidFill>
                <a:ea typeface="+mj-lt"/>
                <a:cs typeface="+mj-lt"/>
              </a:rPr>
              <a:t>دهید</a:t>
            </a:r>
            <a:r>
              <a:rPr lang="en-US" sz="1100" dirty="0">
                <a:solidFill>
                  <a:srgbClr val="7A7A7A"/>
                </a:solidFill>
                <a:ea typeface="+mj-lt"/>
                <a:cs typeface="+mj-lt"/>
              </a:rPr>
              <a:t>.</a:t>
            </a:r>
            <a:endParaRPr lang="en-US" dirty="0"/>
          </a:p>
          <a:p>
            <a:r>
              <a:rPr lang="en-US" sz="1100" dirty="0" err="1">
                <a:solidFill>
                  <a:srgbClr val="7A7A7A"/>
                </a:solidFill>
                <a:ea typeface="+mj-lt"/>
                <a:cs typeface="+mj-lt"/>
              </a:rPr>
              <a:t>توصیه</a:t>
            </a:r>
            <a:r>
              <a:rPr lang="en-US" sz="1100" dirty="0">
                <a:solidFill>
                  <a:srgbClr val="7A7A7A"/>
                </a:solidFill>
                <a:ea typeface="+mj-lt"/>
                <a:cs typeface="+mj-lt"/>
              </a:rPr>
              <a:t> </a:t>
            </a:r>
            <a:r>
              <a:rPr lang="en-US" sz="1100" dirty="0" err="1">
                <a:solidFill>
                  <a:srgbClr val="7A7A7A"/>
                </a:solidFill>
                <a:ea typeface="+mj-lt"/>
                <a:cs typeface="+mj-lt"/>
              </a:rPr>
              <a:t>میشود</a:t>
            </a:r>
            <a:r>
              <a:rPr lang="en-US" sz="1100" dirty="0">
                <a:solidFill>
                  <a:srgbClr val="7A7A7A"/>
                </a:solidFill>
                <a:ea typeface="+mj-lt"/>
                <a:cs typeface="+mj-lt"/>
              </a:rPr>
              <a:t> </a:t>
            </a:r>
            <a:r>
              <a:rPr lang="en-US" sz="1100" dirty="0" err="1">
                <a:solidFill>
                  <a:srgbClr val="7A7A7A"/>
                </a:solidFill>
                <a:ea typeface="+mj-lt"/>
                <a:cs typeface="+mj-lt"/>
              </a:rPr>
              <a:t>برای</a:t>
            </a:r>
            <a:r>
              <a:rPr lang="en-US" sz="1100" dirty="0">
                <a:solidFill>
                  <a:srgbClr val="7A7A7A"/>
                </a:solidFill>
                <a:ea typeface="+mj-lt"/>
                <a:cs typeface="+mj-lt"/>
              </a:rPr>
              <a:t> </a:t>
            </a:r>
            <a:r>
              <a:rPr lang="en-US" sz="1100" dirty="0" err="1">
                <a:solidFill>
                  <a:srgbClr val="7A7A7A"/>
                </a:solidFill>
                <a:ea typeface="+mj-lt"/>
                <a:cs typeface="+mj-lt"/>
              </a:rPr>
              <a:t>خرید</a:t>
            </a:r>
            <a:r>
              <a:rPr lang="en-US" sz="1100" dirty="0">
                <a:solidFill>
                  <a:srgbClr val="7A7A7A"/>
                </a:solidFill>
                <a:ea typeface="+mj-lt"/>
                <a:cs typeface="+mj-lt"/>
              </a:rPr>
              <a:t> و </a:t>
            </a:r>
            <a:r>
              <a:rPr lang="en-US" sz="1100" dirty="0" err="1">
                <a:solidFill>
                  <a:srgbClr val="7A7A7A"/>
                </a:solidFill>
                <a:ea typeface="+mj-lt"/>
                <a:cs typeface="+mj-lt"/>
              </a:rPr>
              <a:t>نصب</a:t>
            </a:r>
            <a:r>
              <a:rPr lang="en-US" sz="1100" dirty="0">
                <a:solidFill>
                  <a:srgbClr val="7A7A7A"/>
                </a:solidFill>
                <a:ea typeface="+mj-lt"/>
                <a:cs typeface="+mj-lt"/>
              </a:rPr>
              <a:t> </a:t>
            </a:r>
            <a:r>
              <a:rPr lang="en-US" sz="1100" dirty="0" err="1">
                <a:solidFill>
                  <a:srgbClr val="7A7A7A"/>
                </a:solidFill>
                <a:ea typeface="+mj-lt"/>
                <a:cs typeface="+mj-lt"/>
              </a:rPr>
              <a:t>دوربین</a:t>
            </a:r>
            <a:r>
              <a:rPr lang="en-US" sz="1100" dirty="0">
                <a:solidFill>
                  <a:srgbClr val="7A7A7A"/>
                </a:solidFill>
                <a:ea typeface="+mj-lt"/>
                <a:cs typeface="+mj-lt"/>
              </a:rPr>
              <a:t> </a:t>
            </a:r>
            <a:r>
              <a:rPr lang="en-US" sz="1100" dirty="0" err="1">
                <a:solidFill>
                  <a:srgbClr val="7A7A7A"/>
                </a:solidFill>
                <a:ea typeface="+mj-lt"/>
                <a:cs typeface="+mj-lt"/>
              </a:rPr>
              <a:t>مداربسته</a:t>
            </a:r>
            <a:r>
              <a:rPr lang="en-US" sz="1100" dirty="0">
                <a:solidFill>
                  <a:srgbClr val="7A7A7A"/>
                </a:solidFill>
                <a:ea typeface="+mj-lt"/>
                <a:cs typeface="+mj-lt"/>
              </a:rPr>
              <a:t> </a:t>
            </a:r>
            <a:r>
              <a:rPr lang="en-US" sz="1100" dirty="0" err="1">
                <a:solidFill>
                  <a:srgbClr val="7A7A7A"/>
                </a:solidFill>
                <a:ea typeface="+mj-lt"/>
                <a:cs typeface="+mj-lt"/>
              </a:rPr>
              <a:t>به</a:t>
            </a:r>
            <a:r>
              <a:rPr lang="en-US" sz="1100" dirty="0">
                <a:solidFill>
                  <a:srgbClr val="7A7A7A"/>
                </a:solidFill>
                <a:ea typeface="+mj-lt"/>
                <a:cs typeface="+mj-lt"/>
              </a:rPr>
              <a:t> </a:t>
            </a:r>
            <a:r>
              <a:rPr lang="en-US" sz="1100" dirty="0" err="1">
                <a:solidFill>
                  <a:srgbClr val="7A7A7A"/>
                </a:solidFill>
                <a:ea typeface="+mj-lt"/>
                <a:cs typeface="+mj-lt"/>
              </a:rPr>
              <a:t>دستگاه</a:t>
            </a:r>
            <a:r>
              <a:rPr lang="en-US" sz="1100" dirty="0">
                <a:solidFill>
                  <a:srgbClr val="7A7A7A"/>
                </a:solidFill>
                <a:ea typeface="+mj-lt"/>
                <a:cs typeface="+mj-lt"/>
              </a:rPr>
              <a:t> DVR </a:t>
            </a:r>
            <a:r>
              <a:rPr lang="en-US" sz="1100" dirty="0" err="1">
                <a:solidFill>
                  <a:srgbClr val="7A7A7A"/>
                </a:solidFill>
                <a:ea typeface="+mj-lt"/>
                <a:cs typeface="+mj-lt"/>
              </a:rPr>
              <a:t>از</a:t>
            </a:r>
            <a:r>
              <a:rPr lang="en-US" sz="1100" dirty="0">
                <a:solidFill>
                  <a:srgbClr val="7A7A7A"/>
                </a:solidFill>
                <a:ea typeface="+mj-lt"/>
                <a:cs typeface="+mj-lt"/>
              </a:rPr>
              <a:t> </a:t>
            </a:r>
            <a:r>
              <a:rPr lang="en-US" sz="1100" dirty="0" err="1">
                <a:solidFill>
                  <a:srgbClr val="7A7A7A"/>
                </a:solidFill>
                <a:ea typeface="+mj-lt"/>
                <a:cs typeface="+mj-lt"/>
              </a:rPr>
              <a:t>فروشگاههای</a:t>
            </a:r>
            <a:r>
              <a:rPr lang="en-US" sz="1100" dirty="0">
                <a:solidFill>
                  <a:srgbClr val="7A7A7A"/>
                </a:solidFill>
                <a:ea typeface="+mj-lt"/>
                <a:cs typeface="+mj-lt"/>
              </a:rPr>
              <a:t> </a:t>
            </a:r>
            <a:r>
              <a:rPr lang="en-US" sz="1100" dirty="0" err="1">
                <a:solidFill>
                  <a:srgbClr val="7A7A7A"/>
                </a:solidFill>
                <a:ea typeface="+mj-lt"/>
                <a:cs typeface="+mj-lt"/>
              </a:rPr>
              <a:t>معتبر</a:t>
            </a:r>
            <a:r>
              <a:rPr lang="en-US" sz="1100" dirty="0">
                <a:solidFill>
                  <a:srgbClr val="7A7A7A"/>
                </a:solidFill>
                <a:ea typeface="+mj-lt"/>
                <a:cs typeface="+mj-lt"/>
              </a:rPr>
              <a:t> </a:t>
            </a:r>
            <a:r>
              <a:rPr lang="en-US" sz="1100" dirty="0" err="1">
                <a:solidFill>
                  <a:srgbClr val="7A7A7A"/>
                </a:solidFill>
                <a:ea typeface="+mj-lt"/>
                <a:cs typeface="+mj-lt"/>
              </a:rPr>
              <a:t>خرید</a:t>
            </a:r>
            <a:r>
              <a:rPr lang="en-US" sz="1100" dirty="0">
                <a:solidFill>
                  <a:srgbClr val="7A7A7A"/>
                </a:solidFill>
                <a:ea typeface="+mj-lt"/>
                <a:cs typeface="+mj-lt"/>
              </a:rPr>
              <a:t> </a:t>
            </a:r>
            <a:r>
              <a:rPr lang="en-US" sz="1100" dirty="0" err="1">
                <a:solidFill>
                  <a:srgbClr val="7A7A7A"/>
                </a:solidFill>
                <a:ea typeface="+mj-lt"/>
                <a:cs typeface="+mj-lt"/>
              </a:rPr>
              <a:t>نمایید</a:t>
            </a:r>
            <a:r>
              <a:rPr lang="en-US" sz="1100" dirty="0">
                <a:solidFill>
                  <a:srgbClr val="7A7A7A"/>
                </a:solidFill>
                <a:ea typeface="+mj-lt"/>
                <a:cs typeface="+mj-lt"/>
              </a:rPr>
              <a:t>. </a:t>
            </a:r>
            <a:r>
              <a:rPr lang="en-US" sz="1100" dirty="0" err="1">
                <a:solidFill>
                  <a:srgbClr val="7A7A7A"/>
                </a:solidFill>
                <a:ea typeface="+mj-lt"/>
                <a:cs typeface="+mj-lt"/>
              </a:rPr>
              <a:t>در</a:t>
            </a:r>
            <a:r>
              <a:rPr lang="en-US" sz="1100" dirty="0">
                <a:solidFill>
                  <a:srgbClr val="7A7A7A"/>
                </a:solidFill>
                <a:ea typeface="+mj-lt"/>
                <a:cs typeface="+mj-lt"/>
              </a:rPr>
              <a:t> </a:t>
            </a:r>
            <a:r>
              <a:rPr lang="en-US" sz="1100" dirty="0" err="1">
                <a:solidFill>
                  <a:srgbClr val="7A7A7A"/>
                </a:solidFill>
                <a:ea typeface="+mj-lt"/>
                <a:cs typeface="+mj-lt"/>
              </a:rPr>
              <a:t>این</a:t>
            </a:r>
            <a:r>
              <a:rPr lang="en-US" sz="1100" dirty="0">
                <a:solidFill>
                  <a:srgbClr val="7A7A7A"/>
                </a:solidFill>
                <a:ea typeface="+mj-lt"/>
                <a:cs typeface="+mj-lt"/>
              </a:rPr>
              <a:t> </a:t>
            </a:r>
            <a:r>
              <a:rPr lang="en-US" sz="1100" dirty="0" err="1">
                <a:solidFill>
                  <a:srgbClr val="7A7A7A"/>
                </a:solidFill>
                <a:ea typeface="+mj-lt"/>
                <a:cs typeface="+mj-lt"/>
              </a:rPr>
              <a:t>راستا</a:t>
            </a:r>
            <a:r>
              <a:rPr lang="en-US" sz="1100" dirty="0">
                <a:solidFill>
                  <a:srgbClr val="7A7A7A"/>
                </a:solidFill>
                <a:ea typeface="+mj-lt"/>
                <a:cs typeface="+mj-lt"/>
              </a:rPr>
              <a:t> </a:t>
            </a:r>
            <a:r>
              <a:rPr lang="en-US" sz="1100" dirty="0" err="1">
                <a:solidFill>
                  <a:srgbClr val="7A7A7A"/>
                </a:solidFill>
                <a:ea typeface="+mj-lt"/>
                <a:cs typeface="+mj-lt"/>
              </a:rPr>
              <a:t>میتوانید</a:t>
            </a:r>
            <a:r>
              <a:rPr lang="en-US" sz="1100" dirty="0">
                <a:solidFill>
                  <a:srgbClr val="7A7A7A"/>
                </a:solidFill>
                <a:ea typeface="+mj-lt"/>
                <a:cs typeface="+mj-lt"/>
              </a:rPr>
              <a:t> </a:t>
            </a:r>
            <a:r>
              <a:rPr lang="en-US" sz="1100" dirty="0" err="1">
                <a:solidFill>
                  <a:srgbClr val="7A7A7A"/>
                </a:solidFill>
                <a:ea typeface="+mj-lt"/>
                <a:cs typeface="+mj-lt"/>
              </a:rPr>
              <a:t>از</a:t>
            </a:r>
            <a:r>
              <a:rPr lang="en-US" sz="1100" dirty="0">
                <a:solidFill>
                  <a:srgbClr val="7A7A7A"/>
                </a:solidFill>
                <a:ea typeface="+mj-lt"/>
                <a:cs typeface="+mj-lt"/>
              </a:rPr>
              <a:t> </a:t>
            </a:r>
            <a:r>
              <a:rPr lang="en-US" sz="1100" dirty="0" err="1">
                <a:solidFill>
                  <a:srgbClr val="7A7A7A"/>
                </a:solidFill>
                <a:ea typeface="+mj-lt"/>
                <a:cs typeface="+mj-lt"/>
              </a:rPr>
              <a:t>فروشگاه</a:t>
            </a:r>
            <a:r>
              <a:rPr lang="en-US" sz="1100" dirty="0">
                <a:solidFill>
                  <a:srgbClr val="7A7A7A"/>
                </a:solidFill>
                <a:ea typeface="+mj-lt"/>
                <a:cs typeface="+mj-lt"/>
              </a:rPr>
              <a:t> </a:t>
            </a:r>
            <a:r>
              <a:rPr lang="en-US" sz="1100" dirty="0" err="1">
                <a:solidFill>
                  <a:srgbClr val="7A7A7A"/>
                </a:solidFill>
                <a:ea typeface="+mj-lt"/>
                <a:cs typeface="+mj-lt"/>
              </a:rPr>
              <a:t>دوربین</a:t>
            </a:r>
            <a:r>
              <a:rPr lang="en-US" sz="1100" dirty="0">
                <a:solidFill>
                  <a:srgbClr val="7A7A7A"/>
                </a:solidFill>
                <a:ea typeface="+mj-lt"/>
                <a:cs typeface="+mj-lt"/>
              </a:rPr>
              <a:t> </a:t>
            </a:r>
            <a:r>
              <a:rPr lang="en-US" sz="1100" dirty="0" err="1">
                <a:solidFill>
                  <a:srgbClr val="7A7A7A"/>
                </a:solidFill>
                <a:ea typeface="+mj-lt"/>
                <a:cs typeface="+mj-lt"/>
              </a:rPr>
              <a:t>مداربسته</a:t>
            </a:r>
            <a:r>
              <a:rPr lang="en-US" sz="1100" dirty="0">
                <a:solidFill>
                  <a:srgbClr val="7A7A7A"/>
                </a:solidFill>
                <a:ea typeface="+mj-lt"/>
                <a:cs typeface="+mj-lt"/>
              </a:rPr>
              <a:t> </a:t>
            </a:r>
            <a:r>
              <a:rPr lang="en-US" sz="1100" dirty="0" err="1">
                <a:solidFill>
                  <a:srgbClr val="7A7A7A"/>
                </a:solidFill>
                <a:ea typeface="+mj-lt"/>
                <a:cs typeface="+mj-lt"/>
              </a:rPr>
              <a:t>آریا</a:t>
            </a:r>
            <a:r>
              <a:rPr lang="en-US" sz="1100" dirty="0">
                <a:solidFill>
                  <a:srgbClr val="7A7A7A"/>
                </a:solidFill>
                <a:ea typeface="+mj-lt"/>
                <a:cs typeface="+mj-lt"/>
              </a:rPr>
              <a:t> </a:t>
            </a:r>
            <a:r>
              <a:rPr lang="en-US" sz="1100" dirty="0" err="1">
                <a:solidFill>
                  <a:srgbClr val="7A7A7A"/>
                </a:solidFill>
                <a:ea typeface="+mj-lt"/>
                <a:cs typeface="+mj-lt"/>
              </a:rPr>
              <a:t>خرید</a:t>
            </a:r>
            <a:r>
              <a:rPr lang="en-US" sz="1100" dirty="0">
                <a:solidFill>
                  <a:srgbClr val="7A7A7A"/>
                </a:solidFill>
                <a:ea typeface="+mj-lt"/>
                <a:cs typeface="+mj-lt"/>
              </a:rPr>
              <a:t> </a:t>
            </a:r>
            <a:r>
              <a:rPr lang="en-US" sz="1100" dirty="0" err="1">
                <a:solidFill>
                  <a:srgbClr val="7A7A7A"/>
                </a:solidFill>
                <a:ea typeface="+mj-lt"/>
                <a:cs typeface="+mj-lt"/>
              </a:rPr>
              <a:t>نمایید</a:t>
            </a:r>
            <a:r>
              <a:rPr lang="en-US" sz="1100" dirty="0">
                <a:solidFill>
                  <a:srgbClr val="7A7A7A"/>
                </a:solidFill>
                <a:ea typeface="+mj-lt"/>
                <a:cs typeface="+mj-lt"/>
              </a:rPr>
              <a:t> و </a:t>
            </a:r>
            <a:r>
              <a:rPr lang="en-US" sz="1100" dirty="0" err="1">
                <a:solidFill>
                  <a:srgbClr val="7A7A7A"/>
                </a:solidFill>
                <a:ea typeface="+mj-lt"/>
                <a:cs typeface="+mj-lt"/>
              </a:rPr>
              <a:t>یا</a:t>
            </a:r>
            <a:r>
              <a:rPr lang="en-US" sz="1100" dirty="0">
                <a:solidFill>
                  <a:srgbClr val="7A7A7A"/>
                </a:solidFill>
                <a:ea typeface="+mj-lt"/>
                <a:cs typeface="+mj-lt"/>
              </a:rPr>
              <a:t> </a:t>
            </a:r>
            <a:r>
              <a:rPr lang="en-US" sz="1100" dirty="0" err="1">
                <a:solidFill>
                  <a:srgbClr val="7A7A7A"/>
                </a:solidFill>
                <a:ea typeface="+mj-lt"/>
                <a:cs typeface="+mj-lt"/>
              </a:rPr>
              <a:t>مشاوره</a:t>
            </a:r>
            <a:r>
              <a:rPr lang="en-US" sz="1100" dirty="0">
                <a:solidFill>
                  <a:srgbClr val="7A7A7A"/>
                </a:solidFill>
                <a:ea typeface="+mj-lt"/>
                <a:cs typeface="+mj-lt"/>
              </a:rPr>
              <a:t> </a:t>
            </a:r>
            <a:r>
              <a:rPr lang="en-US" sz="1100" dirty="0" err="1">
                <a:solidFill>
                  <a:srgbClr val="7A7A7A"/>
                </a:solidFill>
                <a:ea typeface="+mj-lt"/>
                <a:cs typeface="+mj-lt"/>
              </a:rPr>
              <a:t>در</a:t>
            </a:r>
            <a:r>
              <a:rPr lang="en-US" sz="1100" dirty="0">
                <a:solidFill>
                  <a:srgbClr val="7A7A7A"/>
                </a:solidFill>
                <a:ea typeface="+mj-lt"/>
                <a:cs typeface="+mj-lt"/>
              </a:rPr>
              <a:t> </a:t>
            </a:r>
            <a:r>
              <a:rPr lang="en-US" sz="1100" dirty="0" err="1">
                <a:solidFill>
                  <a:srgbClr val="7A7A7A"/>
                </a:solidFill>
                <a:ea typeface="+mj-lt"/>
                <a:cs typeface="+mj-lt"/>
              </a:rPr>
              <a:t>مورد</a:t>
            </a:r>
            <a:r>
              <a:rPr lang="en-US" sz="1100" dirty="0">
                <a:solidFill>
                  <a:srgbClr val="7A7A7A"/>
                </a:solidFill>
                <a:ea typeface="+mj-lt"/>
                <a:cs typeface="+mj-lt"/>
              </a:rPr>
              <a:t> </a:t>
            </a:r>
            <a:r>
              <a:rPr lang="en-US" sz="1100" dirty="0" err="1">
                <a:solidFill>
                  <a:srgbClr val="7A7A7A"/>
                </a:solidFill>
                <a:ea typeface="+mj-lt"/>
                <a:cs typeface="+mj-lt"/>
              </a:rPr>
              <a:t>دوربین</a:t>
            </a:r>
            <a:r>
              <a:rPr lang="en-US" sz="1100" dirty="0">
                <a:solidFill>
                  <a:srgbClr val="7A7A7A"/>
                </a:solidFill>
                <a:ea typeface="+mj-lt"/>
                <a:cs typeface="+mj-lt"/>
              </a:rPr>
              <a:t> </a:t>
            </a:r>
            <a:r>
              <a:rPr lang="en-US" sz="1100" dirty="0" err="1">
                <a:solidFill>
                  <a:srgbClr val="7A7A7A"/>
                </a:solidFill>
                <a:ea typeface="+mj-lt"/>
                <a:cs typeface="+mj-lt"/>
              </a:rPr>
              <a:t>مداربسته</a:t>
            </a:r>
            <a:r>
              <a:rPr lang="en-US" sz="1100" dirty="0">
                <a:solidFill>
                  <a:srgbClr val="7A7A7A"/>
                </a:solidFill>
                <a:ea typeface="+mj-lt"/>
                <a:cs typeface="+mj-lt"/>
              </a:rPr>
              <a:t> </a:t>
            </a:r>
            <a:r>
              <a:rPr lang="en-US" sz="1100" dirty="0" err="1">
                <a:solidFill>
                  <a:srgbClr val="7A7A7A"/>
                </a:solidFill>
                <a:ea typeface="+mj-lt"/>
                <a:cs typeface="+mj-lt"/>
              </a:rPr>
              <a:t>خود</a:t>
            </a:r>
            <a:r>
              <a:rPr lang="en-US" sz="1100" dirty="0">
                <a:solidFill>
                  <a:srgbClr val="7A7A7A"/>
                </a:solidFill>
                <a:ea typeface="+mj-lt"/>
                <a:cs typeface="+mj-lt"/>
              </a:rPr>
              <a:t> </a:t>
            </a:r>
            <a:r>
              <a:rPr lang="en-US" sz="1100" dirty="0" err="1">
                <a:solidFill>
                  <a:srgbClr val="7A7A7A"/>
                </a:solidFill>
                <a:ea typeface="+mj-lt"/>
                <a:cs typeface="+mj-lt"/>
              </a:rPr>
              <a:t>را</a:t>
            </a:r>
            <a:r>
              <a:rPr lang="en-US" sz="1100" dirty="0">
                <a:solidFill>
                  <a:srgbClr val="7A7A7A"/>
                </a:solidFill>
                <a:ea typeface="+mj-lt"/>
                <a:cs typeface="+mj-lt"/>
              </a:rPr>
              <a:t> </a:t>
            </a:r>
            <a:r>
              <a:rPr lang="en-US" sz="1100" dirty="0" err="1">
                <a:solidFill>
                  <a:srgbClr val="7A7A7A"/>
                </a:solidFill>
                <a:ea typeface="+mj-lt"/>
                <a:cs typeface="+mj-lt"/>
              </a:rPr>
              <a:t>به</a:t>
            </a:r>
            <a:r>
              <a:rPr lang="en-US" sz="1100" dirty="0">
                <a:solidFill>
                  <a:srgbClr val="7A7A7A"/>
                </a:solidFill>
                <a:ea typeface="+mj-lt"/>
                <a:cs typeface="+mj-lt"/>
              </a:rPr>
              <a:t> </a:t>
            </a:r>
            <a:r>
              <a:rPr lang="en-US" sz="1100" dirty="0" err="1">
                <a:solidFill>
                  <a:srgbClr val="7A7A7A"/>
                </a:solidFill>
                <a:ea typeface="+mj-lt"/>
                <a:cs typeface="+mj-lt"/>
              </a:rPr>
              <a:t>ما</a:t>
            </a:r>
            <a:r>
              <a:rPr lang="en-US" sz="1100" dirty="0">
                <a:solidFill>
                  <a:srgbClr val="7A7A7A"/>
                </a:solidFill>
                <a:ea typeface="+mj-lt"/>
                <a:cs typeface="+mj-lt"/>
              </a:rPr>
              <a:t> </a:t>
            </a:r>
            <a:r>
              <a:rPr lang="en-US" sz="1100" dirty="0" err="1">
                <a:solidFill>
                  <a:srgbClr val="7A7A7A"/>
                </a:solidFill>
                <a:ea typeface="+mj-lt"/>
                <a:cs typeface="+mj-lt"/>
              </a:rPr>
              <a:t>بسپارید</a:t>
            </a:r>
            <a:r>
              <a:rPr lang="en-US" sz="1100" dirty="0">
                <a:solidFill>
                  <a:srgbClr val="7A7A7A"/>
                </a:solidFill>
                <a:ea typeface="+mj-lt"/>
                <a:cs typeface="+mj-lt"/>
              </a:rPr>
              <a:t>.</a:t>
            </a:r>
            <a:endParaRPr lang="en-US" dirty="0"/>
          </a:p>
          <a:p>
            <a:endParaRPr lang="en-US" dirty="0"/>
          </a:p>
        </p:txBody>
      </p:sp>
      <p:sp>
        <p:nvSpPr>
          <p:cNvPr id="13" name="Rectangle 6">
            <a:extLst>
              <a:ext uri="{FF2B5EF4-FFF2-40B4-BE49-F238E27FC236}">
                <a16:creationId xmlns:a16="http://schemas.microsoft.com/office/drawing/2014/main" id="{9F77B9A0-807D-4595-AC22-A6DCC4CA15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46418" y="2940297"/>
            <a:ext cx="3745582" cy="3917703"/>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352FE65-755A-4551-AF5F-AE64CB963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6575" y="2940297"/>
            <a:ext cx="3745582" cy="3917703"/>
          </a:xfrm>
          <a:custGeom>
            <a:avLst/>
            <a:gdLst>
              <a:gd name="connsiteX0" fmla="*/ 3745582 w 3745582"/>
              <a:gd name="connsiteY0" fmla="*/ 0 h 3917703"/>
              <a:gd name="connsiteX1" fmla="*/ 3745582 w 3745582"/>
              <a:gd name="connsiteY1" fmla="*/ 3917703 h 3917703"/>
              <a:gd name="connsiteX2" fmla="*/ 0 w 3745582"/>
              <a:gd name="connsiteY2" fmla="*/ 3917703 h 3917703"/>
            </a:gdLst>
            <a:ahLst/>
            <a:cxnLst>
              <a:cxn ang="0">
                <a:pos x="connsiteX0" y="connsiteY0"/>
              </a:cxn>
              <a:cxn ang="0">
                <a:pos x="connsiteX1" y="connsiteY1"/>
              </a:cxn>
              <a:cxn ang="0">
                <a:pos x="connsiteX2" y="connsiteY2"/>
              </a:cxn>
            </a:cxnLst>
            <a:rect l="l" t="t" r="r" b="b"/>
            <a:pathLst>
              <a:path w="3745582" h="3917703">
                <a:moveTo>
                  <a:pt x="3745582" y="0"/>
                </a:moveTo>
                <a:lnTo>
                  <a:pt x="3745582" y="3917703"/>
                </a:lnTo>
                <a:lnTo>
                  <a:pt x="0" y="3917703"/>
                </a:lnTo>
                <a:close/>
              </a:path>
            </a:pathLst>
          </a:custGeom>
          <a:blipFill dpi="0" rotWithShape="0">
            <a:blip r:embed="rId2">
              <a:alphaModFix amt="99000"/>
              <a:extLst>
                <a:ext uri="{96DAC541-7B7A-43D3-8B79-37D633B846F1}">
                  <asvg:svgBlip xmlns:asvg="http://schemas.microsoft.com/office/drawing/2016/SVG/main" r:embed="rId3"/>
                </a:ext>
              </a:extLst>
            </a:blip>
            <a:srcRect/>
            <a:tile tx="0" ty="0" sx="40000" sy="4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هوش مصنوعی در سیستم نظارت تصویری">
            <a:extLst>
              <a:ext uri="{FF2B5EF4-FFF2-40B4-BE49-F238E27FC236}">
                <a16:creationId xmlns:a16="http://schemas.microsoft.com/office/drawing/2014/main" id="{AEDCE3D4-9FD5-3C84-CB22-661D4FA5E64E}"/>
              </a:ext>
            </a:extLst>
          </p:cNvPr>
          <p:cNvPicPr>
            <a:picLocks noChangeAspect="1"/>
          </p:cNvPicPr>
          <p:nvPr/>
        </p:nvPicPr>
        <p:blipFill rotWithShape="1">
          <a:blip r:embed="rId4"/>
          <a:srcRect r="27344" b="2"/>
          <a:stretch/>
        </p:blipFill>
        <p:spPr>
          <a:xfrm>
            <a:off x="5642313" y="791852"/>
            <a:ext cx="5746238" cy="5279009"/>
          </a:xfrm>
          <a:prstGeom prst="rect">
            <a:avLst/>
          </a:prstGeom>
          <a:effectLst>
            <a:outerShdw dist="190500" dir="18900000" algn="bl" rotWithShape="0">
              <a:schemeClr val="tx1"/>
            </a:outerShdw>
          </a:effectLst>
        </p:spPr>
      </p:pic>
    </p:spTree>
    <p:extLst>
      <p:ext uri="{BB962C8B-B14F-4D97-AF65-F5344CB8AC3E}">
        <p14:creationId xmlns:p14="http://schemas.microsoft.com/office/powerpoint/2010/main" val="3228333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6CCDAE-0A4A-4C57-86B8-1F328D743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8217770-C8B2-26D7-CF43-720E0CDDF204}"/>
              </a:ext>
            </a:extLst>
          </p:cNvPr>
          <p:cNvPicPr>
            <a:picLocks noChangeAspect="1"/>
          </p:cNvPicPr>
          <p:nvPr/>
        </p:nvPicPr>
        <p:blipFill rotWithShape="1">
          <a:blip r:embed="rId2"/>
          <a:srcRect l="12087" r="5910" b="-3"/>
          <a:stretch/>
        </p:blipFill>
        <p:spPr>
          <a:xfrm>
            <a:off x="-1" y="1"/>
            <a:ext cx="8437419" cy="6857999"/>
          </a:xfrm>
          <a:prstGeom prst="rect">
            <a:avLst/>
          </a:prstGeom>
        </p:spPr>
      </p:pic>
      <p:sp>
        <p:nvSpPr>
          <p:cNvPr id="11" name="Freeform: Shape 10">
            <a:extLst>
              <a:ext uri="{FF2B5EF4-FFF2-40B4-BE49-F238E27FC236}">
                <a16:creationId xmlns:a16="http://schemas.microsoft.com/office/drawing/2014/main" id="{5E128A23-424F-41CE-9C96-0C2384BC5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38010" y="67499"/>
            <a:ext cx="5161398" cy="843742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29000">
                <a:srgbClr val="000000">
                  <a:alpha val="0"/>
                </a:srgbClr>
              </a:gs>
              <a:gs pos="100000">
                <a:srgbClr val="000000">
                  <a:alpha val="58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D623C8-7EB7-7A7F-7F7D-47390E6C492C}"/>
              </a:ext>
            </a:extLst>
          </p:cNvPr>
          <p:cNvSpPr>
            <a:spLocks noGrp="1"/>
          </p:cNvSpPr>
          <p:nvPr>
            <p:ph type="title"/>
          </p:nvPr>
        </p:nvSpPr>
        <p:spPr>
          <a:xfrm>
            <a:off x="795014" y="3318165"/>
            <a:ext cx="5841313" cy="2653144"/>
          </a:xfrm>
        </p:spPr>
        <p:txBody>
          <a:bodyPr anchor="b">
            <a:normAutofit/>
          </a:bodyPr>
          <a:lstStyle/>
          <a:p>
            <a:r>
              <a:rPr lang="en-US" sz="3600">
                <a:solidFill>
                  <a:srgbClr val="FFFFFF"/>
                </a:solidFill>
              </a:rPr>
              <a:t>منابع:</a:t>
            </a:r>
          </a:p>
        </p:txBody>
      </p:sp>
      <p:sp>
        <p:nvSpPr>
          <p:cNvPr id="13" name="Freeform: Shape 12">
            <a:extLst>
              <a:ext uri="{FF2B5EF4-FFF2-40B4-BE49-F238E27FC236}">
                <a16:creationId xmlns:a16="http://schemas.microsoft.com/office/drawing/2014/main" id="{D51F9122-EC78-4319-BEF3-3BAC59103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048782" y="851150"/>
            <a:ext cx="3940765" cy="2309454"/>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C4F2EB3-B40A-458E-A48D-484FD9535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3855" y="742946"/>
            <a:ext cx="3920496" cy="5365173"/>
          </a:xfrm>
          <a:custGeom>
            <a:avLst/>
            <a:gdLst>
              <a:gd name="connsiteX0" fmla="*/ 0 w 1738307"/>
              <a:gd name="connsiteY0" fmla="*/ 0 h 3276601"/>
              <a:gd name="connsiteX1" fmla="*/ 1738307 w 1738307"/>
              <a:gd name="connsiteY1" fmla="*/ 0 h 3276601"/>
              <a:gd name="connsiteX2" fmla="*/ 1738307 w 1738307"/>
              <a:gd name="connsiteY2" fmla="*/ 3276601 h 3276601"/>
              <a:gd name="connsiteX3" fmla="*/ 0 w 1738307"/>
              <a:gd name="connsiteY3" fmla="*/ 3276601 h 3276601"/>
            </a:gdLst>
            <a:ahLst/>
            <a:cxnLst>
              <a:cxn ang="0">
                <a:pos x="connsiteX0" y="connsiteY0"/>
              </a:cxn>
              <a:cxn ang="0">
                <a:pos x="connsiteX1" y="connsiteY1"/>
              </a:cxn>
              <a:cxn ang="0">
                <a:pos x="connsiteX2" y="connsiteY2"/>
              </a:cxn>
              <a:cxn ang="0">
                <a:pos x="connsiteX3" y="connsiteY3"/>
              </a:cxn>
            </a:cxnLst>
            <a:rect l="l" t="t" r="r" b="b"/>
            <a:pathLst>
              <a:path w="1738307" h="3276601">
                <a:moveTo>
                  <a:pt x="0" y="0"/>
                </a:moveTo>
                <a:lnTo>
                  <a:pt x="1738307" y="0"/>
                </a:lnTo>
                <a:lnTo>
                  <a:pt x="1738307" y="3276601"/>
                </a:lnTo>
                <a:lnTo>
                  <a:pt x="0" y="3276601"/>
                </a:lnTo>
                <a:close/>
              </a:path>
            </a:pathLst>
          </a:custGeom>
          <a:solidFill>
            <a:schemeClr val="accent1">
              <a:lumMod val="20000"/>
              <a:lumOff val="80000"/>
            </a:schemeClr>
          </a:solidFill>
          <a:ln>
            <a:noFill/>
          </a:ln>
          <a:effectLst>
            <a:outerShdw dist="165100" dir="1890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B02BB99-DB38-BBC7-72FF-2B24E23FD5DB}"/>
              </a:ext>
            </a:extLst>
          </p:cNvPr>
          <p:cNvSpPr>
            <a:spLocks noGrp="1"/>
          </p:cNvSpPr>
          <p:nvPr>
            <p:ph idx="1"/>
          </p:nvPr>
        </p:nvSpPr>
        <p:spPr>
          <a:xfrm>
            <a:off x="8126868" y="1226127"/>
            <a:ext cx="2960952" cy="4475017"/>
          </a:xfrm>
        </p:spPr>
        <p:txBody>
          <a:bodyPr vert="horz" lIns="91440" tIns="45720" rIns="91440" bIns="45720" rtlCol="0" anchor="t">
            <a:normAutofit/>
          </a:bodyPr>
          <a:lstStyle/>
          <a:p>
            <a:r>
              <a:rPr lang="en-US" dirty="0">
                <a:solidFill>
                  <a:srgbClr val="000000"/>
                </a:solidFill>
                <a:ea typeface="+mj-lt"/>
                <a:cs typeface="+mj-lt"/>
              </a:rPr>
              <a:t>https://infinity-cctv.ir</a:t>
            </a:r>
          </a:p>
          <a:p>
            <a:r>
              <a:rPr lang="en-US" dirty="0">
                <a:solidFill>
                  <a:srgbClr val="000000"/>
                </a:solidFill>
                <a:ea typeface="+mj-lt"/>
                <a:cs typeface="+mj-lt"/>
                <a:hlinkClick r:id="rId5"/>
              </a:rPr>
              <a:t>https://atamehr.com</a:t>
            </a:r>
            <a:endParaRPr lang="en-US">
              <a:solidFill>
                <a:srgbClr val="000000"/>
              </a:solidFill>
              <a:ea typeface="+mj-lt"/>
              <a:cs typeface="+mj-lt"/>
            </a:endParaRPr>
          </a:p>
          <a:p>
            <a:r>
              <a:rPr lang="en-US" dirty="0">
                <a:solidFill>
                  <a:srgbClr val="000000"/>
                </a:solidFill>
                <a:ea typeface="+mj-lt"/>
                <a:cs typeface="+mj-lt"/>
                <a:hlinkClick r:id="rId6"/>
              </a:rPr>
              <a:t>https://virgool.io/@negahe.hoshmand</a:t>
            </a:r>
            <a:endParaRPr lang="en-US" dirty="0">
              <a:solidFill>
                <a:srgbClr val="000000"/>
              </a:solidFill>
              <a:ea typeface="+mj-lt"/>
              <a:cs typeface="+mj-lt"/>
            </a:endParaRPr>
          </a:p>
          <a:p>
            <a:r>
              <a:rPr lang="en-US" dirty="0">
                <a:solidFill>
                  <a:srgbClr val="000000"/>
                </a:solidFill>
                <a:ea typeface="+mj-lt"/>
                <a:cs typeface="+mj-lt"/>
              </a:rPr>
              <a:t>https://ispsecurity.org</a:t>
            </a:r>
            <a:endParaRPr lang="en-US" dirty="0">
              <a:solidFill>
                <a:srgbClr val="000000"/>
              </a:solidFill>
            </a:endParaRPr>
          </a:p>
        </p:txBody>
      </p:sp>
    </p:spTree>
    <p:extLst>
      <p:ext uri="{BB962C8B-B14F-4D97-AF65-F5344CB8AC3E}">
        <p14:creationId xmlns:p14="http://schemas.microsoft.com/office/powerpoint/2010/main" val="1731627033"/>
      </p:ext>
    </p:extLst>
  </p:cSld>
  <p:clrMapOvr>
    <a:masterClrMapping/>
  </p:clrMapOvr>
</p:sld>
</file>

<file path=ppt/theme/theme1.xml><?xml version="1.0" encoding="utf-8"?>
<a:theme xmlns:a="http://schemas.openxmlformats.org/drawingml/2006/main" name="VeniceBeachVTI">
  <a:themeElements>
    <a:clrScheme name="AnalogousFromLightSeedRightStep">
      <a:dk1>
        <a:srgbClr val="000000"/>
      </a:dk1>
      <a:lt1>
        <a:srgbClr val="FFFFFF"/>
      </a:lt1>
      <a:dk2>
        <a:srgbClr val="3D3522"/>
      </a:dk2>
      <a:lt2>
        <a:srgbClr val="E2E8E7"/>
      </a:lt2>
      <a:accent1>
        <a:srgbClr val="E17C8A"/>
      </a:accent1>
      <a:accent2>
        <a:srgbClr val="DA805F"/>
      </a:accent2>
      <a:accent3>
        <a:srgbClr val="C29E50"/>
      </a:accent3>
      <a:accent4>
        <a:srgbClr val="9FA949"/>
      </a:accent4>
      <a:accent5>
        <a:srgbClr val="86AF60"/>
      </a:accent5>
      <a:accent6>
        <a:srgbClr val="56B74F"/>
      </a:accent6>
      <a:hlink>
        <a:srgbClr val="568E86"/>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VeniceBeachVTI</vt:lpstr>
      <vt:lpstr>In the name of God </vt:lpstr>
      <vt:lpstr>PowerPoint Presentation</vt:lpstr>
      <vt:lpstr>آگاهی نهایی وضعیت نظارت تصویری دوربین مداربسته  </vt:lpstr>
      <vt:lpstr>تعداد و کیفیت بیشتر دوربین ضبط دوربین های نظارت محلی  </vt:lpstr>
      <vt:lpstr>یکپارچه سازی دیجیتال INFINITY CCTV به مراکز کنترل از راه دور  </vt:lpstr>
      <vt:lpstr>نتیجه گیری هوش مصنوعی دوربین مداربسته  </vt:lpstr>
      <vt:lpstr>نتیجه گیری برای اقدامات لازم قبل از نصب سیستم نظارت تصویری  </vt:lpstr>
      <vt:lpstr>منابع: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136</cp:revision>
  <dcterms:created xsi:type="dcterms:W3CDTF">2023-12-28T10:22:50Z</dcterms:created>
  <dcterms:modified xsi:type="dcterms:W3CDTF">2023-12-28T11:12:11Z</dcterms:modified>
</cp:coreProperties>
</file>