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25809-02EC-4BC1-90D3-DE2CA4B0042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8E3B-178E-4D6F-B4DE-B7D92FAD4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1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D8E3B-178E-4D6F-B4DE-B7D92FAD42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1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457D-6E1F-0C21-CB54-4674193D7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8E429-92A4-BB37-1FE6-FC868B35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A075-9DCB-CB0E-9E42-B645F313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EC81-ECA7-A90F-5C35-FE60435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4308-8B41-4A5B-D490-922E3FB2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2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CC3E-83C5-BE64-976F-64C7127E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8A76-534F-0DAA-9087-5CE8B046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987E-6E51-2236-08A9-7614AAD4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350D-287F-8B02-C05A-3A34E318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51C3-75F1-D82B-1B06-D63B6729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014BF-E292-4DAE-871A-C725DE25F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6DFFA-C9E4-D40D-361D-5E2372D4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F024-0C8A-2697-2CFB-CE3906B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7347-1DD2-7668-AA1A-2ABD7BE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025-76F3-89D7-802C-4E69E59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4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1EE-F687-5D42-E868-EB1F739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C976-9F18-D73A-D71C-AC3CE97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64F8-A97D-FF86-E355-9CBC2D83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BB2B-8C6D-EBEF-152E-F2F8ABD9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F239-0873-0CB0-A824-A7CE1D2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0510-561E-EAC9-C69D-407F35B2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A24D-2F46-29DE-4F53-E45CFD04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58F2-181E-B491-FCED-036F6325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EDA9-CA7E-6328-BB19-5E390720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054F-08DF-0BB1-7CA5-02F1FE63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3052-ABB6-4E77-F1C5-638A7136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BACC-8186-6853-B658-47BEBF746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5273-623E-21CC-EBDF-DDC4F61C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C2EF-7A53-A0E5-3A4A-7490C30D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FCE4-D002-D8D8-2B24-3D6CB7A4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EAB6-7988-D62C-1D83-9B55263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23F2-E059-7918-67B2-E04FD015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D3ED-4788-B343-6D47-3C804D2D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5216-53F7-4C2E-51D4-F485ADAF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9E828-E8F6-D1D9-A30E-3ABF1C1D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B0D5-B7A9-B420-013A-2D9910FA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FE078-4002-0CC0-97B9-D1167B6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849B6-2BF3-2F45-5F55-3EB4244D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21D50-FF42-4BDB-8F1C-1D272D39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8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FF60-CEC4-5F2A-EE7A-7C036B5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1C240-58FB-DC07-3519-74FC1478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29E50-5150-FF12-CB78-4AE212AF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99E58-462D-1238-31C3-2055E117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D69D6-D3A9-9B73-AEF9-46ADF928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EABD-CABF-E78A-DB97-BDB482E6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C644-8178-FA70-83AE-FED2826E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BCBF-90E2-CE4C-D93D-4DD03D59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9609-48CE-2CF6-7887-B815F8BA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EAD7-6A11-8EBE-35B1-EBE3A111D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F28F8-CA80-5730-621C-5C6A27C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0C5E-55E3-9F39-FC1E-6A3232E4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1112E-0E1B-AE07-1751-7624F1E3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E71C-9362-52A3-8419-077BC2CE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F3A39-5F15-DC57-37B4-BE412EEF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24BA-C6C1-84D4-768A-44B6F818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9D56-7732-7B9D-4453-471F286F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FFD0-34D0-91B5-A44B-5278302D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3359-3E93-2FCF-F1EF-79442899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6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DF900-10EA-08AE-7633-4B50F662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30C5-2D45-6BA1-3DCD-DFAA1C4A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F4C4-C495-D036-3272-988CFA8EF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F8742-CAAD-4F44-B546-4E9B08A584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E8FC-B0A7-CAE9-6D17-9BD3A0DCD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77A1-CE59-62B0-90C4-626B4AC5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89ED2-775D-40DB-8770-E21317F54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2C5-892C-BB4F-4AC5-D905628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steps in the full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1AD0-7F4E-5A07-84A8-8075E2ED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 GitHub Repo for your Project (</a:t>
            </a:r>
            <a:r>
              <a:rPr lang="en-GB" sz="2000" dirty="0"/>
              <a:t>choose a meaningful name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Add the right things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Clone it locally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Add or remove some code (</a:t>
            </a:r>
            <a:r>
              <a:rPr lang="en-GB" sz="2000" dirty="0"/>
              <a:t>such as add a function or class in the program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Test the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Record the result in the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Push the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Make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Commit and push!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9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17B-E31B-29D1-509B-FC7D5F7A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169"/>
            <a:ext cx="770128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GitHub Master Branch and Feature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BB18-8E02-D4B0-AD18-F8FB785E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08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Main or Master Branch: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Branches:</a:t>
            </a:r>
          </a:p>
          <a:p>
            <a:r>
              <a:rPr lang="en-GB" sz="2000" dirty="0"/>
              <a:t>Add new Features</a:t>
            </a:r>
          </a:p>
          <a:p>
            <a:r>
              <a:rPr lang="en-GB" sz="2000" dirty="0"/>
              <a:t>Several developers work on the same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to create: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08EC8-A171-8E64-D616-A0F64DC5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80" y="142325"/>
            <a:ext cx="4105237" cy="1820796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F11904B-0570-3086-ED8E-5993F32A7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60" y="2137080"/>
            <a:ext cx="4659052" cy="1948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A35BE-9E76-C267-6693-C659AD92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141" y="4521631"/>
            <a:ext cx="3693348" cy="2067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F457B-006C-12C8-784F-53E23226B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239" y="4392775"/>
            <a:ext cx="3805999" cy="17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A60-DB11-3208-3EA7-81AD0642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7165" cy="764428"/>
          </a:xfrm>
        </p:spPr>
        <p:txBody>
          <a:bodyPr/>
          <a:lstStyle/>
          <a:p>
            <a:r>
              <a:rPr lang="en-GB" dirty="0"/>
              <a:t>What we did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FDC-17DC-9E0E-65B1-7A656510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454"/>
            <a:ext cx="6418729" cy="4781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Read data from CSV and Store them in a </a:t>
            </a:r>
            <a:r>
              <a:rPr lang="en-GB" b="1" dirty="0"/>
              <a:t>list</a:t>
            </a:r>
            <a:r>
              <a:rPr lang="en-GB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set will store data as a dictionary type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15688-C712-8783-359A-DAC72AF3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29" y="0"/>
            <a:ext cx="5585124" cy="2766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0CCF9B-5D5E-9F29-8022-ADDF4742C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2" y="2888346"/>
            <a:ext cx="11869271" cy="16870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4C4F5B-1420-66A9-29C4-D643BB3CA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42" y="4672010"/>
            <a:ext cx="4748182" cy="19875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815929-7AB9-4698-B42B-92B26EE8CEF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8990"/>
          <a:stretch/>
        </p:blipFill>
        <p:spPr>
          <a:xfrm>
            <a:off x="5367674" y="4672010"/>
            <a:ext cx="6198982" cy="10416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D451CF-4982-7305-86D2-9FABC325A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550" y="5770422"/>
            <a:ext cx="5143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1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C8BE-2CA3-C2EF-8200-5F6B2D52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149972"/>
            <a:ext cx="10515600" cy="1325563"/>
          </a:xfrm>
        </p:spPr>
        <p:txBody>
          <a:bodyPr/>
          <a:lstStyle/>
          <a:p>
            <a:r>
              <a:rPr lang="en-GB" b="1" dirty="0"/>
              <a:t>Created Classes:</a:t>
            </a:r>
            <a:br>
              <a:rPr lang="en-GB" b="1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FA492-3F9B-7CE3-017F-D87D6C67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935332"/>
            <a:ext cx="6177280" cy="2817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6BCFA1-67B3-EF95-2C57-13C8705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93" y="2967785"/>
            <a:ext cx="4289645" cy="1729176"/>
          </a:xfrm>
          <a:prstGeom prst="rect">
            <a:avLst/>
          </a:prstGeom>
        </p:spPr>
      </p:pic>
      <p:pic>
        <p:nvPicPr>
          <p:cNvPr id="15" name="Picture 1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53CD71D-6268-A1C5-E288-5861737F4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5" y="50096"/>
            <a:ext cx="5544142" cy="2817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12AE4-DCF8-E700-5F6F-F33DCB09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74" y="5014290"/>
            <a:ext cx="10800081" cy="14944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D60256-07AD-2C1E-4BF1-A17C1E6BC072}"/>
              </a:ext>
            </a:extLst>
          </p:cNvPr>
          <p:cNvSpPr txBox="1">
            <a:spLocks/>
          </p:cNvSpPr>
          <p:nvPr/>
        </p:nvSpPr>
        <p:spPr>
          <a:xfrm>
            <a:off x="0" y="4231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Add methods: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2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AB83-0DA6-F870-63B7-16077F1C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"/>
            <a:ext cx="10515600" cy="733664"/>
          </a:xfrm>
        </p:spPr>
        <p:txBody>
          <a:bodyPr/>
          <a:lstStyle/>
          <a:p>
            <a:r>
              <a:rPr lang="en-GB" dirty="0"/>
              <a:t>What other function do you need more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DBA24-DC78-AB91-A186-C40BC14BC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74" y="733665"/>
            <a:ext cx="5593646" cy="1884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60B27-270E-7CA5-2643-37DEFB25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7" y="733665"/>
            <a:ext cx="5514975" cy="1564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9010B1-C1C7-F2F6-EE8A-E93A5F55A3C8}"/>
              </a:ext>
            </a:extLst>
          </p:cNvPr>
          <p:cNvSpPr txBox="1">
            <a:spLocks/>
          </p:cNvSpPr>
          <p:nvPr/>
        </p:nvSpPr>
        <p:spPr>
          <a:xfrm>
            <a:off x="-124939" y="2294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Create Objects and store them in a dictionary.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C6DA7-0623-B5DF-3DC7-0E829F60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8" y="3222489"/>
            <a:ext cx="10587318" cy="36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5EC04-2AD0-2244-1C62-A4A36DF5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506071"/>
            <a:ext cx="4894729" cy="272662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0B3937D-C182-861D-7D4B-5E6DF347539D}"/>
              </a:ext>
            </a:extLst>
          </p:cNvPr>
          <p:cNvSpPr txBox="1">
            <a:spLocks/>
          </p:cNvSpPr>
          <p:nvPr/>
        </p:nvSpPr>
        <p:spPr>
          <a:xfrm>
            <a:off x="493057" y="177521"/>
            <a:ext cx="10085295" cy="141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Docstrings for Classes and Functions</a:t>
            </a:r>
            <a:r>
              <a:rPr lang="en-GB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Use triple quotes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purpose, inputs, and outputs of the function.</a:t>
            </a:r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9EEDD-3AD1-19F6-88D1-708747FD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92" y="1295401"/>
            <a:ext cx="6883190" cy="259976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9FB3B18-A58F-3CFE-1130-91E3252D0B2F}"/>
              </a:ext>
            </a:extLst>
          </p:cNvPr>
          <p:cNvSpPr txBox="1">
            <a:spLocks/>
          </p:cNvSpPr>
          <p:nvPr/>
        </p:nvSpPr>
        <p:spPr>
          <a:xfrm>
            <a:off x="107577" y="4534368"/>
            <a:ext cx="41147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Inline comments: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Provide comments for individual lines of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Avoid over commenting</a:t>
            </a:r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AF20D9-9CF3-0325-E17D-85FBCFD3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47" y="4534368"/>
            <a:ext cx="743230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FC97-7FCA-7446-0C55-3F690C37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E708-2FD0-BA02-9DA3-4FBE7525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89" y="1825625"/>
            <a:ext cx="10297621" cy="4351338"/>
          </a:xfrm>
        </p:spPr>
      </p:pic>
    </p:spTree>
    <p:extLst>
      <p:ext uri="{BB962C8B-B14F-4D97-AF65-F5344CB8AC3E}">
        <p14:creationId xmlns:p14="http://schemas.microsoft.com/office/powerpoint/2010/main" val="214329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All steps in the full Process</vt:lpstr>
      <vt:lpstr>GitHub Master Branch and Feature Branch</vt:lpstr>
      <vt:lpstr>What we did so far</vt:lpstr>
      <vt:lpstr>Created Classes: </vt:lpstr>
      <vt:lpstr>What other function do you need more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Alizadeh, Amir 2023 (PGR)</dc:creator>
  <cp:lastModifiedBy>Alizadeh, Amir 2023 (PGR)</cp:lastModifiedBy>
  <cp:revision>9</cp:revision>
  <dcterms:created xsi:type="dcterms:W3CDTF">2024-11-17T13:10:52Z</dcterms:created>
  <dcterms:modified xsi:type="dcterms:W3CDTF">2024-11-19T22:57:48Z</dcterms:modified>
</cp:coreProperties>
</file>