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EB58-82D1-CB74-0F1D-EA982481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6FE1D-F9B2-3412-59FE-63A62128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1D6D-0604-4F9A-0D32-EA97A0A6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CB85-66C5-9DD7-B668-ED6A1113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6C92-AA3C-9E35-5913-3E4EAA94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5250-A378-C605-85CE-D3F0CA8B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51255-E1B2-A4B3-0BFD-2CC4FE145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2966-D146-5362-6292-B1A7A9CE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4C6B-3602-825E-1064-AC584E39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4DF0-9D8D-3F17-311A-CCED57C2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5435F-5643-BDFF-AC5D-96C6991D3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FCB74-FE61-1706-0FDF-F75F65111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2ABD-7590-02BF-5F94-B3FCA042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61D1-4F94-6980-8CBD-22B9D2F5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7571-B7B5-C32A-DBDA-6FAC719A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744B-37C9-5BE7-0C74-420C7F04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35C9-47F3-3D2A-5A01-4DFE45A6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9512-B940-B03F-DD15-CCD40D4D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74EF-C088-6465-0D29-E92B7633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A9613-9C71-9A66-D53B-614363FD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1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5706-FDA2-CB21-DD3E-1A928739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A037-AC8F-BE2A-F7C8-F2897B50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4DEA-85B6-6A1C-8020-34467F81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0B7C-297E-D147-6723-3A1EC54C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0115-CF73-E288-1880-6D475AA0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863A-234E-4BC6-F806-B8A3A81B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B2D3-799E-FE10-C526-4E29068FD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C8446-84BF-63E9-32C5-C455DC8D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1DF0D-D865-6B72-FE95-6A86E7E7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1AED7-4351-463D-FF15-1AF38171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3EC5E-37A1-B43B-F005-1A3CAD6F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6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792D-E905-5C87-F042-23271F9E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D8B6F-56B7-6F07-E9D6-1B693266F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2292-A193-ED37-0E93-66A33EFFB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90614-AD76-9246-FDFF-04405906B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18385-2DB7-33DB-9889-4F0F96812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DA86D-8D4E-2CCA-E7A4-D0D9896F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1D0A9-221E-78CE-8238-67B0BF5A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4030D-D50B-6C23-6F14-2271DC34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9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76EF-F553-B68D-2509-94099262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E8BEB-5EB3-A9F9-34C9-C6A568CF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99643-4F2E-AA5C-16F0-11A6443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EF8F4-2A4B-03E1-CB6C-9D1CD7E8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C00DC-AF9E-FB22-1B9D-419B69FE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BF788-703E-F9F1-9401-9841FDF9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767EC-D34E-17FF-CE3F-871E2241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1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7276-46C4-36B8-B978-AF85949C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C086-E387-1404-7609-3AC64838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0BD27-A562-B98B-F4C4-FF76EE758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AD71D-15D1-AA85-C482-9798B53C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4CD03-2FF8-5A83-76F6-19E0C4B4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7AE6E-EFB6-2BE9-BD0A-98D5A8D9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7AFF-9D07-3743-1D63-08098195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9EE55-B45A-FA9D-8959-A67E74305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BBF34-9D5E-B83D-10A6-661BD9B31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0CF7-3E0C-BF80-8C2E-35CD49BB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6C7F4-DBC4-738F-C206-5C8E6C8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5F0D5-7743-E28D-3867-AC6C94D5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BCDE2-8CCB-97CA-ED07-D0193DCF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8794-17CE-E964-8D03-1D7751382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D00A-B2AA-B5DD-2742-6CD2772B0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5C6-FD25-48BA-881E-7A293E7892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21E1-B1CB-C082-1B3D-0A08105FB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FCA6-6302-622D-0037-A48DE7B08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758A-DECD-480D-8E65-2DDE01AE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8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apezoid 11">
            <a:extLst>
              <a:ext uri="{FF2B5EF4-FFF2-40B4-BE49-F238E27FC236}">
                <a16:creationId xmlns:a16="http://schemas.microsoft.com/office/drawing/2014/main" id="{1EF98E7A-AAAF-E047-D493-E5E98B32E7AF}"/>
              </a:ext>
            </a:extLst>
          </p:cNvPr>
          <p:cNvSpPr/>
          <p:nvPr/>
        </p:nvSpPr>
        <p:spPr>
          <a:xfrm flipV="1">
            <a:off x="6578727" y="795125"/>
            <a:ext cx="3010546" cy="1607153"/>
          </a:xfrm>
          <a:prstGeom prst="trapezoid">
            <a:avLst>
              <a:gd name="adj" fmla="val 817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300C74-F469-5FEE-281B-F2B21AA0E2CE}"/>
              </a:ext>
            </a:extLst>
          </p:cNvPr>
          <p:cNvSpPr/>
          <p:nvPr/>
        </p:nvSpPr>
        <p:spPr>
          <a:xfrm>
            <a:off x="2792062" y="800525"/>
            <a:ext cx="3851602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B46FD9-C980-D1F0-6F7C-730F0E089663}"/>
              </a:ext>
            </a:extLst>
          </p:cNvPr>
          <p:cNvSpPr/>
          <p:nvPr/>
        </p:nvSpPr>
        <p:spPr>
          <a:xfrm>
            <a:off x="9519032" y="798660"/>
            <a:ext cx="3851602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B125C232-7641-68F2-FA40-71FB9106635C}"/>
              </a:ext>
            </a:extLst>
          </p:cNvPr>
          <p:cNvSpPr/>
          <p:nvPr/>
        </p:nvSpPr>
        <p:spPr>
          <a:xfrm>
            <a:off x="6697822" y="0"/>
            <a:ext cx="2767053" cy="4317558"/>
          </a:xfrm>
          <a:prstGeom prst="pie">
            <a:avLst>
              <a:gd name="adj1" fmla="val 252038"/>
              <a:gd name="adj2" fmla="val 1033459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4B97DC-2CE8-1AB4-17D4-5CB1E6F92FAB}"/>
              </a:ext>
            </a:extLst>
          </p:cNvPr>
          <p:cNvSpPr/>
          <p:nvPr/>
        </p:nvSpPr>
        <p:spPr>
          <a:xfrm>
            <a:off x="1359673" y="0"/>
            <a:ext cx="477078" cy="20355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77110D-DE98-9353-4ADC-320B53A291B1}"/>
              </a:ext>
            </a:extLst>
          </p:cNvPr>
          <p:cNvSpPr/>
          <p:nvPr/>
        </p:nvSpPr>
        <p:spPr>
          <a:xfrm>
            <a:off x="1359673" y="1896384"/>
            <a:ext cx="477078" cy="20355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545177-F56C-D1BC-FB4D-156FD94B3326}"/>
              </a:ext>
            </a:extLst>
          </p:cNvPr>
          <p:cNvSpPr/>
          <p:nvPr/>
        </p:nvSpPr>
        <p:spPr>
          <a:xfrm>
            <a:off x="1359673" y="1690642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20F93-29E5-4B96-3271-88E0061167BE}"/>
              </a:ext>
            </a:extLst>
          </p:cNvPr>
          <p:cNvSpPr/>
          <p:nvPr/>
        </p:nvSpPr>
        <p:spPr>
          <a:xfrm>
            <a:off x="6728302" y="2385884"/>
            <a:ext cx="26976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BEF0EC-9470-856E-5203-4FCFE105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91104">
            <a:off x="7837487" y="1119838"/>
            <a:ext cx="487722" cy="394445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70A3A97-CDCC-043D-7966-ABE8AFD67525}"/>
              </a:ext>
            </a:extLst>
          </p:cNvPr>
          <p:cNvSpPr/>
          <p:nvPr/>
        </p:nvSpPr>
        <p:spPr>
          <a:xfrm>
            <a:off x="5282362" y="5282802"/>
            <a:ext cx="1296365" cy="12732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083BA8-16F8-34CE-1BD8-50C627BCA9CD}"/>
              </a:ext>
            </a:extLst>
          </p:cNvPr>
          <p:cNvSpPr/>
          <p:nvPr/>
        </p:nvSpPr>
        <p:spPr>
          <a:xfrm>
            <a:off x="9546385" y="5282802"/>
            <a:ext cx="1296365" cy="12732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43247-C996-88F5-D958-CB4CC2EC5C31}"/>
              </a:ext>
            </a:extLst>
          </p:cNvPr>
          <p:cNvCxnSpPr>
            <a:cxnSpLocks/>
          </p:cNvCxnSpPr>
          <p:nvPr/>
        </p:nvCxnSpPr>
        <p:spPr>
          <a:xfrm flipV="1">
            <a:off x="6215605" y="4074289"/>
            <a:ext cx="1215342" cy="13147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BC3BE2-3FCD-4E81-6859-414781FF632D}"/>
              </a:ext>
            </a:extLst>
          </p:cNvPr>
          <p:cNvCxnSpPr>
            <a:cxnSpLocks/>
          </p:cNvCxnSpPr>
          <p:nvPr/>
        </p:nvCxnSpPr>
        <p:spPr>
          <a:xfrm>
            <a:off x="8776265" y="4021649"/>
            <a:ext cx="1170826" cy="13576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268F0E-AFD4-D0AE-5C97-1A8C2C6043AB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>
          <a:xfrm>
            <a:off x="6388879" y="5469260"/>
            <a:ext cx="334735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F32D12-A73C-44BC-114B-E8EEADDD2433}"/>
              </a:ext>
            </a:extLst>
          </p:cNvPr>
          <p:cNvCxnSpPr>
            <a:cxnSpLocks/>
            <a:stCxn id="14" idx="7"/>
            <a:endCxn id="11" idx="1"/>
          </p:cNvCxnSpPr>
          <p:nvPr/>
        </p:nvCxnSpPr>
        <p:spPr>
          <a:xfrm flipV="1">
            <a:off x="6388879" y="4317558"/>
            <a:ext cx="1692470" cy="1151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9CE688-3CF2-C693-EA08-B68A47CC1A68}"/>
              </a:ext>
            </a:extLst>
          </p:cNvPr>
          <p:cNvCxnSpPr>
            <a:cxnSpLocks/>
            <a:stCxn id="15" idx="1"/>
            <a:endCxn id="11" idx="1"/>
          </p:cNvCxnSpPr>
          <p:nvPr/>
        </p:nvCxnSpPr>
        <p:spPr>
          <a:xfrm flipH="1" flipV="1">
            <a:off x="8081349" y="4317558"/>
            <a:ext cx="1654884" cy="1151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apezoid 11">
            <a:extLst>
              <a:ext uri="{FF2B5EF4-FFF2-40B4-BE49-F238E27FC236}">
                <a16:creationId xmlns:a16="http://schemas.microsoft.com/office/drawing/2014/main" id="{1EF98E7A-AAAF-E047-D493-E5E98B32E7AF}"/>
              </a:ext>
            </a:extLst>
          </p:cNvPr>
          <p:cNvSpPr/>
          <p:nvPr/>
        </p:nvSpPr>
        <p:spPr>
          <a:xfrm flipV="1">
            <a:off x="6578727" y="795125"/>
            <a:ext cx="3010546" cy="1607153"/>
          </a:xfrm>
          <a:prstGeom prst="trapezoid">
            <a:avLst>
              <a:gd name="adj" fmla="val 817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300C74-F469-5FEE-281B-F2B21AA0E2CE}"/>
              </a:ext>
            </a:extLst>
          </p:cNvPr>
          <p:cNvSpPr/>
          <p:nvPr/>
        </p:nvSpPr>
        <p:spPr>
          <a:xfrm>
            <a:off x="2792062" y="800525"/>
            <a:ext cx="3851602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B46FD9-C980-D1F0-6F7C-730F0E089663}"/>
              </a:ext>
            </a:extLst>
          </p:cNvPr>
          <p:cNvSpPr/>
          <p:nvPr/>
        </p:nvSpPr>
        <p:spPr>
          <a:xfrm>
            <a:off x="9519032" y="798660"/>
            <a:ext cx="3851602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B125C232-7641-68F2-FA40-71FB9106635C}"/>
              </a:ext>
            </a:extLst>
          </p:cNvPr>
          <p:cNvSpPr/>
          <p:nvPr/>
        </p:nvSpPr>
        <p:spPr>
          <a:xfrm>
            <a:off x="6697822" y="0"/>
            <a:ext cx="2767053" cy="4317558"/>
          </a:xfrm>
          <a:prstGeom prst="pie">
            <a:avLst>
              <a:gd name="adj1" fmla="val 252038"/>
              <a:gd name="adj2" fmla="val 1033459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4B97DC-2CE8-1AB4-17D4-5CB1E6F92FAB}"/>
              </a:ext>
            </a:extLst>
          </p:cNvPr>
          <p:cNvSpPr/>
          <p:nvPr/>
        </p:nvSpPr>
        <p:spPr>
          <a:xfrm>
            <a:off x="1359673" y="0"/>
            <a:ext cx="477078" cy="20355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77110D-DE98-9353-4ADC-320B53A291B1}"/>
              </a:ext>
            </a:extLst>
          </p:cNvPr>
          <p:cNvSpPr/>
          <p:nvPr/>
        </p:nvSpPr>
        <p:spPr>
          <a:xfrm>
            <a:off x="1359673" y="1896384"/>
            <a:ext cx="477078" cy="20355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545177-F56C-D1BC-FB4D-156FD94B3326}"/>
              </a:ext>
            </a:extLst>
          </p:cNvPr>
          <p:cNvSpPr/>
          <p:nvPr/>
        </p:nvSpPr>
        <p:spPr>
          <a:xfrm>
            <a:off x="1359673" y="1690642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20F93-29E5-4B96-3271-88E0061167BE}"/>
              </a:ext>
            </a:extLst>
          </p:cNvPr>
          <p:cNvSpPr/>
          <p:nvPr/>
        </p:nvSpPr>
        <p:spPr>
          <a:xfrm>
            <a:off x="6728302" y="2385884"/>
            <a:ext cx="26976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BEF0EC-9470-856E-5203-4FCFE105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91104">
            <a:off x="4224716" y="-954460"/>
            <a:ext cx="487722" cy="39444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A34483-8078-0946-9387-A9A38938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91104">
            <a:off x="11450260" y="-954460"/>
            <a:ext cx="487722" cy="3944454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2701DD3-8AA3-E7EF-3C55-034A29C3E288}"/>
              </a:ext>
            </a:extLst>
          </p:cNvPr>
          <p:cNvSpPr/>
          <p:nvPr/>
        </p:nvSpPr>
        <p:spPr>
          <a:xfrm>
            <a:off x="7116018" y="2560173"/>
            <a:ext cx="1946276" cy="2050549"/>
          </a:xfrm>
          <a:prstGeom prst="downArrow">
            <a:avLst>
              <a:gd name="adj1" fmla="val 50000"/>
              <a:gd name="adj2" fmla="val 4144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F23DFC-D2A3-4AA0-4CB3-DAE618130664}"/>
              </a:ext>
            </a:extLst>
          </p:cNvPr>
          <p:cNvSpPr/>
          <p:nvPr/>
        </p:nvSpPr>
        <p:spPr>
          <a:xfrm>
            <a:off x="3815786" y="1924188"/>
            <a:ext cx="1296365" cy="12732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0DE8C-7B20-C2F1-FB19-EA2D8336358A}"/>
              </a:ext>
            </a:extLst>
          </p:cNvPr>
          <p:cNvSpPr/>
          <p:nvPr/>
        </p:nvSpPr>
        <p:spPr>
          <a:xfrm>
            <a:off x="11045938" y="1924188"/>
            <a:ext cx="1296365" cy="12732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960C6D-5B9D-67B2-BE60-0E2CB00DDA2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463969" y="1164420"/>
            <a:ext cx="0" cy="7597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C111FC-2227-0234-1B8A-3C9756CEA3F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1694121" y="1164420"/>
            <a:ext cx="0" cy="7597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72521A-43DA-C302-7FAE-48AE6CA7FEAB}"/>
              </a:ext>
            </a:extLst>
          </p:cNvPr>
          <p:cNvSpPr/>
          <p:nvPr/>
        </p:nvSpPr>
        <p:spPr>
          <a:xfrm>
            <a:off x="4401048" y="2798859"/>
            <a:ext cx="6965342" cy="63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772957-3E94-4CB9-9B2F-AEF9D0B43581}"/>
              </a:ext>
            </a:extLst>
          </p:cNvPr>
          <p:cNvSpPr/>
          <p:nvPr/>
        </p:nvSpPr>
        <p:spPr>
          <a:xfrm>
            <a:off x="6989197" y="2798859"/>
            <a:ext cx="1789044" cy="17254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ECF68B5F-40CC-8D5F-B5DA-6CD030F5D4CC}"/>
              </a:ext>
            </a:extLst>
          </p:cNvPr>
          <p:cNvSpPr/>
          <p:nvPr/>
        </p:nvSpPr>
        <p:spPr>
          <a:xfrm rot="16200000">
            <a:off x="5742388" y="3482008"/>
            <a:ext cx="833120" cy="3449541"/>
          </a:xfrm>
          <a:prstGeom prst="trapezoid">
            <a:avLst>
              <a:gd name="adj" fmla="val 3902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B6E3BBB-A830-EBE6-2B0F-6A3BA03EE669}"/>
              </a:ext>
            </a:extLst>
          </p:cNvPr>
          <p:cNvSpPr/>
          <p:nvPr/>
        </p:nvSpPr>
        <p:spPr>
          <a:xfrm rot="5400000" flipH="1">
            <a:off x="9191929" y="3482008"/>
            <a:ext cx="833120" cy="3449541"/>
          </a:xfrm>
          <a:prstGeom prst="trapezoid">
            <a:avLst>
              <a:gd name="adj" fmla="val 3902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AD052E-E19F-1C9A-6D28-DA053C3F2C17}"/>
              </a:ext>
            </a:extLst>
          </p:cNvPr>
          <p:cNvSpPr/>
          <p:nvPr/>
        </p:nvSpPr>
        <p:spPr>
          <a:xfrm>
            <a:off x="2613329" y="2566283"/>
            <a:ext cx="6965342" cy="63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7F62B9-E30B-82B1-AED2-75DFD9497719}"/>
              </a:ext>
            </a:extLst>
          </p:cNvPr>
          <p:cNvSpPr/>
          <p:nvPr/>
        </p:nvSpPr>
        <p:spPr>
          <a:xfrm>
            <a:off x="5201478" y="2566283"/>
            <a:ext cx="1789044" cy="17254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26E25-43CE-F1BC-8873-458CD68C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91104">
            <a:off x="4244214" y="1806972"/>
            <a:ext cx="187774" cy="1518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3D6657-AD3F-FA76-C6C6-16EDB21D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08896" flipV="1">
            <a:off x="8190708" y="1870583"/>
            <a:ext cx="187774" cy="1518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CC367-5241-9B19-F499-72AF5DE6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91104">
            <a:off x="8190708" y="1870584"/>
            <a:ext cx="187774" cy="1518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CBA1D-8024-71E2-7990-02980CAE1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08896" flipV="1">
            <a:off x="4244214" y="1806972"/>
            <a:ext cx="187774" cy="15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6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1A536A-0DD5-6D43-E0AB-CBF7DBFC85CE}"/>
              </a:ext>
            </a:extLst>
          </p:cNvPr>
          <p:cNvSpPr/>
          <p:nvPr/>
        </p:nvSpPr>
        <p:spPr>
          <a:xfrm>
            <a:off x="6062870" y="1883795"/>
            <a:ext cx="66260" cy="1143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4BE3F-A5F8-324C-C943-D9341EFE5C0A}"/>
              </a:ext>
            </a:extLst>
          </p:cNvPr>
          <p:cNvSpPr/>
          <p:nvPr/>
        </p:nvSpPr>
        <p:spPr>
          <a:xfrm>
            <a:off x="2613329" y="2566283"/>
            <a:ext cx="6965342" cy="63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3BF4FE-060E-64BF-B369-D5BCF675F1A3}"/>
              </a:ext>
            </a:extLst>
          </p:cNvPr>
          <p:cNvSpPr/>
          <p:nvPr/>
        </p:nvSpPr>
        <p:spPr>
          <a:xfrm>
            <a:off x="5201478" y="2566283"/>
            <a:ext cx="1789044" cy="17254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D019F-E0C8-5400-12FF-34547F5A2509}"/>
              </a:ext>
            </a:extLst>
          </p:cNvPr>
          <p:cNvSpPr/>
          <p:nvPr/>
        </p:nvSpPr>
        <p:spPr>
          <a:xfrm>
            <a:off x="4724400" y="1851990"/>
            <a:ext cx="2743200" cy="63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1C3FE8-EB28-7B8A-57BF-E5A0B2A0F4BE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464084"/>
          <a:ext cx="4191000" cy="107442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5892644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8038885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150721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7076344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4116675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High-Wing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Hull Fuselage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T-Tail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Propulsion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Tapered Wing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81957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12801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79DF85C-F4DB-21D0-D7A9-E2A3D7E8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-1047750"/>
            <a:ext cx="19507200" cy="94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F41916C-03FE-F0BB-55A9-93C422777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0" y="-1047750"/>
            <a:ext cx="1094422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8310ED-CAD4-0418-F49D-799D6C2E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100" y="-1047750"/>
            <a:ext cx="109347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061F09E-8AC8-E2A1-F46D-C9304A378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888" y="-1047750"/>
            <a:ext cx="10934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62FDF46-657D-5786-D57F-A4744BF2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138" y="-1047750"/>
            <a:ext cx="1094422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9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3BF54-B804-1EA4-FAE9-AC20332B9A49}"/>
              </a:ext>
            </a:extLst>
          </p:cNvPr>
          <p:cNvGrpSpPr/>
          <p:nvPr/>
        </p:nvGrpSpPr>
        <p:grpSpPr>
          <a:xfrm>
            <a:off x="3464654" y="2483141"/>
            <a:ext cx="2751590" cy="2273417"/>
            <a:chOff x="3464654" y="2483141"/>
            <a:chExt cx="2751590" cy="2273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8BE34-8FD6-503A-898C-C056DBAB1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</a:blip>
            <a:srcRect l="24385" t="29150" r="24372" b="28512"/>
            <a:stretch/>
          </p:blipFill>
          <p:spPr>
            <a:xfrm>
              <a:off x="3464654" y="2483141"/>
              <a:ext cx="2751590" cy="227341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494571-C867-5CDA-5763-98E0CD9A2862}"/>
                </a:ext>
              </a:extLst>
            </p:cNvPr>
            <p:cNvSpPr/>
            <p:nvPr/>
          </p:nvSpPr>
          <p:spPr>
            <a:xfrm>
              <a:off x="5038725" y="2994660"/>
              <a:ext cx="300037" cy="205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73FBC3-CB16-5B10-A770-DC58CB12A0DA}"/>
                </a:ext>
              </a:extLst>
            </p:cNvPr>
            <p:cNvSpPr/>
            <p:nvPr/>
          </p:nvSpPr>
          <p:spPr>
            <a:xfrm>
              <a:off x="4336257" y="2994660"/>
              <a:ext cx="300037" cy="205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E40FC8-992F-A615-4D33-F4C8AEFF5580}"/>
                </a:ext>
              </a:extLst>
            </p:cNvPr>
            <p:cNvGrpSpPr/>
            <p:nvPr/>
          </p:nvGrpSpPr>
          <p:grpSpPr>
            <a:xfrm>
              <a:off x="4544998" y="2648990"/>
              <a:ext cx="1153483" cy="813298"/>
              <a:chOff x="6633456" y="1570139"/>
              <a:chExt cx="1153483" cy="813298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5376AEE-FE54-8A1F-016B-606B0EB156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3847" y="1570139"/>
                <a:ext cx="0" cy="5704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C1358C7-7710-AD8E-C35C-19AF394044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220683" y="1846976"/>
                <a:ext cx="0" cy="5704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B62F14-7E61-1636-DD78-64AA71FF81F3}"/>
                  </a:ext>
                </a:extLst>
              </p:cNvPr>
              <p:cNvSpPr txBox="1"/>
              <p:nvPr/>
            </p:nvSpPr>
            <p:spPr>
              <a:xfrm>
                <a:off x="6633456" y="1611976"/>
                <a:ext cx="38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888100-18C8-4297-1EF0-10EDBE460566}"/>
                  </a:ext>
                </a:extLst>
              </p:cNvPr>
              <p:cNvSpPr txBox="1"/>
              <p:nvPr/>
            </p:nvSpPr>
            <p:spPr>
              <a:xfrm>
                <a:off x="7401047" y="2014105"/>
                <a:ext cx="385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481D62-9958-FA47-8E90-D7A2A39EB736}"/>
                  </a:ext>
                </a:extLst>
              </p:cNvPr>
              <p:cNvSpPr txBox="1"/>
              <p:nvPr/>
            </p:nvSpPr>
            <p:spPr>
              <a:xfrm>
                <a:off x="7021235" y="1663078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Maiandra GD" panose="020E0502030308020204" pitchFamily="34" charset="0"/>
                  </a:rPr>
                  <a:t>x</a:t>
                </a:r>
                <a:r>
                  <a:rPr lang="en-US" b="1" dirty="0">
                    <a:solidFill>
                      <a:srgbClr val="FF0000"/>
                    </a:solidFill>
                  </a:rPr>
                  <a:t>   z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30A829-57C9-1013-33E9-5FE6358168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72740" y="1752424"/>
                <a:ext cx="242713" cy="24508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063AFD-4151-E9E3-B591-AC6DF2370FA6}"/>
                </a:ext>
              </a:extLst>
            </p:cNvPr>
            <p:cNvSpPr txBox="1"/>
            <p:nvPr/>
          </p:nvSpPr>
          <p:spPr>
            <a:xfrm>
              <a:off x="3582576" y="2947211"/>
              <a:ext cx="993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(0,0,0) at 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11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Amira Malik</dc:creator>
  <cp:lastModifiedBy>Amira Malik</cp:lastModifiedBy>
  <cp:revision>5</cp:revision>
  <dcterms:created xsi:type="dcterms:W3CDTF">2022-09-25T17:17:52Z</dcterms:created>
  <dcterms:modified xsi:type="dcterms:W3CDTF">2022-10-12T23:46:58Z</dcterms:modified>
</cp:coreProperties>
</file>