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415-DF34-1F5E-7D3F-C0CA3D8CD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CD742-2693-4677-4DC5-2385DB68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1FC3D-F598-CE50-7977-089256DE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7BB-6786-45B7-A24F-D5E0B1F353C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7E0DA-209B-D15E-D6F4-C46ACD2E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9F87-99C1-F3D7-7DD3-3C6A325B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8D5-6A36-4C1C-81D5-57753F25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3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63BF-3E61-6AA2-7D39-526E978B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2128A-50BF-C929-63C1-912B90FB3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522B6-A028-3F78-4125-EA9DF12D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7BB-6786-45B7-A24F-D5E0B1F353C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3BCC3-C457-FC02-CF22-CB50C2A9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1049-49D3-AB2F-010A-82CCFACD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8D5-6A36-4C1C-81D5-57753F25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9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B30F1-E300-94A7-6A55-696DD3DFD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029B3-C3EE-686F-E1BF-ABD4E2D4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9B243-8D2D-8E1D-4CD7-18F69855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7BB-6786-45B7-A24F-D5E0B1F353C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FD00-0017-E480-5392-A36B184F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BB89-F21F-A149-4129-165CFEF4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8D5-6A36-4C1C-81D5-57753F25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D92A-ECB1-DE63-D7EC-26E499BE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73FA-AEC7-82BC-3E03-E10BDF464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EE751-826E-8B0D-A8FB-F156F92C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7BB-6786-45B7-A24F-D5E0B1F353C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C4AF0-7F95-85D0-72BD-4DD1AFA0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CBE67-588F-B846-7554-F2C5D21C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8D5-6A36-4C1C-81D5-57753F25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9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D38B-7D57-22E3-D2DA-308D5444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31EEE-2BE3-1D10-86E8-0E89F58D7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1001-3454-310B-F5AA-50165B97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7BB-6786-45B7-A24F-D5E0B1F353C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C5432-5A2F-4A95-B69F-CFA690B5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CD3C-EC47-274E-51CD-D3833125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8D5-6A36-4C1C-81D5-57753F25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6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1DC2-6496-BF5D-FE4D-99C43DD3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C39B-8A1F-0029-D924-1DBB69875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CA2B6-5CDB-31E4-8DB3-FADBF1426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05E24-FA4B-AA90-AA7D-52CE1C88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7BB-6786-45B7-A24F-D5E0B1F353C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4CBA3-088E-D3DE-4F17-3B8D9E6A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0DCD8-D11F-7FD4-AB30-2E021BAE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8D5-6A36-4C1C-81D5-57753F25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F6F5-F296-ADF6-2EEF-C525F753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53FC-77F0-AAE5-98AC-375DFFEA1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F7225-F057-2C8A-3169-E6FA517A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4DEC8-64EA-63EB-C88F-3C1BB2199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BEAA6-3667-E031-60B5-B6CE582B4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4006B-FEBA-0272-6DE8-84E99B53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7BB-6786-45B7-A24F-D5E0B1F353C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37124-2790-2B20-E76B-0F11C8A3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2EE73-CFF8-7446-2598-B9D1557A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8D5-6A36-4C1C-81D5-57753F25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892A-DE73-5DFF-6B60-0B3A18F1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C8CFB-ADBF-6A6A-FCA1-D221EA2B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7BB-6786-45B7-A24F-D5E0B1F353C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DF7EE-363E-87CF-C4F6-2596FE9C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ABF69-BBD6-E078-3A2A-8E13D762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8D5-6A36-4C1C-81D5-57753F25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88CE0-2A2D-B1D4-BF45-FA77B01A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7BB-6786-45B7-A24F-D5E0B1F353C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5D887-AB57-AFE6-8D97-66AC5005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091FB-0131-05B1-D31F-C19C336E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8D5-6A36-4C1C-81D5-57753F25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6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3764-4EF3-DE1C-86C7-FEC6A9ED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907A-ED02-B3BD-3C98-6152A7EAA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F8883-22E9-36A4-53C3-A9EE597AF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1AE30-56C2-5842-BDE9-8AFFDAE6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7BB-6786-45B7-A24F-D5E0B1F353C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DB881-7846-444A-319C-6A28E19B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413C6-8294-40B5-E91C-35A592B1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8D5-6A36-4C1C-81D5-57753F25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2B19-6E97-F3F9-BA56-5C21F26A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C397C-88AC-3EAF-B50D-B43D67F87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89A14-F813-6B6C-311D-04CAC210A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D32FF-4207-077B-B6A5-16F9EEBA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7BB-6786-45B7-A24F-D5E0B1F353C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E595E-A91D-C3F5-DFDD-E287E5AB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BD74F-5B35-3B94-924B-2C2F01A3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38D5-6A36-4C1C-81D5-57753F25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F3E6C-1029-1203-747F-B6992574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08154-B754-CE06-25FA-4FFCC7E98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B8B11-1B94-6524-2F68-0645B9575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97BB-6786-45B7-A24F-D5E0B1F353C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81D07-5922-6502-B3E2-926B2A611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3042A-7A83-BACC-24ED-412748B5C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38D5-6A36-4C1C-81D5-57753F25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7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3FA0B1-D95D-4B68-8C9A-F06DC9F15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938213"/>
            <a:ext cx="70294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75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4A43AD-E59E-7443-E0DB-13AE674E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11" y="440367"/>
            <a:ext cx="7243064" cy="48446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97830C-27DD-EB2D-E0CB-D2A125BB5689}"/>
              </a:ext>
            </a:extLst>
          </p:cNvPr>
          <p:cNvCxnSpPr/>
          <p:nvPr/>
        </p:nvCxnSpPr>
        <p:spPr>
          <a:xfrm flipH="1">
            <a:off x="847288" y="2567031"/>
            <a:ext cx="32993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290AFA-59E0-2E0C-1043-2AE967E7E7BB}"/>
              </a:ext>
            </a:extLst>
          </p:cNvPr>
          <p:cNvCxnSpPr>
            <a:cxnSpLocks/>
          </p:cNvCxnSpPr>
          <p:nvPr/>
        </p:nvCxnSpPr>
        <p:spPr>
          <a:xfrm>
            <a:off x="847288" y="2567031"/>
            <a:ext cx="0" cy="343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792902-F031-87BC-DB6C-33B387E66780}"/>
              </a:ext>
            </a:extLst>
          </p:cNvPr>
          <p:cNvCxnSpPr>
            <a:cxnSpLocks/>
          </p:cNvCxnSpPr>
          <p:nvPr/>
        </p:nvCxnSpPr>
        <p:spPr>
          <a:xfrm flipH="1" flipV="1">
            <a:off x="847288" y="2910980"/>
            <a:ext cx="3239549" cy="321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7B6664-8AC0-F503-4130-C7AE78BDADC7}"/>
              </a:ext>
            </a:extLst>
          </p:cNvPr>
          <p:cNvCxnSpPr>
            <a:cxnSpLocks/>
          </p:cNvCxnSpPr>
          <p:nvPr/>
        </p:nvCxnSpPr>
        <p:spPr>
          <a:xfrm>
            <a:off x="4086837" y="3238150"/>
            <a:ext cx="0" cy="2290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1D188D-6E93-0539-AAD8-27EAE49A69B3}"/>
              </a:ext>
            </a:extLst>
          </p:cNvPr>
          <p:cNvCxnSpPr>
            <a:cxnSpLocks/>
          </p:cNvCxnSpPr>
          <p:nvPr/>
        </p:nvCxnSpPr>
        <p:spPr>
          <a:xfrm flipH="1">
            <a:off x="3338818" y="5511567"/>
            <a:ext cx="74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185A5E-21BB-64EC-5878-A2E57B159045}"/>
              </a:ext>
            </a:extLst>
          </p:cNvPr>
          <p:cNvCxnSpPr>
            <a:cxnSpLocks/>
          </p:cNvCxnSpPr>
          <p:nvPr/>
        </p:nvCxnSpPr>
        <p:spPr>
          <a:xfrm>
            <a:off x="3338818" y="5511567"/>
            <a:ext cx="0" cy="226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8EBED5-D78F-1FFF-7B4E-C24D3CAA300D}"/>
              </a:ext>
            </a:extLst>
          </p:cNvPr>
          <p:cNvCxnSpPr>
            <a:cxnSpLocks/>
          </p:cNvCxnSpPr>
          <p:nvPr/>
        </p:nvCxnSpPr>
        <p:spPr>
          <a:xfrm flipH="1" flipV="1">
            <a:off x="3338818" y="5738070"/>
            <a:ext cx="807857" cy="189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4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FC8BAAB-53C2-0FC9-83A8-85C2219C9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900000">
            <a:off x="2581275" y="938213"/>
            <a:ext cx="70294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01B08C-5C0D-7D85-9675-CABE6A27B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912" y="2550543"/>
            <a:ext cx="3683805" cy="375843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BB70F8-2DA8-6AF5-8302-D77BFC5428D1}"/>
              </a:ext>
            </a:extLst>
          </p:cNvPr>
          <p:cNvCxnSpPr/>
          <p:nvPr/>
        </p:nvCxnSpPr>
        <p:spPr>
          <a:xfrm>
            <a:off x="6258187" y="2474752"/>
            <a:ext cx="22818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98CCD7-E8B6-37A0-6978-F8A357F72A8C}"/>
              </a:ext>
            </a:extLst>
          </p:cNvPr>
          <p:cNvCxnSpPr>
            <a:cxnSpLocks/>
          </p:cNvCxnSpPr>
          <p:nvPr/>
        </p:nvCxnSpPr>
        <p:spPr>
          <a:xfrm flipV="1">
            <a:off x="8541391" y="2474752"/>
            <a:ext cx="0" cy="310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E79D0B-C1A9-A6DE-4FD9-B8FF91EF9DFF}"/>
              </a:ext>
            </a:extLst>
          </p:cNvPr>
          <p:cNvCxnSpPr>
            <a:cxnSpLocks/>
          </p:cNvCxnSpPr>
          <p:nvPr/>
        </p:nvCxnSpPr>
        <p:spPr>
          <a:xfrm flipV="1">
            <a:off x="6384022" y="2786543"/>
            <a:ext cx="2155971" cy="560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CDA02A-C650-B999-7190-9CBE56DC7A88}"/>
              </a:ext>
            </a:extLst>
          </p:cNvPr>
          <p:cNvCxnSpPr>
            <a:cxnSpLocks/>
          </p:cNvCxnSpPr>
          <p:nvPr/>
        </p:nvCxnSpPr>
        <p:spPr>
          <a:xfrm flipV="1">
            <a:off x="6395207" y="3338818"/>
            <a:ext cx="0" cy="1535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06887-5648-B985-F50E-E3A5154D1900}"/>
              </a:ext>
            </a:extLst>
          </p:cNvPr>
          <p:cNvCxnSpPr/>
          <p:nvPr/>
        </p:nvCxnSpPr>
        <p:spPr>
          <a:xfrm>
            <a:off x="6384022" y="4874004"/>
            <a:ext cx="7382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6E48CE-5C08-553C-3691-7F89AF3BCB41}"/>
              </a:ext>
            </a:extLst>
          </p:cNvPr>
          <p:cNvCxnSpPr>
            <a:cxnSpLocks/>
          </p:cNvCxnSpPr>
          <p:nvPr/>
        </p:nvCxnSpPr>
        <p:spPr>
          <a:xfrm flipV="1">
            <a:off x="7122253" y="4874004"/>
            <a:ext cx="0" cy="310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E1A01B-7015-E91F-E13D-A675834347C8}"/>
              </a:ext>
            </a:extLst>
          </p:cNvPr>
          <p:cNvCxnSpPr>
            <a:cxnSpLocks/>
          </p:cNvCxnSpPr>
          <p:nvPr/>
        </p:nvCxnSpPr>
        <p:spPr>
          <a:xfrm flipV="1">
            <a:off x="6467912" y="5189527"/>
            <a:ext cx="653602" cy="1699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309DE5-683D-A39C-72D5-CAE8ACB283F4}"/>
              </a:ext>
            </a:extLst>
          </p:cNvPr>
          <p:cNvCxnSpPr>
            <a:cxnSpLocks/>
          </p:cNvCxnSpPr>
          <p:nvPr/>
        </p:nvCxnSpPr>
        <p:spPr>
          <a:xfrm>
            <a:off x="10313564" y="3263770"/>
            <a:ext cx="25838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5F1233-A290-F44B-0C93-C518D0D8A36F}"/>
              </a:ext>
            </a:extLst>
          </p:cNvPr>
          <p:cNvCxnSpPr>
            <a:cxnSpLocks/>
          </p:cNvCxnSpPr>
          <p:nvPr/>
        </p:nvCxnSpPr>
        <p:spPr>
          <a:xfrm flipV="1">
            <a:off x="12898772" y="3263770"/>
            <a:ext cx="0" cy="310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35EB9E-C588-42CC-947C-D721A75D2ADF}"/>
              </a:ext>
            </a:extLst>
          </p:cNvPr>
          <p:cNvCxnSpPr>
            <a:cxnSpLocks/>
          </p:cNvCxnSpPr>
          <p:nvPr/>
        </p:nvCxnSpPr>
        <p:spPr>
          <a:xfrm flipV="1">
            <a:off x="10741403" y="3575561"/>
            <a:ext cx="2155971" cy="560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125CEC-6F86-DEA1-27AA-359F14ECEAE1}"/>
              </a:ext>
            </a:extLst>
          </p:cNvPr>
          <p:cNvCxnSpPr>
            <a:cxnSpLocks/>
          </p:cNvCxnSpPr>
          <p:nvPr/>
        </p:nvCxnSpPr>
        <p:spPr>
          <a:xfrm flipV="1">
            <a:off x="10752588" y="4127836"/>
            <a:ext cx="0" cy="1535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F0C777-248D-DD8A-C656-0158B756852E}"/>
              </a:ext>
            </a:extLst>
          </p:cNvPr>
          <p:cNvCxnSpPr/>
          <p:nvPr/>
        </p:nvCxnSpPr>
        <p:spPr>
          <a:xfrm>
            <a:off x="10741403" y="5663022"/>
            <a:ext cx="7382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8E6B76-E4BC-D5B6-49E4-AE794A54A40A}"/>
              </a:ext>
            </a:extLst>
          </p:cNvPr>
          <p:cNvCxnSpPr>
            <a:cxnSpLocks/>
          </p:cNvCxnSpPr>
          <p:nvPr/>
        </p:nvCxnSpPr>
        <p:spPr>
          <a:xfrm flipV="1">
            <a:off x="11479634" y="5663022"/>
            <a:ext cx="0" cy="310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1F1DEF-C38D-370C-E846-A20224051674}"/>
              </a:ext>
            </a:extLst>
          </p:cNvPr>
          <p:cNvCxnSpPr>
            <a:cxnSpLocks/>
          </p:cNvCxnSpPr>
          <p:nvPr/>
        </p:nvCxnSpPr>
        <p:spPr>
          <a:xfrm flipV="1">
            <a:off x="10453381" y="5978545"/>
            <a:ext cx="1025514" cy="2666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223057F-6EBA-BEDD-FC78-EEF95F63E5F6}"/>
              </a:ext>
            </a:extLst>
          </p:cNvPr>
          <p:cNvSpPr/>
          <p:nvPr/>
        </p:nvSpPr>
        <p:spPr>
          <a:xfrm>
            <a:off x="9862657" y="2944989"/>
            <a:ext cx="866861" cy="3363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1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6B6B5EA3-BCB4-F2C8-6C6C-6700B50633A8}"/>
              </a:ext>
            </a:extLst>
          </p:cNvPr>
          <p:cNvSpPr/>
          <p:nvPr/>
        </p:nvSpPr>
        <p:spPr>
          <a:xfrm>
            <a:off x="3474443" y="1061557"/>
            <a:ext cx="866861" cy="1371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B2AD73-2B7B-31EB-3B78-CC1FEC27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30"/>
          <a:stretch/>
        </p:blipFill>
        <p:spPr>
          <a:xfrm>
            <a:off x="4051883" y="1427925"/>
            <a:ext cx="2155971" cy="33652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637EED-3413-D14D-7ACF-C32410B87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30"/>
          <a:stretch/>
        </p:blipFill>
        <p:spPr>
          <a:xfrm flipH="1">
            <a:off x="1607893" y="1427925"/>
            <a:ext cx="2155971" cy="3365284"/>
          </a:xfrm>
          <a:prstGeom prst="rect">
            <a:avLst/>
          </a:prstGeom>
        </p:spPr>
      </p:pic>
      <p:sp>
        <p:nvSpPr>
          <p:cNvPr id="14" name="Teardrop 13">
            <a:extLst>
              <a:ext uri="{FF2B5EF4-FFF2-40B4-BE49-F238E27FC236}">
                <a16:creationId xmlns:a16="http://schemas.microsoft.com/office/drawing/2014/main" id="{84BED124-9A14-EB7A-EDF8-602CBD1FE6E4}"/>
              </a:ext>
            </a:extLst>
          </p:cNvPr>
          <p:cNvSpPr/>
          <p:nvPr/>
        </p:nvSpPr>
        <p:spPr>
          <a:xfrm>
            <a:off x="7563031" y="3015003"/>
            <a:ext cx="1300286" cy="1300293"/>
          </a:xfrm>
          <a:prstGeom prst="teardrop">
            <a:avLst>
              <a:gd name="adj" fmla="val 11032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A445CE-CBA7-F4BD-38D4-1259035288AC}"/>
              </a:ext>
            </a:extLst>
          </p:cNvPr>
          <p:cNvCxnSpPr/>
          <p:nvPr/>
        </p:nvCxnSpPr>
        <p:spPr>
          <a:xfrm>
            <a:off x="2787941" y="1747357"/>
            <a:ext cx="2281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4D80BE-6417-B267-DB28-99899D00C8DC}"/>
              </a:ext>
            </a:extLst>
          </p:cNvPr>
          <p:cNvCxnSpPr>
            <a:cxnSpLocks/>
          </p:cNvCxnSpPr>
          <p:nvPr/>
        </p:nvCxnSpPr>
        <p:spPr>
          <a:xfrm>
            <a:off x="3763864" y="4648965"/>
            <a:ext cx="2964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D9ECD49-456D-5515-2B97-607AF87A90FF}"/>
              </a:ext>
            </a:extLst>
          </p:cNvPr>
          <p:cNvSpPr/>
          <p:nvPr/>
        </p:nvSpPr>
        <p:spPr>
          <a:xfrm>
            <a:off x="3474443" y="1769263"/>
            <a:ext cx="866861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EDAFD-E2C6-7CCB-2E85-F637EAC086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25" y="1676399"/>
            <a:ext cx="5215802" cy="4238625"/>
          </a:xfrm>
          <a:prstGeom prst="rect">
            <a:avLst/>
          </a:prstGeom>
        </p:spPr>
      </p:pic>
      <p:sp>
        <p:nvSpPr>
          <p:cNvPr id="4" name="Teardrop 3">
            <a:extLst>
              <a:ext uri="{FF2B5EF4-FFF2-40B4-BE49-F238E27FC236}">
                <a16:creationId xmlns:a16="http://schemas.microsoft.com/office/drawing/2014/main" id="{B5EE0764-41C0-FBAB-6FAD-7518FE5490DB}"/>
              </a:ext>
            </a:extLst>
          </p:cNvPr>
          <p:cNvSpPr/>
          <p:nvPr/>
        </p:nvSpPr>
        <p:spPr>
          <a:xfrm rot="18900000">
            <a:off x="3281782" y="3777003"/>
            <a:ext cx="1300286" cy="1300293"/>
          </a:xfrm>
          <a:prstGeom prst="teardrop">
            <a:avLst>
              <a:gd name="adj" fmla="val 110323"/>
            </a:avLst>
          </a:prstGeom>
          <a:solidFill>
            <a:srgbClr val="336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FC63F-BEDA-CD76-4FFA-397BAB5C61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47468" y="830108"/>
            <a:ext cx="2786532" cy="27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2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CE760-D006-BAF6-BDB9-7A0CCEFAA3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84" y="1577682"/>
            <a:ext cx="5215802" cy="423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93EA3A-7736-7B1E-0111-662FAF5167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28245" y="792775"/>
            <a:ext cx="3050217" cy="3050217"/>
          </a:xfrm>
          <a:prstGeom prst="rect">
            <a:avLst/>
          </a:prstGeom>
        </p:spPr>
      </p:pic>
      <p:sp>
        <p:nvSpPr>
          <p:cNvPr id="2" name="Teardrop 1">
            <a:extLst>
              <a:ext uri="{FF2B5EF4-FFF2-40B4-BE49-F238E27FC236}">
                <a16:creationId xmlns:a16="http://schemas.microsoft.com/office/drawing/2014/main" id="{EF298F29-D8FA-F038-0EB0-343004C39491}"/>
              </a:ext>
            </a:extLst>
          </p:cNvPr>
          <p:cNvSpPr/>
          <p:nvPr/>
        </p:nvSpPr>
        <p:spPr>
          <a:xfrm rot="18840000">
            <a:off x="6821142" y="1657690"/>
            <a:ext cx="1300286" cy="1300293"/>
          </a:xfrm>
          <a:prstGeom prst="teardrop">
            <a:avLst>
              <a:gd name="adj" fmla="val 131757"/>
            </a:avLst>
          </a:prstGeom>
          <a:solidFill>
            <a:srgbClr val="336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Amira Malik</dc:creator>
  <cp:lastModifiedBy>Amira Malik</cp:lastModifiedBy>
  <cp:revision>2</cp:revision>
  <dcterms:created xsi:type="dcterms:W3CDTF">2022-11-07T18:54:43Z</dcterms:created>
  <dcterms:modified xsi:type="dcterms:W3CDTF">2022-11-23T18:27:51Z</dcterms:modified>
</cp:coreProperties>
</file>