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50" d="100"/>
          <a:sy n="50" d="100"/>
        </p:scale>
        <p:origin x="1843" y="11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C6182-CEE8-B889-D92B-CCD863F33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4463CA-F2D2-BD63-63A8-9352731DF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47F13-4FB5-C344-EC91-7F57299F9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152E-35D0-4794-938F-6D7F0A881F8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4A409-43FB-C0D3-B3D8-FDB16CEC7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E1477-2122-1517-6750-2CA3651C4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2107-D88C-4A7D-AC32-6707EF8F0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19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73A7B-F8D8-EDC8-76AF-029FD4A94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C689C-8E78-0DD7-6DF1-0D1AAB7A7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F6BCE-579A-3AEA-B051-5AE2383FE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152E-35D0-4794-938F-6D7F0A881F8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9F795-C0A7-0CA5-80BB-12093AD24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CA743-A28D-BDE7-9698-5F08D73D8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2107-D88C-4A7D-AC32-6707EF8F0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19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17F4FB-4D45-0560-6BEB-92CC3A1B4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34980-5F05-E3A9-9206-2610B4F04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9DD69-D8FA-DA37-FEB3-5E4D74B05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152E-35D0-4794-938F-6D7F0A881F8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B6EAD-2FCB-5526-5C50-98B09D97F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4FD92-00E4-0D8D-C247-00FD8C22C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2107-D88C-4A7D-AC32-6707EF8F0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58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A4097-7D71-D46D-8162-CBE48C6CB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92D93-57C0-9D89-A23F-408FD9246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806B4-7A0D-42DB-BC39-1A1198CFE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152E-35D0-4794-938F-6D7F0A881F8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1740B-4BA2-BA21-1C27-BEFC5E32B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E53CB-D1A0-954E-6C39-4E167DBA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2107-D88C-4A7D-AC32-6707EF8F0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4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619EA-DABA-660B-1F83-83DC4E7A4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D49EB-1D23-F96E-0FD3-626AE9A68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03E6A-D6B2-0DC4-EB4A-DBE9A4931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152E-35D0-4794-938F-6D7F0A881F8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45097-6C2F-80E2-3FAE-AB6174705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0958C-B5B9-07BC-E03E-2F2A3709A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2107-D88C-4A7D-AC32-6707EF8F0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67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49C22-CB80-0E6E-544A-8C7E1BF11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9A643-3B58-0881-B116-7CD009113D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F4F4E3-AB02-9C6A-EF66-193798496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3FCC2-4220-C306-E3DF-27018D9FA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152E-35D0-4794-938F-6D7F0A881F8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6EB64-44C4-928F-D0E9-F894241DE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EBAB4-E875-8FBD-1CBB-427121B7D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2107-D88C-4A7D-AC32-6707EF8F0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332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F814-6D33-A1DC-0368-4678CBF23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7FB86-2D1B-3776-87A4-9D851AB33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BAE186-BB46-C4F6-9759-975DF4287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FAA51A-0C99-489F-656B-BAB93EE97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C88981-237C-75F6-C88A-730E870BED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B63345-2C0F-0E23-1A90-BBF4D1262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152E-35D0-4794-938F-6D7F0A881F8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8D7478-D3CA-3CA6-63A5-CF6A8FA33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53BF41-21F0-55C9-8826-FAAA72E42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2107-D88C-4A7D-AC32-6707EF8F0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913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2283D-2AEE-1EF1-7FBA-DDE2E113A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E40D4D-7D21-045C-6238-21BD2EC06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152E-35D0-4794-938F-6D7F0A881F8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E7460-105F-A0FD-B09F-4356DB51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20C2FF-F568-2ABF-EE6E-D76202DF8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2107-D88C-4A7D-AC32-6707EF8F0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08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67BA82-65FF-A37A-6289-F24F67415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152E-35D0-4794-938F-6D7F0A881F8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BA51BB-648C-D295-695B-CAD0C0F39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33F0C-79ED-2D04-93FF-8418A8FF7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2107-D88C-4A7D-AC32-6707EF8F0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73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09836-C461-6BEF-62E1-78A9F1EF6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28F29-98EB-CE44-7EF7-56D0D79F3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05C271-9646-E7ED-CB34-0110536DE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9C5CA-6F9F-4C43-50CA-ED59B4472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152E-35D0-4794-938F-6D7F0A881F8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244F8-C220-D04E-2272-23B0CB34A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DB188-5DC4-5D97-C426-65C5BC9A8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2107-D88C-4A7D-AC32-6707EF8F0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69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598D-EF10-2A2E-45B1-3AAAD7D25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931A61-95D0-BDE9-D724-A21E015424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15440F-49F0-C405-5A7F-A5D8B2EF9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F59D2-8AAF-ACDC-2E76-409FB34A0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152E-35D0-4794-938F-6D7F0A881F8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A4382-939A-58F9-004E-FA88A2CAB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D282B-7B80-19E3-E078-A48FC156A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2107-D88C-4A7D-AC32-6707EF8F0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76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E8F40E-04C2-544E-38CF-53AC0B50A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3E0F6-2492-57E0-2A95-2CA07203D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273A6-F476-4F5D-3628-7D551CD278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7152E-35D0-4794-938F-6D7F0A881F8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0F03D-05FC-9D67-3828-1942974B9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0385D-537B-068E-A4A1-6C06E4E3A0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42107-D88C-4A7D-AC32-6707EF8F0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41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B8070AC-5C59-8D76-A988-7948557386A6}"/>
              </a:ext>
            </a:extLst>
          </p:cNvPr>
          <p:cNvSpPr/>
          <p:nvPr/>
        </p:nvSpPr>
        <p:spPr>
          <a:xfrm>
            <a:off x="2282023" y="1296063"/>
            <a:ext cx="4699221" cy="4349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AA378CF-F92C-5E31-8BB2-06700247EDE6}"/>
              </a:ext>
            </a:extLst>
          </p:cNvPr>
          <p:cNvSpPr/>
          <p:nvPr/>
        </p:nvSpPr>
        <p:spPr>
          <a:xfrm>
            <a:off x="7903597" y="4818490"/>
            <a:ext cx="1122458" cy="10508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F9D7B24-AFB5-FEEC-29AB-5DB131AD7318}"/>
              </a:ext>
            </a:extLst>
          </p:cNvPr>
          <p:cNvCxnSpPr/>
          <p:nvPr/>
        </p:nvCxnSpPr>
        <p:spPr>
          <a:xfrm flipV="1">
            <a:off x="8464826" y="3562184"/>
            <a:ext cx="0" cy="19162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76D52AC-9F30-AA8D-630E-F030B8E1F107}"/>
              </a:ext>
            </a:extLst>
          </p:cNvPr>
          <p:cNvCxnSpPr>
            <a:cxnSpLocks/>
          </p:cNvCxnSpPr>
          <p:nvPr/>
        </p:nvCxnSpPr>
        <p:spPr>
          <a:xfrm flipH="1" flipV="1">
            <a:off x="7147560" y="4297017"/>
            <a:ext cx="1103243" cy="10429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DB04937-08F2-83F6-5142-6DAE784F0672}"/>
              </a:ext>
            </a:extLst>
          </p:cNvPr>
          <p:cNvSpPr txBox="1"/>
          <p:nvPr/>
        </p:nvSpPr>
        <p:spPr>
          <a:xfrm>
            <a:off x="8250803" y="2759103"/>
            <a:ext cx="877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landing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B8E215-3F09-8ED5-ED64-2BF0C0A9C968}"/>
              </a:ext>
            </a:extLst>
          </p:cNvPr>
          <p:cNvSpPr txBox="1"/>
          <p:nvPr/>
        </p:nvSpPr>
        <p:spPr>
          <a:xfrm>
            <a:off x="6705599" y="4878298"/>
            <a:ext cx="1217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Airplane tilt when </a:t>
            </a:r>
            <a:r>
              <a:rPr lang="en-US" dirty="0" err="1"/>
              <a:t>taxi’ing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72AC3F-118B-F86A-7D26-B14098E250E2}"/>
              </a:ext>
            </a:extLst>
          </p:cNvPr>
          <p:cNvSpPr txBox="1"/>
          <p:nvPr/>
        </p:nvSpPr>
        <p:spPr>
          <a:xfrm>
            <a:off x="3240156" y="2875895"/>
            <a:ext cx="121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fuselage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388C53-EC9C-AD8D-05F5-E64F7751B52A}"/>
              </a:ext>
            </a:extLst>
          </p:cNvPr>
          <p:cNvSpPr txBox="1"/>
          <p:nvPr/>
        </p:nvSpPr>
        <p:spPr>
          <a:xfrm>
            <a:off x="7922811" y="5155282"/>
            <a:ext cx="121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pylon</a:t>
            </a:r>
          </a:p>
        </p:txBody>
      </p:sp>
    </p:spTree>
    <p:extLst>
      <p:ext uri="{BB962C8B-B14F-4D97-AF65-F5344CB8AC3E}">
        <p14:creationId xmlns:p14="http://schemas.microsoft.com/office/powerpoint/2010/main" val="3655843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B8070AC-5C59-8D76-A988-7948557386A6}"/>
              </a:ext>
            </a:extLst>
          </p:cNvPr>
          <p:cNvSpPr/>
          <p:nvPr/>
        </p:nvSpPr>
        <p:spPr>
          <a:xfrm>
            <a:off x="2282023" y="1296063"/>
            <a:ext cx="4699221" cy="4349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AA378CF-F92C-5E31-8BB2-06700247EDE6}"/>
              </a:ext>
            </a:extLst>
          </p:cNvPr>
          <p:cNvSpPr/>
          <p:nvPr/>
        </p:nvSpPr>
        <p:spPr>
          <a:xfrm>
            <a:off x="7903597" y="4818490"/>
            <a:ext cx="1122458" cy="10508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F9D7B24-AFB5-FEEC-29AB-5DB131AD7318}"/>
              </a:ext>
            </a:extLst>
          </p:cNvPr>
          <p:cNvCxnSpPr>
            <a:cxnSpLocks/>
          </p:cNvCxnSpPr>
          <p:nvPr/>
        </p:nvCxnSpPr>
        <p:spPr>
          <a:xfrm flipH="1" flipV="1">
            <a:off x="6687047" y="2472856"/>
            <a:ext cx="1777779" cy="30055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76D52AC-9F30-AA8D-630E-F030B8E1F107}"/>
              </a:ext>
            </a:extLst>
          </p:cNvPr>
          <p:cNvCxnSpPr>
            <a:cxnSpLocks/>
          </p:cNvCxnSpPr>
          <p:nvPr/>
        </p:nvCxnSpPr>
        <p:spPr>
          <a:xfrm flipH="1" flipV="1">
            <a:off x="5772647" y="5155282"/>
            <a:ext cx="2478156" cy="1846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DB04937-08F2-83F6-5142-6DAE784F0672}"/>
              </a:ext>
            </a:extLst>
          </p:cNvPr>
          <p:cNvSpPr txBox="1"/>
          <p:nvPr/>
        </p:nvSpPr>
        <p:spPr>
          <a:xfrm>
            <a:off x="7857876" y="3583762"/>
            <a:ext cx="1521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Struts needed structurally</a:t>
            </a:r>
          </a:p>
          <a:p>
            <a:r>
              <a:rPr lang="en-US" dirty="0"/>
              <a:t>But aero bad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72AC3F-118B-F86A-7D26-B14098E250E2}"/>
              </a:ext>
            </a:extLst>
          </p:cNvPr>
          <p:cNvSpPr txBox="1"/>
          <p:nvPr/>
        </p:nvSpPr>
        <p:spPr>
          <a:xfrm>
            <a:off x="3240156" y="2875895"/>
            <a:ext cx="121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fuselage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388C53-EC9C-AD8D-05F5-E64F7751B52A}"/>
              </a:ext>
            </a:extLst>
          </p:cNvPr>
          <p:cNvSpPr txBox="1"/>
          <p:nvPr/>
        </p:nvSpPr>
        <p:spPr>
          <a:xfrm>
            <a:off x="7922811" y="5155282"/>
            <a:ext cx="121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pylon</a:t>
            </a:r>
          </a:p>
        </p:txBody>
      </p:sp>
    </p:spTree>
    <p:extLst>
      <p:ext uri="{BB962C8B-B14F-4D97-AF65-F5344CB8AC3E}">
        <p14:creationId xmlns:p14="http://schemas.microsoft.com/office/powerpoint/2010/main" val="465510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B8070AC-5C59-8D76-A988-7948557386A6}"/>
              </a:ext>
            </a:extLst>
          </p:cNvPr>
          <p:cNvSpPr/>
          <p:nvPr/>
        </p:nvSpPr>
        <p:spPr>
          <a:xfrm>
            <a:off x="2282023" y="1296063"/>
            <a:ext cx="4699221" cy="4349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AA378CF-F92C-5E31-8BB2-06700247EDE6}"/>
              </a:ext>
            </a:extLst>
          </p:cNvPr>
          <p:cNvSpPr/>
          <p:nvPr/>
        </p:nvSpPr>
        <p:spPr>
          <a:xfrm>
            <a:off x="7903597" y="4818490"/>
            <a:ext cx="1122458" cy="10508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76D52AC-9F30-AA8D-630E-F030B8E1F107}"/>
              </a:ext>
            </a:extLst>
          </p:cNvPr>
          <p:cNvCxnSpPr>
            <a:cxnSpLocks/>
          </p:cNvCxnSpPr>
          <p:nvPr/>
        </p:nvCxnSpPr>
        <p:spPr>
          <a:xfrm flipH="1" flipV="1">
            <a:off x="6257677" y="4691270"/>
            <a:ext cx="1993126" cy="6486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DB04937-08F2-83F6-5142-6DAE784F0672}"/>
              </a:ext>
            </a:extLst>
          </p:cNvPr>
          <p:cNvSpPr txBox="1"/>
          <p:nvPr/>
        </p:nvSpPr>
        <p:spPr>
          <a:xfrm>
            <a:off x="6043982" y="5270456"/>
            <a:ext cx="1912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Torsional spring allows z-axis flex and less structural weight on strut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72AC3F-118B-F86A-7D26-B14098E250E2}"/>
              </a:ext>
            </a:extLst>
          </p:cNvPr>
          <p:cNvSpPr txBox="1"/>
          <p:nvPr/>
        </p:nvSpPr>
        <p:spPr>
          <a:xfrm>
            <a:off x="3240156" y="2875895"/>
            <a:ext cx="121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fuselage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388C53-EC9C-AD8D-05F5-E64F7751B52A}"/>
              </a:ext>
            </a:extLst>
          </p:cNvPr>
          <p:cNvSpPr txBox="1"/>
          <p:nvPr/>
        </p:nvSpPr>
        <p:spPr>
          <a:xfrm>
            <a:off x="7922811" y="5155282"/>
            <a:ext cx="121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pylon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DD03DB2-267A-CADA-DCA9-B00A5AEFF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917" y="4378075"/>
            <a:ext cx="758717" cy="81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1169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177B68-536F-B035-B1B7-38ED024D4DE2}"/>
              </a:ext>
            </a:extLst>
          </p:cNvPr>
          <p:cNvSpPr/>
          <p:nvPr/>
        </p:nvSpPr>
        <p:spPr>
          <a:xfrm>
            <a:off x="1905000" y="-2133600"/>
            <a:ext cx="5379720" cy="88696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0FC089-D6BF-53B2-C812-77A82A3D9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587" y="-1691640"/>
            <a:ext cx="3657600" cy="24340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F78090-88B4-BB79-BCA4-7E7433D52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7587" y="742456"/>
            <a:ext cx="3657600" cy="23368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33C430-A2BC-CF24-56A4-A3F20A095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7587" y="3079342"/>
            <a:ext cx="3657600" cy="280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989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28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Amira Malik</dc:creator>
  <cp:lastModifiedBy>Amira Malik</cp:lastModifiedBy>
  <cp:revision>1</cp:revision>
  <dcterms:created xsi:type="dcterms:W3CDTF">2022-11-03T18:23:55Z</dcterms:created>
  <dcterms:modified xsi:type="dcterms:W3CDTF">2022-11-03T18:29:38Z</dcterms:modified>
</cp:coreProperties>
</file>