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89DB-402D-05E1-4DE9-01BD79A77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6B5E8-20B8-4817-9752-3A39B2FE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3696-0AB3-8FCB-7A3B-30661D70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453F-5875-7BD2-6EA1-E62350EE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2952-14F8-C04A-BB53-5F2F1CA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8586-A643-C106-6C43-46643A4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3D1F5-556E-9192-28C3-BCB380D5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A878-5278-838E-3BFE-A6253FB0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ED27-0915-2B45-32A3-C5150B50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27C3-20DB-B48D-C7A5-CF1ECF76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BE4F6-ED7A-6C74-2DB7-EBAEA73B0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9A6E1-67F1-4832-5E9A-E841BD84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9571-669E-BF70-FFBD-7A2629AD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C54A-820C-CB12-4460-EFC88533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773B-0134-338A-5B89-B46B77F4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DC03-0D7D-7F8C-9754-CA4E099B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E9A8-0CE9-516E-7559-6E310C12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F9A2-7DD8-DFE6-6AF2-9CA50773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088F-71E1-EA9C-237D-AA92BF02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E23C-C1C5-3576-ACD5-19FCF3B9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BEF4-A3F8-ABE5-B861-4CF57FF0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C048-DB05-D987-EE88-7EE2716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601B-F9F9-7184-47C7-AA01BF4E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1F0E-12F9-6BE8-4FBE-4B035574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4CE1-8349-03AD-CC4F-F82E787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5CBD-EE2F-1503-7C82-0939CD73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1854-3BA7-6571-D659-02586726E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50B5A-415D-665E-6899-22C1E4545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E8F4-414E-3E1E-33D8-8DADE5AC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C437E-4582-F9B4-636B-D52E0100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382F-5FCC-1386-75B5-08DC195A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D608-4B21-363F-484B-2DD0207D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0A9B-0E13-2D06-C964-1F1F76F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7CEA-C8A8-F4B4-6365-2A2C3C05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B6FA3-7ED6-7CE7-3F77-82004C01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B1D69-8AB6-E1ED-17A5-EC5487F9B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3BF67-688F-9CA6-A00D-078F178B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0A4C4-F5DC-C84D-AFAF-AB56BD24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BDAEC-EFCF-785F-B5CF-9527A65B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9454-E5EE-5B85-CC99-C6073760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48968-2A9E-5D36-59D9-74C9C855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AB73-39F1-E7C6-C4AF-9548364E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EA500-179A-83C6-BB45-631D0EE0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3C4B1-6409-2292-54ED-6EA7E381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26530-3C52-A317-4208-77765142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75CC-9C53-3227-AC99-9B60A44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981C-D7B5-9068-6B6C-E6289D45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779D-8325-D6E3-7FC2-4AE880C2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AC2D9-89D1-3AFE-A5CB-9430B671A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0541-E78C-3FC4-ECDD-07BED6E3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0843-1B3F-D232-98E5-B87F224A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13B7D-6FE9-3AD1-795C-D4D27456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8ABE-922A-FB3B-56E9-2F3376F5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679C6-4D67-670B-DB98-F2B192C60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3A1FC-C96C-A4E7-134D-7DD2412B2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26C0-270E-9465-48EE-9E16A0E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B11F-180C-648A-3792-8C4E52E4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142B0-6459-FA53-80B5-CA0E928C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51CC5-191E-CA01-1FFC-3AE1A2E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2B3A4-4C1C-13BC-F52B-59F0969D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BB27-8C1A-3823-1043-808F4EDB1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A4AE-CDE5-4545-8AE4-398D5100E2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9FC2-D403-BC1A-6C28-12E57B85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1910-1364-E156-D0F4-94CE41786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67B5-A21A-4F7B-B0A7-B709AF73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039505-5084-B36B-0770-F0FC15CB699F}"/>
              </a:ext>
            </a:extLst>
          </p:cNvPr>
          <p:cNvSpPr/>
          <p:nvPr/>
        </p:nvSpPr>
        <p:spPr>
          <a:xfrm>
            <a:off x="1966626" y="2331609"/>
            <a:ext cx="1486894" cy="10098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any</a:t>
            </a:r>
          </a:p>
          <a:p>
            <a:pPr algn="ctr"/>
            <a:r>
              <a:rPr lang="en-US" b="1" dirty="0"/>
              <a:t>Speed &amp;</a:t>
            </a:r>
          </a:p>
          <a:p>
            <a:pPr algn="ctr"/>
            <a:r>
              <a:rPr lang="en-US" b="1" dirty="0"/>
              <a:t>Air Density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59C79B-29CA-83C2-D8C7-6A174384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4157"/>
              </p:ext>
            </p:extLst>
          </p:nvPr>
        </p:nvGraphicFramePr>
        <p:xfrm>
          <a:off x="3956215" y="1538577"/>
          <a:ext cx="38745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27">
                  <a:extLst>
                    <a:ext uri="{9D8B030D-6E8A-4147-A177-3AD203B41FA5}">
                      <a16:colId xmlns:a16="http://schemas.microsoft.com/office/drawing/2014/main" val="3175624745"/>
                    </a:ext>
                  </a:extLst>
                </a:gridCol>
                <a:gridCol w="2162752">
                  <a:extLst>
                    <a:ext uri="{9D8B030D-6E8A-4147-A177-3AD203B41FA5}">
                      <a16:colId xmlns:a16="http://schemas.microsoft.com/office/drawing/2014/main" val="211238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Total Drag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5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Fuselage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1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Sponson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Sponson Strut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Horizontal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Vertical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2093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A96553-7FD3-6942-71D0-53F630272995}"/>
              </a:ext>
            </a:extLst>
          </p:cNvPr>
          <p:cNvCxnSpPr>
            <a:stCxn id="4" idx="3"/>
          </p:cNvCxnSpPr>
          <p:nvPr/>
        </p:nvCxnSpPr>
        <p:spPr>
          <a:xfrm flipV="1">
            <a:off x="3453520" y="1733384"/>
            <a:ext cx="502695" cy="11031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039505-5084-B36B-0770-F0FC15CB699F}"/>
                  </a:ext>
                </a:extLst>
              </p:cNvPr>
              <p:cNvSpPr/>
              <p:nvPr/>
            </p:nvSpPr>
            <p:spPr>
              <a:xfrm>
                <a:off x="159025" y="2331609"/>
                <a:ext cx="2544417" cy="10098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Speed (19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dirty="0"/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dirty="0"/>
                          <m:t>s</m:t>
                        </m:r>
                      </m:den>
                    </m:f>
                  </m:oMath>
                </a14:m>
                <a:r>
                  <a:rPr lang="en-US" b="1" dirty="0"/>
                  <a:t>)</a:t>
                </a:r>
              </a:p>
              <a:p>
                <a:pPr algn="ctr"/>
                <a:r>
                  <a:rPr lang="en-US" b="1" dirty="0"/>
                  <a:t>Air Density (1.225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dirty="0"/>
                          <m:t>kg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dirty="0"/>
                          <m:t>m</m:t>
                        </m:r>
                        <m:r>
                          <m:rPr>
                            <m:nor/>
                          </m:rPr>
                          <a:rPr lang="en-US" sz="1200" b="1" i="0" baseline="30000" dirty="0"/>
                          <m:t>3</m:t>
                        </m:r>
                      </m:den>
                    </m:f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039505-5084-B36B-0770-F0FC15CB6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5" y="2331609"/>
                <a:ext cx="2544417" cy="10098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59C79B-29CA-83C2-D8C7-6A174384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68513"/>
              </p:ext>
            </p:extLst>
          </p:nvPr>
        </p:nvGraphicFramePr>
        <p:xfrm>
          <a:off x="2858935" y="1538577"/>
          <a:ext cx="85591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27">
                  <a:extLst>
                    <a:ext uri="{9D8B030D-6E8A-4147-A177-3AD203B41FA5}">
                      <a16:colId xmlns:a16="http://schemas.microsoft.com/office/drawing/2014/main" val="3175624745"/>
                    </a:ext>
                  </a:extLst>
                </a:gridCol>
                <a:gridCol w="1909551">
                  <a:extLst>
                    <a:ext uri="{9D8B030D-6E8A-4147-A177-3AD203B41FA5}">
                      <a16:colId xmlns:a16="http://schemas.microsoft.com/office/drawing/2014/main" val="66740863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819774962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2573270585"/>
                    </a:ext>
                  </a:extLst>
                </a:gridCol>
                <a:gridCol w="2162752">
                  <a:extLst>
                    <a:ext uri="{9D8B030D-6E8A-4147-A177-3AD203B41FA5}">
                      <a16:colId xmlns:a16="http://schemas.microsoft.com/office/drawing/2014/main" val="211238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Wetted 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</a:t>
                      </a:r>
                      <a:r>
                        <a:rPr lang="en-US" baseline="-25000" dirty="0"/>
                        <a:t>d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Drag (N)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Total Drag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5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Fuselage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1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Sponson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Sponson Strut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Horizontal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Vertical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2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9F65C-0522-0652-16FF-CEDE80EE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34" y="1428750"/>
            <a:ext cx="5334000" cy="40005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CBA8D1-0FCD-8F21-6801-7E2D5230DD8A}"/>
              </a:ext>
            </a:extLst>
          </p:cNvPr>
          <p:cNvCxnSpPr/>
          <p:nvPr/>
        </p:nvCxnSpPr>
        <p:spPr>
          <a:xfrm flipH="1">
            <a:off x="3959604" y="3665989"/>
            <a:ext cx="24999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A0F031-4BB2-F935-87C0-FB9F6B10AD3D}"/>
              </a:ext>
            </a:extLst>
          </p:cNvPr>
          <p:cNvCxnSpPr>
            <a:cxnSpLocks/>
          </p:cNvCxnSpPr>
          <p:nvPr/>
        </p:nvCxnSpPr>
        <p:spPr>
          <a:xfrm>
            <a:off x="3994559" y="3665989"/>
            <a:ext cx="1" cy="1317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EE465F-613E-479E-9A92-DD23A6DB39B2}"/>
              </a:ext>
            </a:extLst>
          </p:cNvPr>
          <p:cNvCxnSpPr>
            <a:cxnSpLocks/>
          </p:cNvCxnSpPr>
          <p:nvPr/>
        </p:nvCxnSpPr>
        <p:spPr>
          <a:xfrm flipH="1">
            <a:off x="2332139" y="3429000"/>
            <a:ext cx="16624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AD1584-A606-B210-5FC0-E26E3A98E723}"/>
              </a:ext>
            </a:extLst>
          </p:cNvPr>
          <p:cNvCxnSpPr>
            <a:cxnSpLocks/>
          </p:cNvCxnSpPr>
          <p:nvPr/>
        </p:nvCxnSpPr>
        <p:spPr>
          <a:xfrm>
            <a:off x="3994559" y="3429000"/>
            <a:ext cx="0" cy="155406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3F62A-18D5-38A4-61B6-986079875822}"/>
              </a:ext>
            </a:extLst>
          </p:cNvPr>
          <p:cNvSpPr txBox="1"/>
          <p:nvPr/>
        </p:nvSpPr>
        <p:spPr>
          <a:xfrm>
            <a:off x="1837189" y="939567"/>
            <a:ext cx="3825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586” span</a:t>
            </a:r>
          </a:p>
          <a:p>
            <a:r>
              <a:rPr lang="en-US" dirty="0"/>
              <a:t>59” root</a:t>
            </a:r>
          </a:p>
          <a:p>
            <a:r>
              <a:rPr lang="en-US" dirty="0"/>
              <a:t>27” tip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EF13E-1111-225E-8D61-CC20A4A4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801"/>
            <a:ext cx="12192000" cy="3154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20FBA-9518-39C2-E710-3B1FDC1449C3}"/>
              </a:ext>
            </a:extLst>
          </p:cNvPr>
          <p:cNvSpPr txBox="1"/>
          <p:nvPr/>
        </p:nvSpPr>
        <p:spPr>
          <a:xfrm>
            <a:off x="5511567" y="2089454"/>
            <a:ext cx="872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14.8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4D215-A67F-D2E8-883A-EABF393F49C9}"/>
              </a:ext>
            </a:extLst>
          </p:cNvPr>
          <p:cNvSpPr txBox="1"/>
          <p:nvPr/>
        </p:nvSpPr>
        <p:spPr>
          <a:xfrm>
            <a:off x="5947794" y="3329604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1.49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3D7DF-7A90-B5A3-222D-31DD1BB15ECF}"/>
              </a:ext>
            </a:extLst>
          </p:cNvPr>
          <p:cNvSpPr txBox="1"/>
          <p:nvPr/>
        </p:nvSpPr>
        <p:spPr>
          <a:xfrm>
            <a:off x="11502704" y="309112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0.67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AFBFA-3D83-80C1-0FD9-1EB38C8FFEE2}"/>
              </a:ext>
            </a:extLst>
          </p:cNvPr>
          <p:cNvSpPr txBox="1"/>
          <p:nvPr/>
        </p:nvSpPr>
        <p:spPr>
          <a:xfrm>
            <a:off x="2820099" y="453343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7D1EF-2936-7D7F-93CF-06A7E730FD49}"/>
              </a:ext>
            </a:extLst>
          </p:cNvPr>
          <p:cNvCxnSpPr>
            <a:cxnSpLocks/>
          </p:cNvCxnSpPr>
          <p:nvPr/>
        </p:nvCxnSpPr>
        <p:spPr>
          <a:xfrm flipH="1">
            <a:off x="2608976" y="4857226"/>
            <a:ext cx="33388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0207C-4777-6E5B-43A6-99AF0934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169"/>
            <a:ext cx="12192000" cy="2263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2FBBD-BA06-6E42-51DB-5A7577B34542}"/>
              </a:ext>
            </a:extLst>
          </p:cNvPr>
          <p:cNvSpPr txBox="1"/>
          <p:nvPr/>
        </p:nvSpPr>
        <p:spPr>
          <a:xfrm>
            <a:off x="5410899" y="2297169"/>
            <a:ext cx="872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22.4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D8E38-628B-4E32-1FFF-A71D79037809}"/>
              </a:ext>
            </a:extLst>
          </p:cNvPr>
          <p:cNvSpPr txBox="1"/>
          <p:nvPr/>
        </p:nvSpPr>
        <p:spPr>
          <a:xfrm>
            <a:off x="5947794" y="3329604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1.5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6FAF1-F796-3E5F-9D5F-6A9409A4C8A2}"/>
              </a:ext>
            </a:extLst>
          </p:cNvPr>
          <p:cNvSpPr txBox="1"/>
          <p:nvPr/>
        </p:nvSpPr>
        <p:spPr>
          <a:xfrm>
            <a:off x="11435592" y="321916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0.8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5A445-601D-15E1-8159-6B4CA52A377C}"/>
              </a:ext>
            </a:extLst>
          </p:cNvPr>
          <p:cNvSpPr txBox="1"/>
          <p:nvPr/>
        </p:nvSpPr>
        <p:spPr>
          <a:xfrm>
            <a:off x="2761376" y="4122378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5°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695465-832D-C642-37D0-05E043F87CDD}"/>
              </a:ext>
            </a:extLst>
          </p:cNvPr>
          <p:cNvCxnSpPr>
            <a:cxnSpLocks/>
          </p:cNvCxnSpPr>
          <p:nvPr/>
        </p:nvCxnSpPr>
        <p:spPr>
          <a:xfrm flipH="1">
            <a:off x="2550253" y="4446165"/>
            <a:ext cx="33388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923FD3-E23F-BEE4-7E47-F4D87DF7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7739340B-7C64-2850-7BEC-FA8679AD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33" y="949739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B90C0D-A0B3-F98C-22FF-EE49FFA19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7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2365D-A5A3-609F-C3CC-B4F93944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33" y="1028700"/>
            <a:ext cx="274320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03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D6C4B-6D73-9E0E-1DA7-C12E3F28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80" y="1601470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0EFAB-E567-EA47-9C42-76001D29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05" y="1775618"/>
            <a:ext cx="3196491" cy="36522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7F3A7D8-1BD6-BB44-00EE-537E870FE337}"/>
              </a:ext>
            </a:extLst>
          </p:cNvPr>
          <p:cNvCxnSpPr>
            <a:cxnSpLocks/>
          </p:cNvCxnSpPr>
          <p:nvPr/>
        </p:nvCxnSpPr>
        <p:spPr>
          <a:xfrm flipV="1">
            <a:off x="3612897" y="3840480"/>
            <a:ext cx="0" cy="131751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A32127-D16F-EE08-7726-2015B9299B1F}"/>
              </a:ext>
            </a:extLst>
          </p:cNvPr>
          <p:cNvCxnSpPr>
            <a:cxnSpLocks/>
          </p:cNvCxnSpPr>
          <p:nvPr/>
        </p:nvCxnSpPr>
        <p:spPr>
          <a:xfrm flipH="1">
            <a:off x="1963826" y="3840480"/>
            <a:ext cx="16490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6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 Malik</dc:creator>
  <cp:lastModifiedBy>Amira Malik</cp:lastModifiedBy>
  <cp:revision>4</cp:revision>
  <dcterms:created xsi:type="dcterms:W3CDTF">2022-11-13T20:13:26Z</dcterms:created>
  <dcterms:modified xsi:type="dcterms:W3CDTF">2022-11-17T20:31:45Z</dcterms:modified>
</cp:coreProperties>
</file>