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60" r:id="rId3"/>
    <p:sldId id="262" r:id="rId4"/>
    <p:sldId id="270" r:id="rId5"/>
    <p:sldId id="264" r:id="rId6"/>
    <p:sldId id="263" r:id="rId7"/>
    <p:sldId id="265" r:id="rId8"/>
    <p:sldId id="257" r:id="rId9"/>
    <p:sldId id="261" r:id="rId10"/>
    <p:sldId id="266" r:id="rId11"/>
    <p:sldId id="258" r:id="rId12"/>
    <p:sldId id="268" r:id="rId13"/>
    <p:sldId id="259"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A0EAD-7356-4112-8DF9-D480135C9132}" type="datetimeFigureOut">
              <a:rPr lang="en-US"/>
              <a:t>12/2/2015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696B9-02AA-4792-89B4-5DC3EE8621D2}" type="slidenum">
              <a:rPr lang="en-US"/>
              <a:t>‹#›</a:t>
            </a:fld>
            <a:endParaRPr lang="en-US"/>
          </a:p>
        </p:txBody>
      </p:sp>
    </p:spTree>
    <p:extLst>
      <p:ext uri="{BB962C8B-B14F-4D97-AF65-F5344CB8AC3E}">
        <p14:creationId xmlns:p14="http://schemas.microsoft.com/office/powerpoint/2010/main" val="962211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7696B9-02AA-4792-89B4-5DC3EE8621D2}" type="slidenum">
              <a:rPr lang="en-US"/>
              <a:t>1</a:t>
            </a:fld>
            <a:endParaRPr lang="en-US"/>
          </a:p>
        </p:txBody>
      </p:sp>
    </p:spTree>
    <p:extLst>
      <p:ext uri="{BB962C8B-B14F-4D97-AF65-F5344CB8AC3E}">
        <p14:creationId xmlns:p14="http://schemas.microsoft.com/office/powerpoint/2010/main" val="2722319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7696B9-02AA-4792-89B4-5DC3EE8621D2}" type="slidenum">
              <a:rPr lang="en-US"/>
              <a:t>10</a:t>
            </a:fld>
            <a:endParaRPr lang="en-US"/>
          </a:p>
        </p:txBody>
      </p:sp>
    </p:spTree>
    <p:extLst>
      <p:ext uri="{BB962C8B-B14F-4D97-AF65-F5344CB8AC3E}">
        <p14:creationId xmlns:p14="http://schemas.microsoft.com/office/powerpoint/2010/main" val="4276385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7696B9-02AA-4792-89B4-5DC3EE8621D2}" type="slidenum">
              <a:rPr lang="en-US"/>
              <a:t>11</a:t>
            </a:fld>
            <a:endParaRPr lang="en-US"/>
          </a:p>
        </p:txBody>
      </p:sp>
    </p:spTree>
    <p:extLst>
      <p:ext uri="{BB962C8B-B14F-4D97-AF65-F5344CB8AC3E}">
        <p14:creationId xmlns:p14="http://schemas.microsoft.com/office/powerpoint/2010/main" val="2806150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7696B9-02AA-4792-89B4-5DC3EE8621D2}" type="slidenum">
              <a:rPr lang="en-US"/>
              <a:t>12</a:t>
            </a:fld>
            <a:endParaRPr lang="en-US"/>
          </a:p>
        </p:txBody>
      </p:sp>
    </p:spTree>
    <p:extLst>
      <p:ext uri="{BB962C8B-B14F-4D97-AF65-F5344CB8AC3E}">
        <p14:creationId xmlns:p14="http://schemas.microsoft.com/office/powerpoint/2010/main" val="3510053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7696B9-02AA-4792-89B4-5DC3EE8621D2}" type="slidenum">
              <a:rPr lang="en-US"/>
              <a:t>13</a:t>
            </a:fld>
            <a:endParaRPr lang="en-US"/>
          </a:p>
        </p:txBody>
      </p:sp>
    </p:spTree>
    <p:extLst>
      <p:ext uri="{BB962C8B-B14F-4D97-AF65-F5344CB8AC3E}">
        <p14:creationId xmlns:p14="http://schemas.microsoft.com/office/powerpoint/2010/main" val="667709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7696B9-02AA-4792-89B4-5DC3EE8621D2}" type="slidenum">
              <a:rPr lang="en-US"/>
              <a:t>14</a:t>
            </a:fld>
            <a:endParaRPr lang="en-US"/>
          </a:p>
        </p:txBody>
      </p:sp>
    </p:spTree>
    <p:extLst>
      <p:ext uri="{BB962C8B-B14F-4D97-AF65-F5344CB8AC3E}">
        <p14:creationId xmlns:p14="http://schemas.microsoft.com/office/powerpoint/2010/main" val="381672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7696B9-02AA-4792-89B4-5DC3EE8621D2}" type="slidenum">
              <a:rPr lang="en-US"/>
              <a:t>15</a:t>
            </a:fld>
            <a:endParaRPr lang="en-US"/>
          </a:p>
        </p:txBody>
      </p:sp>
    </p:spTree>
    <p:extLst>
      <p:ext uri="{BB962C8B-B14F-4D97-AF65-F5344CB8AC3E}">
        <p14:creationId xmlns:p14="http://schemas.microsoft.com/office/powerpoint/2010/main" val="3381353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7696B9-02AA-4792-89B4-5DC3EE8621D2}" type="slidenum">
              <a:rPr lang="en-US"/>
              <a:t>2</a:t>
            </a:fld>
            <a:endParaRPr lang="en-US"/>
          </a:p>
        </p:txBody>
      </p:sp>
    </p:spTree>
    <p:extLst>
      <p:ext uri="{BB962C8B-B14F-4D97-AF65-F5344CB8AC3E}">
        <p14:creationId xmlns:p14="http://schemas.microsoft.com/office/powerpoint/2010/main" val="1659302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7696B9-02AA-4792-89B4-5DC3EE8621D2}" type="slidenum">
              <a:rPr lang="en-US"/>
              <a:t>3</a:t>
            </a:fld>
            <a:endParaRPr lang="en-US"/>
          </a:p>
        </p:txBody>
      </p:sp>
    </p:spTree>
    <p:extLst>
      <p:ext uri="{BB962C8B-B14F-4D97-AF65-F5344CB8AC3E}">
        <p14:creationId xmlns:p14="http://schemas.microsoft.com/office/powerpoint/2010/main" val="4082973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7696B9-02AA-4792-89B4-5DC3EE8621D2}" type="slidenum">
              <a:rPr lang="en-US"/>
              <a:t>4</a:t>
            </a:fld>
            <a:endParaRPr lang="en-US"/>
          </a:p>
        </p:txBody>
      </p:sp>
    </p:spTree>
    <p:extLst>
      <p:ext uri="{BB962C8B-B14F-4D97-AF65-F5344CB8AC3E}">
        <p14:creationId xmlns:p14="http://schemas.microsoft.com/office/powerpoint/2010/main" val="3558995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7696B9-02AA-4792-89B4-5DC3EE8621D2}" type="slidenum">
              <a:rPr lang="en-US"/>
              <a:t>5</a:t>
            </a:fld>
            <a:endParaRPr lang="en-US"/>
          </a:p>
        </p:txBody>
      </p:sp>
    </p:spTree>
    <p:extLst>
      <p:ext uri="{BB962C8B-B14F-4D97-AF65-F5344CB8AC3E}">
        <p14:creationId xmlns:p14="http://schemas.microsoft.com/office/powerpoint/2010/main" val="2799950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7696B9-02AA-4792-89B4-5DC3EE8621D2}" type="slidenum">
              <a:rPr lang="en-US"/>
              <a:t>6</a:t>
            </a:fld>
            <a:endParaRPr lang="en-US"/>
          </a:p>
        </p:txBody>
      </p:sp>
    </p:spTree>
    <p:extLst>
      <p:ext uri="{BB962C8B-B14F-4D97-AF65-F5344CB8AC3E}">
        <p14:creationId xmlns:p14="http://schemas.microsoft.com/office/powerpoint/2010/main" val="1093157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7696B9-02AA-4792-89B4-5DC3EE8621D2}" type="slidenum">
              <a:rPr lang="en-US"/>
              <a:t>7</a:t>
            </a:fld>
            <a:endParaRPr lang="en-US"/>
          </a:p>
        </p:txBody>
      </p:sp>
    </p:spTree>
    <p:extLst>
      <p:ext uri="{BB962C8B-B14F-4D97-AF65-F5344CB8AC3E}">
        <p14:creationId xmlns:p14="http://schemas.microsoft.com/office/powerpoint/2010/main" val="3620441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7696B9-02AA-4792-89B4-5DC3EE8621D2}" type="slidenum">
              <a:rPr lang="en-US"/>
              <a:t>8</a:t>
            </a:fld>
            <a:endParaRPr lang="en-US"/>
          </a:p>
        </p:txBody>
      </p:sp>
    </p:spTree>
    <p:extLst>
      <p:ext uri="{BB962C8B-B14F-4D97-AF65-F5344CB8AC3E}">
        <p14:creationId xmlns:p14="http://schemas.microsoft.com/office/powerpoint/2010/main" val="2085307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7696B9-02AA-4792-89B4-5DC3EE8621D2}" type="slidenum">
              <a:rPr lang="en-US"/>
              <a:t>9</a:t>
            </a:fld>
            <a:endParaRPr lang="en-US"/>
          </a:p>
        </p:txBody>
      </p:sp>
    </p:spTree>
    <p:extLst>
      <p:ext uri="{BB962C8B-B14F-4D97-AF65-F5344CB8AC3E}">
        <p14:creationId xmlns:p14="http://schemas.microsoft.com/office/powerpoint/2010/main" val="8974178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12/2/2015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12/2/2015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12/2/2015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12/2/2015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12/2/2015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12/2/2015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12/2/2015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12/2/2015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12/2/2015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12/2/2015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12/2/2015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Contact Management System</a:t>
            </a:r>
            <a:endParaRPr lang="en-US" dirty="0"/>
          </a:p>
        </p:txBody>
      </p:sp>
      <p:sp>
        <p:nvSpPr>
          <p:cNvPr id="3" name="Subtitle 2"/>
          <p:cNvSpPr>
            <a:spLocks noGrp="1"/>
          </p:cNvSpPr>
          <p:nvPr>
            <p:ph type="subTitle" idx="1"/>
          </p:nvPr>
        </p:nvSpPr>
        <p:spPr/>
        <p:txBody>
          <a:bodyPr/>
          <a:lstStyle/>
          <a:p>
            <a:r>
              <a:rPr lang="en-US" dirty="0"/>
              <a:t>BY : Muhammad ZafraN bin Muhammad </a:t>
            </a:r>
            <a:r>
              <a:rPr lang="en-US" dirty="0"/>
              <a:t>zaly</a:t>
            </a:r>
            <a:r>
              <a:rPr lang="en-US" dirty="0"/>
              <a:t> </a:t>
            </a:r>
            <a:r>
              <a:rPr lang="en-US" dirty="0" err="1"/>
              <a:t>shah</a:t>
            </a:r>
            <a:endParaRPr lang="en-US" dirty="0"/>
          </a:p>
          <a:p>
            <a:r>
              <a:rPr lang="en-US" dirty="0"/>
              <a:t>	</a:t>
            </a:r>
            <a:r>
              <a:rPr lang="en-US" dirty="0" err="1"/>
              <a:t>Mohamad</a:t>
            </a:r>
            <a:r>
              <a:rPr lang="en-US" dirty="0"/>
              <a:t> </a:t>
            </a:r>
            <a:r>
              <a:rPr lang="en-US" dirty="0" err="1"/>
              <a:t>amir</a:t>
            </a:r>
            <a:r>
              <a:rPr lang="en-US" dirty="0"/>
              <a:t> </a:t>
            </a:r>
            <a:r>
              <a:rPr lang="en-US" dirty="0"/>
              <a:t>amirul</a:t>
            </a:r>
            <a:r>
              <a:rPr lang="en-US" dirty="0"/>
              <a:t> bin </a:t>
            </a:r>
            <a:r>
              <a:rPr lang="en-US" dirty="0" err="1"/>
              <a:t>mohd</a:t>
            </a:r>
            <a:r>
              <a:rPr lang="en-US" dirty="0"/>
              <a:t> </a:t>
            </a:r>
            <a:r>
              <a:rPr lang="en-US" dirty="0" err="1"/>
              <a:t>azam</a:t>
            </a:r>
            <a:endParaRPr lang="en-US" dirty="0"/>
          </a:p>
        </p:txBody>
      </p:sp>
    </p:spTree>
    <p:extLst>
      <p:ext uri="{BB962C8B-B14F-4D97-AF65-F5344CB8AC3E}">
        <p14:creationId xmlns:p14="http://schemas.microsoft.com/office/powerpoint/2010/main" val="1346739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Assignment 2</a:t>
            </a:r>
            <a:endParaRPr lang="en-US" dirty="0"/>
          </a:p>
        </p:txBody>
      </p:sp>
      <p:sp>
        <p:nvSpPr>
          <p:cNvPr id="3" name="Subtitle 2"/>
          <p:cNvSpPr>
            <a:spLocks noGrp="1"/>
          </p:cNvSpPr>
          <p:nvPr>
            <p:ph type="subTitle" idx="1"/>
          </p:nvPr>
        </p:nvSpPr>
        <p:spPr/>
        <p:txBody>
          <a:bodyPr/>
          <a:lstStyle/>
          <a:p>
            <a:r>
              <a:rPr lang="en-US" dirty="0"/>
              <a:t>BY : Muhammad ZafraN bin Muhammad </a:t>
            </a:r>
            <a:r>
              <a:rPr lang="en-US" dirty="0"/>
              <a:t>zaly</a:t>
            </a:r>
            <a:r>
              <a:rPr lang="en-US" dirty="0"/>
              <a:t> </a:t>
            </a:r>
            <a:r>
              <a:rPr lang="en-US" dirty="0" err="1"/>
              <a:t>shah</a:t>
            </a:r>
            <a:endParaRPr lang="en-US" dirty="0"/>
          </a:p>
          <a:p>
            <a:r>
              <a:rPr lang="en-US" dirty="0"/>
              <a:t>	</a:t>
            </a:r>
            <a:r>
              <a:rPr lang="en-US" dirty="0" err="1"/>
              <a:t>Mohamad</a:t>
            </a:r>
            <a:r>
              <a:rPr lang="en-US" dirty="0"/>
              <a:t> </a:t>
            </a:r>
            <a:r>
              <a:rPr lang="en-US" dirty="0" err="1"/>
              <a:t>amir</a:t>
            </a:r>
            <a:r>
              <a:rPr lang="en-US" dirty="0"/>
              <a:t> </a:t>
            </a:r>
            <a:r>
              <a:rPr lang="en-US" dirty="0"/>
              <a:t>amirul</a:t>
            </a:r>
            <a:r>
              <a:rPr lang="en-US" dirty="0"/>
              <a:t> bin </a:t>
            </a:r>
            <a:r>
              <a:rPr lang="en-US" dirty="0" err="1"/>
              <a:t>mohd</a:t>
            </a:r>
            <a:r>
              <a:rPr lang="en-US" dirty="0"/>
              <a:t> </a:t>
            </a:r>
            <a:r>
              <a:rPr lang="en-US" dirty="0" err="1"/>
              <a:t>azam</a:t>
            </a:r>
            <a:endParaRPr lang="en-US" dirty="0"/>
          </a:p>
        </p:txBody>
      </p:sp>
    </p:spTree>
    <p:extLst>
      <p:ext uri="{BB962C8B-B14F-4D97-AF65-F5344CB8AC3E}">
        <p14:creationId xmlns:p14="http://schemas.microsoft.com/office/powerpoint/2010/main" val="1158635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367" y="973668"/>
            <a:ext cx="8993933" cy="706964"/>
          </a:xfrm>
        </p:spPr>
        <p:txBody>
          <a:bodyPr/>
          <a:lstStyle/>
          <a:p>
            <a:r>
              <a:rPr lang="en-US" dirty="0"/>
              <a:t>Application of </a:t>
            </a:r>
            <a:r>
              <a:rPr lang="en-US" dirty="0" smtClean="0"/>
              <a:t>Linked List Data Structure </a:t>
            </a:r>
            <a:endParaRPr lang="en-US" dirty="0"/>
          </a:p>
        </p:txBody>
      </p:sp>
      <p:sp>
        <p:nvSpPr>
          <p:cNvPr id="3" name="Content Placeholder 2"/>
          <p:cNvSpPr>
            <a:spLocks noGrp="1"/>
          </p:cNvSpPr>
          <p:nvPr>
            <p:ph idx="1"/>
          </p:nvPr>
        </p:nvSpPr>
        <p:spPr/>
        <p:txBody>
          <a:bodyPr/>
          <a:lstStyle/>
          <a:p>
            <a:r>
              <a:rPr lang="en-US" dirty="0"/>
              <a:t>The system will ask the user to insert as many number of contact he/he once</a:t>
            </a:r>
            <a:r>
              <a:rPr lang="en-US" dirty="0" smtClean="0"/>
              <a:t>.</a:t>
            </a:r>
          </a:p>
          <a:p>
            <a:r>
              <a:rPr lang="en-US" dirty="0"/>
              <a:t>After the user finish entering the contact the system will </a:t>
            </a:r>
            <a:r>
              <a:rPr lang="en-US" dirty="0" smtClean="0"/>
              <a:t>automatically make a list of contact the insert.</a:t>
            </a:r>
          </a:p>
          <a:p>
            <a:r>
              <a:rPr lang="en-US" dirty="0" smtClean="0"/>
              <a:t>And for the finale, the system will save the contact in the data file.</a:t>
            </a:r>
          </a:p>
          <a:p>
            <a:r>
              <a:rPr lang="en-US" dirty="0" smtClean="0"/>
              <a:t>They also can search the history of what they have insert in the system.</a:t>
            </a:r>
            <a:endParaRPr lang="en-US" dirty="0"/>
          </a:p>
        </p:txBody>
      </p:sp>
    </p:spTree>
    <p:extLst>
      <p:ext uri="{BB962C8B-B14F-4D97-AF65-F5344CB8AC3E}">
        <p14:creationId xmlns:p14="http://schemas.microsoft.com/office/powerpoint/2010/main" val="2627822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Mini Project</a:t>
            </a:r>
            <a:endParaRPr lang="en-US" dirty="0"/>
          </a:p>
        </p:txBody>
      </p:sp>
      <p:sp>
        <p:nvSpPr>
          <p:cNvPr id="3" name="Subtitle 2"/>
          <p:cNvSpPr>
            <a:spLocks noGrp="1"/>
          </p:cNvSpPr>
          <p:nvPr>
            <p:ph type="subTitle" idx="1"/>
          </p:nvPr>
        </p:nvSpPr>
        <p:spPr/>
        <p:txBody>
          <a:bodyPr/>
          <a:lstStyle/>
          <a:p>
            <a:r>
              <a:rPr lang="en-US" dirty="0"/>
              <a:t>BY : Muhammad ZafraN bin Muhammad </a:t>
            </a:r>
            <a:r>
              <a:rPr lang="en-US" dirty="0"/>
              <a:t>zaly</a:t>
            </a:r>
            <a:r>
              <a:rPr lang="en-US" dirty="0"/>
              <a:t> </a:t>
            </a:r>
            <a:r>
              <a:rPr lang="en-US" dirty="0" err="1"/>
              <a:t>shah</a:t>
            </a:r>
            <a:endParaRPr lang="en-US" dirty="0"/>
          </a:p>
          <a:p>
            <a:r>
              <a:rPr lang="en-US" dirty="0"/>
              <a:t>	</a:t>
            </a:r>
            <a:r>
              <a:rPr lang="en-US" dirty="0" err="1"/>
              <a:t>Mohamad</a:t>
            </a:r>
            <a:r>
              <a:rPr lang="en-US" dirty="0"/>
              <a:t> </a:t>
            </a:r>
            <a:r>
              <a:rPr lang="en-US" dirty="0" err="1"/>
              <a:t>amir</a:t>
            </a:r>
            <a:r>
              <a:rPr lang="en-US" dirty="0"/>
              <a:t> </a:t>
            </a:r>
            <a:r>
              <a:rPr lang="en-US" dirty="0"/>
              <a:t>amirul</a:t>
            </a:r>
            <a:r>
              <a:rPr lang="en-US" dirty="0"/>
              <a:t> bin </a:t>
            </a:r>
            <a:r>
              <a:rPr lang="en-US" dirty="0" err="1"/>
              <a:t>mohd</a:t>
            </a:r>
            <a:r>
              <a:rPr lang="en-US" dirty="0"/>
              <a:t> </a:t>
            </a:r>
            <a:r>
              <a:rPr lang="en-US" dirty="0" err="1"/>
              <a:t>azam</a:t>
            </a:r>
            <a:endParaRPr lang="en-US" dirty="0"/>
          </a:p>
        </p:txBody>
      </p:sp>
    </p:spTree>
    <p:extLst>
      <p:ext uri="{BB962C8B-B14F-4D97-AF65-F5344CB8AC3E}">
        <p14:creationId xmlns:p14="http://schemas.microsoft.com/office/powerpoint/2010/main" val="1938941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a:t>
            </a:r>
            <a:r>
              <a:rPr lang="en-US" dirty="0" smtClean="0"/>
              <a:t>Stack Algorithm </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smtClean="0"/>
              <a:t>The system will keep track of the last 10 call that have been made by user.</a:t>
            </a:r>
            <a:endParaRPr lang="en-US" dirty="0" smtClean="0"/>
          </a:p>
          <a:p>
            <a:r>
              <a:rPr lang="en-US" dirty="0" smtClean="0"/>
              <a:t>After 10 call, the system will deleted the first of the 10 call that have been inserted previously.</a:t>
            </a:r>
          </a:p>
          <a:p>
            <a:endParaRPr lang="en-US" dirty="0"/>
          </a:p>
        </p:txBody>
      </p:sp>
    </p:spTree>
    <p:extLst>
      <p:ext uri="{BB962C8B-B14F-4D97-AF65-F5344CB8AC3E}">
        <p14:creationId xmlns:p14="http://schemas.microsoft.com/office/powerpoint/2010/main" val="768659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System Prototype</a:t>
            </a:r>
          </a:p>
        </p:txBody>
      </p:sp>
      <p:pic>
        <p:nvPicPr>
          <p:cNvPr id="4" name="Content Placeholder 3" descr="Capture.PNG"/>
          <p:cNvPicPr>
            <a:picLocks noGrp="1" noChangeAspect="1"/>
          </p:cNvPicPr>
          <p:nvPr>
            <p:ph idx="1"/>
          </p:nvPr>
        </p:nvPicPr>
        <p:blipFill>
          <a:blip r:embed="rId3"/>
          <a:stretch>
            <a:fillRect/>
          </a:stretch>
        </p:blipFill>
        <p:spPr>
          <a:xfrm>
            <a:off x="1220709" y="1878013"/>
            <a:ext cx="8425630" cy="4277423"/>
          </a:xfrm>
        </p:spPr>
      </p:pic>
    </p:spTree>
    <p:extLst>
      <p:ext uri="{BB962C8B-B14F-4D97-AF65-F5344CB8AC3E}">
        <p14:creationId xmlns:p14="http://schemas.microsoft.com/office/powerpoint/2010/main" val="1383097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 </a:t>
            </a:r>
            <a:r>
              <a:rPr lang="en-US" dirty="0"/>
              <a:t>System </a:t>
            </a:r>
            <a:endParaRPr lang="en-US"/>
          </a:p>
        </p:txBody>
      </p:sp>
      <p:pic>
        <p:nvPicPr>
          <p:cNvPr id="6" name="Content Placeholder 5" descr="1.PNG"/>
          <p:cNvPicPr>
            <a:picLocks noGrp="1" noChangeAspect="1"/>
          </p:cNvPicPr>
          <p:nvPr>
            <p:ph idx="1"/>
          </p:nvPr>
        </p:nvPicPr>
        <p:blipFill>
          <a:blip r:embed="rId3"/>
          <a:stretch>
            <a:fillRect/>
          </a:stretch>
        </p:blipFill>
        <p:spPr>
          <a:xfrm>
            <a:off x="1659286" y="1594377"/>
            <a:ext cx="9136224" cy="4681355"/>
          </a:xfrm>
        </p:spPr>
      </p:pic>
    </p:spTree>
    <p:extLst>
      <p:ext uri="{BB962C8B-B14F-4D97-AF65-F5344CB8AC3E}">
        <p14:creationId xmlns:p14="http://schemas.microsoft.com/office/powerpoint/2010/main" val="2466492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MY"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t>	We are planning to make a project about contact management system. That phone system because we see that that system can be manipulate easy. In this system we include the sorting, search and stack in case study. We trying to keep things as simple as possible.</a:t>
            </a:r>
            <a:endParaRPr lang="en-US" dirty="0"/>
          </a:p>
          <a:p>
            <a:endParaRPr lang="en-MY" dirty="0"/>
          </a:p>
        </p:txBody>
      </p:sp>
    </p:spTree>
    <p:extLst>
      <p:ext uri="{BB962C8B-B14F-4D97-AF65-F5344CB8AC3E}">
        <p14:creationId xmlns:p14="http://schemas.microsoft.com/office/powerpoint/2010/main" val="4135601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a:t>
            </a:r>
            <a:endParaRPr lang="en-MY" dirty="0"/>
          </a:p>
        </p:txBody>
      </p:sp>
      <p:sp>
        <p:nvSpPr>
          <p:cNvPr id="3" name="Content Placeholder 2"/>
          <p:cNvSpPr>
            <a:spLocks noGrp="1"/>
          </p:cNvSpPr>
          <p:nvPr>
            <p:ph idx="1"/>
          </p:nvPr>
        </p:nvSpPr>
        <p:spPr/>
        <p:txBody>
          <a:bodyPr vert="horz" lIns="91440" tIns="45720" rIns="91440" bIns="45720" rtlCol="0" anchor="t">
            <a:normAutofit/>
          </a:bodyPr>
          <a:lstStyle/>
          <a:p>
            <a:pPr lvl="0"/>
            <a:r>
              <a:rPr lang="en-US" dirty="0"/>
              <a:t>Manage important and vital information they need that exist in their contacts</a:t>
            </a:r>
            <a:endParaRPr lang="en-US" dirty="0"/>
          </a:p>
          <a:p>
            <a:r>
              <a:rPr lang="en-US" dirty="0"/>
              <a:t>Make it easy to get information in their contacts</a:t>
            </a:r>
          </a:p>
          <a:p>
            <a:r>
              <a:rPr lang="en-US" dirty="0"/>
              <a:t>Need minimum time to search information</a:t>
            </a:r>
            <a:endParaRPr lang="en-MY" dirty="0"/>
          </a:p>
          <a:p>
            <a:r>
              <a:rPr lang="en-US" dirty="0"/>
              <a:t>Make user easy to find the call history.</a:t>
            </a:r>
            <a:endParaRPr lang="en-MY" dirty="0"/>
          </a:p>
        </p:txBody>
      </p:sp>
    </p:spTree>
    <p:extLst>
      <p:ext uri="{BB962C8B-B14F-4D97-AF65-F5344CB8AC3E}">
        <p14:creationId xmlns:p14="http://schemas.microsoft.com/office/powerpoint/2010/main" val="366466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13395881"/>
              </p:ext>
            </p:extLst>
          </p:nvPr>
        </p:nvGraphicFramePr>
        <p:xfrm>
          <a:off x="1155700" y="2603500"/>
          <a:ext cx="8825660" cy="2865120"/>
        </p:xfrm>
        <a:graphic>
          <a:graphicData uri="http://schemas.openxmlformats.org/drawingml/2006/table">
            <a:tbl>
              <a:tblPr firstRow="1" bandRow="1">
                <a:tableStyleId>{5C22544A-7EE6-4342-B048-85BDC9FD1C3A}</a:tableStyleId>
              </a:tblPr>
              <a:tblGrid>
                <a:gridCol w="4412830">
                  <a:extLst>
                    <a:ext uri="{9D8B030D-6E8A-4147-A177-3AD203B41FA5}">
                      <a16:colId xmlns:a16="http://schemas.microsoft.com/office/drawing/2014/main" val="3257562527"/>
                    </a:ext>
                  </a:extLst>
                </a:gridCol>
                <a:gridCol w="4412830">
                  <a:extLst>
                    <a:ext uri="{9D8B030D-6E8A-4147-A177-3AD203B41FA5}">
                      <a16:colId xmlns:a16="http://schemas.microsoft.com/office/drawing/2014/main" val="1103633076"/>
                    </a:ext>
                  </a:extLst>
                </a:gridCol>
              </a:tblGrid>
              <a:tr h="370840">
                <a:tc>
                  <a:txBody>
                    <a:bodyPr/>
                    <a:lstStyle/>
                    <a:p>
                      <a:r>
                        <a:rPr lang="en-US" dirty="0"/>
                        <a:t>Use Case</a:t>
                      </a:r>
                    </a:p>
                  </a:txBody>
                  <a:tcPr/>
                </a:tc>
                <a:tc>
                  <a:txBody>
                    <a:bodyPr/>
                    <a:lstStyle/>
                    <a:p>
                      <a:r>
                        <a:rPr lang="en-US" dirty="0"/>
                        <a:t>Action</a:t>
                      </a:r>
                    </a:p>
                  </a:txBody>
                  <a:tcPr/>
                </a:tc>
                <a:extLst>
                  <a:ext uri="{0D108BD9-81ED-4DB2-BD59-A6C34878D82A}">
                    <a16:rowId xmlns:a16="http://schemas.microsoft.com/office/drawing/2014/main" val="434002238"/>
                  </a:ext>
                </a:extLst>
              </a:tr>
              <a:tr h="370840">
                <a:tc>
                  <a:txBody>
                    <a:bodyPr/>
                    <a:lstStyle/>
                    <a:p>
                      <a:r>
                        <a:rPr lang="en-US" dirty="0"/>
                        <a:t>Add Contact</a:t>
                      </a:r>
                    </a:p>
                  </a:txBody>
                  <a:tcPr/>
                </a:tc>
                <a:tc>
                  <a:txBody>
                    <a:bodyPr/>
                    <a:lstStyle/>
                    <a:p>
                      <a:r>
                        <a:rPr lang="en-US" dirty="0"/>
                        <a:t>Allow user to add contacts</a:t>
                      </a:r>
                    </a:p>
                  </a:txBody>
                  <a:tcPr/>
                </a:tc>
                <a:extLst>
                  <a:ext uri="{0D108BD9-81ED-4DB2-BD59-A6C34878D82A}">
                    <a16:rowId xmlns:a16="http://schemas.microsoft.com/office/drawing/2014/main" val="2207333282"/>
                  </a:ext>
                </a:extLst>
              </a:tr>
              <a:tr h="370840">
                <a:tc>
                  <a:txBody>
                    <a:bodyPr/>
                    <a:lstStyle/>
                    <a:p>
                      <a:r>
                        <a:rPr lang="en-US" dirty="0"/>
                        <a:t>Delete contact</a:t>
                      </a:r>
                    </a:p>
                  </a:txBody>
                  <a:tcPr/>
                </a:tc>
                <a:tc>
                  <a:txBody>
                    <a:bodyPr/>
                    <a:lstStyle/>
                    <a:p>
                      <a:r>
                        <a:rPr lang="en-US" dirty="0"/>
                        <a:t>Delete contacts</a:t>
                      </a:r>
                    </a:p>
                  </a:txBody>
                  <a:tcPr/>
                </a:tc>
                <a:extLst>
                  <a:ext uri="{0D108BD9-81ED-4DB2-BD59-A6C34878D82A}">
                    <a16:rowId xmlns:a16="http://schemas.microsoft.com/office/drawing/2014/main" val="2822937324"/>
                  </a:ext>
                </a:extLst>
              </a:tr>
              <a:tr h="370840">
                <a:tc>
                  <a:txBody>
                    <a:bodyPr/>
                    <a:lstStyle/>
                    <a:p>
                      <a:r>
                        <a:rPr lang="en-US" dirty="0"/>
                        <a:t>Call </a:t>
                      </a:r>
                    </a:p>
                  </a:txBody>
                  <a:tcPr/>
                </a:tc>
                <a:tc>
                  <a:txBody>
                    <a:bodyPr/>
                    <a:lstStyle/>
                    <a:p>
                      <a:r>
                        <a:rPr lang="en-US" dirty="0"/>
                        <a:t>Call the selected contact</a:t>
                      </a:r>
                    </a:p>
                  </a:txBody>
                  <a:tcPr/>
                </a:tc>
                <a:extLst>
                  <a:ext uri="{0D108BD9-81ED-4DB2-BD59-A6C34878D82A}">
                    <a16:rowId xmlns:a16="http://schemas.microsoft.com/office/drawing/2014/main" val="4140784063"/>
                  </a:ext>
                </a:extLst>
              </a:tr>
              <a:tr h="370840">
                <a:tc>
                  <a:txBody>
                    <a:bodyPr/>
                    <a:lstStyle/>
                    <a:p>
                      <a:r>
                        <a:rPr lang="en-US" dirty="0"/>
                        <a:t>History</a:t>
                      </a:r>
                    </a:p>
                  </a:txBody>
                  <a:tcPr/>
                </a:tc>
                <a:tc>
                  <a:txBody>
                    <a:bodyPr/>
                    <a:lstStyle/>
                    <a:p>
                      <a:r>
                        <a:rPr lang="en-US" dirty="0"/>
                        <a:t>Keeps track of the last 10 calls</a:t>
                      </a:r>
                    </a:p>
                  </a:txBody>
                  <a:tcPr/>
                </a:tc>
                <a:extLst>
                  <a:ext uri="{0D108BD9-81ED-4DB2-BD59-A6C34878D82A}">
                    <a16:rowId xmlns:a16="http://schemas.microsoft.com/office/drawing/2014/main" val="1832520385"/>
                  </a:ext>
                </a:extLst>
              </a:tr>
              <a:tr h="370840">
                <a:tc>
                  <a:txBody>
                    <a:bodyPr/>
                    <a:lstStyle/>
                    <a:p>
                      <a:r>
                        <a:rPr lang="en-US" dirty="0"/>
                        <a:t>Search</a:t>
                      </a:r>
                    </a:p>
                  </a:txBody>
                  <a:tcPr/>
                </a:tc>
                <a:tc>
                  <a:txBody>
                    <a:bodyPr/>
                    <a:lstStyle/>
                    <a:p>
                      <a:r>
                        <a:rPr lang="en-US" dirty="0"/>
                        <a:t>Search contacts</a:t>
                      </a:r>
                    </a:p>
                  </a:txBody>
                  <a:tcPr/>
                </a:tc>
                <a:extLst>
                  <a:ext uri="{0D108BD9-81ED-4DB2-BD59-A6C34878D82A}">
                    <a16:rowId xmlns:a16="http://schemas.microsoft.com/office/drawing/2014/main" val="2222973071"/>
                  </a:ext>
                </a:extLst>
              </a:tr>
              <a:tr h="370840">
                <a:tc>
                  <a:txBody>
                    <a:bodyPr/>
                    <a:lstStyle/>
                    <a:p>
                      <a:r>
                        <a:rPr lang="en-US" dirty="0"/>
                        <a:t>Sort</a:t>
                      </a:r>
                    </a:p>
                  </a:txBody>
                  <a:tcPr/>
                </a:tc>
                <a:tc>
                  <a:txBody>
                    <a:bodyPr/>
                    <a:lstStyle/>
                    <a:p>
                      <a:r>
                        <a:rPr lang="en-US" dirty="0"/>
                        <a:t>Sort contacts according alphabetical order</a:t>
                      </a:r>
                    </a:p>
                  </a:txBody>
                  <a:tcPr/>
                </a:tc>
                <a:extLst>
                  <a:ext uri="{0D108BD9-81ED-4DB2-BD59-A6C34878D82A}">
                    <a16:rowId xmlns:a16="http://schemas.microsoft.com/office/drawing/2014/main" val="2703782202"/>
                  </a:ext>
                </a:extLst>
              </a:tr>
            </a:tbl>
          </a:graphicData>
        </a:graphic>
      </p:graphicFrame>
    </p:spTree>
    <p:extLst>
      <p:ext uri="{BB962C8B-B14F-4D97-AF65-F5344CB8AC3E}">
        <p14:creationId xmlns:p14="http://schemas.microsoft.com/office/powerpoint/2010/main" val="1764252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Assignment 1</a:t>
            </a:r>
            <a:endParaRPr lang="en-US" dirty="0"/>
          </a:p>
        </p:txBody>
      </p:sp>
      <p:sp>
        <p:nvSpPr>
          <p:cNvPr id="3" name="Subtitle 2"/>
          <p:cNvSpPr>
            <a:spLocks noGrp="1"/>
          </p:cNvSpPr>
          <p:nvPr>
            <p:ph type="subTitle" idx="1"/>
          </p:nvPr>
        </p:nvSpPr>
        <p:spPr/>
        <p:txBody>
          <a:bodyPr/>
          <a:lstStyle/>
          <a:p>
            <a:r>
              <a:rPr lang="en-US" dirty="0"/>
              <a:t>BY : Muhammad ZafraN bin Muhammad </a:t>
            </a:r>
            <a:r>
              <a:rPr lang="en-US" dirty="0"/>
              <a:t>zaly</a:t>
            </a:r>
            <a:r>
              <a:rPr lang="en-US" dirty="0"/>
              <a:t> </a:t>
            </a:r>
            <a:r>
              <a:rPr lang="en-US" dirty="0" err="1"/>
              <a:t>shah</a:t>
            </a:r>
            <a:endParaRPr lang="en-US" dirty="0"/>
          </a:p>
          <a:p>
            <a:r>
              <a:rPr lang="en-US" dirty="0"/>
              <a:t>	</a:t>
            </a:r>
            <a:r>
              <a:rPr lang="en-US" dirty="0" err="1"/>
              <a:t>Mohamad</a:t>
            </a:r>
            <a:r>
              <a:rPr lang="en-US" dirty="0"/>
              <a:t> </a:t>
            </a:r>
            <a:r>
              <a:rPr lang="en-US" dirty="0" err="1"/>
              <a:t>amir</a:t>
            </a:r>
            <a:r>
              <a:rPr lang="en-US" dirty="0"/>
              <a:t> </a:t>
            </a:r>
            <a:r>
              <a:rPr lang="en-US" dirty="0"/>
              <a:t>amirul</a:t>
            </a:r>
            <a:r>
              <a:rPr lang="en-US" dirty="0"/>
              <a:t> bin </a:t>
            </a:r>
            <a:r>
              <a:rPr lang="en-US" dirty="0" err="1"/>
              <a:t>mohd</a:t>
            </a:r>
            <a:r>
              <a:rPr lang="en-US" dirty="0"/>
              <a:t> </a:t>
            </a:r>
            <a:r>
              <a:rPr lang="en-US" dirty="0" err="1"/>
              <a:t>azam</a:t>
            </a:r>
            <a:endParaRPr lang="en-US" dirty="0"/>
          </a:p>
        </p:txBody>
      </p:sp>
    </p:spTree>
    <p:extLst>
      <p:ext uri="{BB962C8B-B14F-4D97-AF65-F5344CB8AC3E}">
        <p14:creationId xmlns:p14="http://schemas.microsoft.com/office/powerpoint/2010/main" val="3401607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and member function</a:t>
            </a:r>
            <a:endParaRPr lang="en-MY" dirty="0"/>
          </a:p>
        </p:txBody>
      </p:sp>
      <p:sp>
        <p:nvSpPr>
          <p:cNvPr id="3" name="Content Placeholder 2"/>
          <p:cNvSpPr>
            <a:spLocks noGrp="1"/>
          </p:cNvSpPr>
          <p:nvPr>
            <p:ph idx="1"/>
          </p:nvPr>
        </p:nvSpPr>
        <p:spPr/>
        <p:txBody>
          <a:bodyPr>
            <a:normAutofit fontScale="70000" lnSpcReduction="20000"/>
          </a:bodyPr>
          <a:lstStyle/>
          <a:p>
            <a:r>
              <a:rPr lang="en-US" dirty="0" smtClean="0"/>
              <a:t>Attributes</a:t>
            </a:r>
          </a:p>
          <a:p>
            <a:pPr lvl="1"/>
            <a:r>
              <a:rPr lang="en-US" dirty="0" smtClean="0"/>
              <a:t>Char name</a:t>
            </a:r>
          </a:p>
          <a:p>
            <a:pPr lvl="1"/>
            <a:r>
              <a:rPr lang="en-US" dirty="0" err="1" smtClean="0"/>
              <a:t>Int</a:t>
            </a:r>
            <a:r>
              <a:rPr lang="en-US" dirty="0" smtClean="0"/>
              <a:t> </a:t>
            </a:r>
            <a:r>
              <a:rPr lang="en-US" dirty="0" err="1" smtClean="0"/>
              <a:t>phoneNumber</a:t>
            </a:r>
            <a:endParaRPr lang="en-US" dirty="0" smtClean="0"/>
          </a:p>
          <a:p>
            <a:pPr lvl="1"/>
            <a:r>
              <a:rPr lang="en-US" dirty="0" smtClean="0"/>
              <a:t>Char email</a:t>
            </a:r>
          </a:p>
          <a:p>
            <a:r>
              <a:rPr lang="en-US" dirty="0" smtClean="0"/>
              <a:t>Member Function</a:t>
            </a:r>
          </a:p>
          <a:p>
            <a:pPr lvl="1"/>
            <a:r>
              <a:rPr lang="en-US" dirty="0" smtClean="0"/>
              <a:t>Contact()</a:t>
            </a:r>
          </a:p>
          <a:p>
            <a:pPr lvl="1"/>
            <a:r>
              <a:rPr lang="en-US" dirty="0" smtClean="0"/>
              <a:t>Contact(</a:t>
            </a:r>
            <a:r>
              <a:rPr lang="en-US" dirty="0" err="1" smtClean="0"/>
              <a:t>char,int,email</a:t>
            </a:r>
            <a:r>
              <a:rPr lang="en-US" dirty="0" smtClean="0"/>
              <a:t>)</a:t>
            </a:r>
          </a:p>
          <a:p>
            <a:pPr lvl="1"/>
            <a:r>
              <a:rPr lang="en-US" dirty="0" smtClean="0"/>
              <a:t>Void </a:t>
            </a:r>
            <a:r>
              <a:rPr lang="en-US" dirty="0" err="1" smtClean="0"/>
              <a:t>setName</a:t>
            </a:r>
            <a:r>
              <a:rPr lang="en-US" dirty="0" smtClean="0"/>
              <a:t>(char)</a:t>
            </a:r>
          </a:p>
          <a:p>
            <a:pPr lvl="1"/>
            <a:r>
              <a:rPr lang="en-US" dirty="0" smtClean="0"/>
              <a:t>Void </a:t>
            </a:r>
            <a:r>
              <a:rPr lang="en-US" dirty="0" err="1" smtClean="0"/>
              <a:t>SetPhone</a:t>
            </a:r>
            <a:r>
              <a:rPr lang="en-US" dirty="0" smtClean="0"/>
              <a:t>(</a:t>
            </a:r>
            <a:r>
              <a:rPr lang="en-US" dirty="0" err="1" smtClean="0"/>
              <a:t>int</a:t>
            </a:r>
            <a:r>
              <a:rPr lang="en-US" dirty="0" smtClean="0"/>
              <a:t>)</a:t>
            </a:r>
          </a:p>
          <a:p>
            <a:pPr lvl="1"/>
            <a:r>
              <a:rPr lang="en-US" dirty="0" smtClean="0"/>
              <a:t>Void </a:t>
            </a:r>
            <a:r>
              <a:rPr lang="en-US" dirty="0" err="1" smtClean="0"/>
              <a:t>setEmail</a:t>
            </a:r>
            <a:r>
              <a:rPr lang="en-US" dirty="0" smtClean="0"/>
              <a:t>(char)</a:t>
            </a:r>
          </a:p>
          <a:p>
            <a:pPr lvl="1"/>
            <a:r>
              <a:rPr lang="en-US" dirty="0" smtClean="0"/>
              <a:t>Void </a:t>
            </a:r>
            <a:r>
              <a:rPr lang="en-US" dirty="0" err="1" smtClean="0"/>
              <a:t>getName</a:t>
            </a:r>
            <a:r>
              <a:rPr lang="en-US" dirty="0" smtClean="0"/>
              <a:t>()</a:t>
            </a:r>
          </a:p>
          <a:p>
            <a:pPr lvl="1"/>
            <a:r>
              <a:rPr lang="en-US" dirty="0" err="1" smtClean="0"/>
              <a:t>Int</a:t>
            </a:r>
            <a:r>
              <a:rPr lang="en-US" dirty="0" smtClean="0"/>
              <a:t> </a:t>
            </a:r>
            <a:r>
              <a:rPr lang="en-US" dirty="0" err="1" smtClean="0"/>
              <a:t>getPhone</a:t>
            </a:r>
            <a:r>
              <a:rPr lang="en-US" dirty="0" smtClean="0"/>
              <a:t>()</a:t>
            </a:r>
          </a:p>
          <a:p>
            <a:pPr lvl="1"/>
            <a:r>
              <a:rPr lang="en-US" dirty="0" smtClean="0"/>
              <a:t>Char </a:t>
            </a:r>
            <a:r>
              <a:rPr lang="en-US" dirty="0" err="1" smtClean="0"/>
              <a:t>getemail</a:t>
            </a:r>
            <a:r>
              <a:rPr lang="en-US" dirty="0" smtClean="0"/>
              <a:t>()</a:t>
            </a:r>
          </a:p>
        </p:txBody>
      </p:sp>
    </p:spTree>
    <p:extLst>
      <p:ext uri="{BB962C8B-B14F-4D97-AF65-F5344CB8AC3E}">
        <p14:creationId xmlns:p14="http://schemas.microsoft.com/office/powerpoint/2010/main" val="323650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 the class diagram  </a:t>
            </a:r>
            <a:endParaRPr lang="en-MY"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6632514"/>
              </p:ext>
            </p:extLst>
          </p:nvPr>
        </p:nvGraphicFramePr>
        <p:xfrm>
          <a:off x="3878562" y="2389517"/>
          <a:ext cx="3497023" cy="3624360"/>
        </p:xfrm>
        <a:graphic>
          <a:graphicData uri="http://schemas.openxmlformats.org/drawingml/2006/table">
            <a:tbl>
              <a:tblPr firstRow="1" bandRow="1">
                <a:tableStyleId>{5C22544A-7EE6-4342-B048-85BDC9FD1C3A}</a:tableStyleId>
              </a:tblPr>
              <a:tblGrid>
                <a:gridCol w="3497023">
                  <a:extLst>
                    <a:ext uri="{9D8B030D-6E8A-4147-A177-3AD203B41FA5}">
                      <a16:colId xmlns:a16="http://schemas.microsoft.com/office/drawing/2014/main" val="20000"/>
                    </a:ext>
                  </a:extLst>
                </a:gridCol>
              </a:tblGrid>
              <a:tr h="423960">
                <a:tc>
                  <a:txBody>
                    <a:bodyPr/>
                    <a:lstStyle/>
                    <a:p>
                      <a:pPr algn="l"/>
                      <a:r>
                        <a:rPr lang="en-US" dirty="0" smtClean="0"/>
                        <a:t>Contact </a:t>
                      </a:r>
                      <a:endParaRPr lang="en-MY" dirty="0"/>
                    </a:p>
                  </a:txBody>
                  <a:tcPr/>
                </a:tc>
                <a:extLst>
                  <a:ext uri="{0D108BD9-81ED-4DB2-BD59-A6C34878D82A}">
                    <a16:rowId xmlns:a16="http://schemas.microsoft.com/office/drawing/2014/main" val="10000"/>
                  </a:ext>
                </a:extLst>
              </a:tr>
              <a:tr h="913135">
                <a:tc>
                  <a:txBody>
                    <a:bodyPr/>
                    <a:lstStyle/>
                    <a:p>
                      <a:pPr lvl="1"/>
                      <a:r>
                        <a:rPr lang="en-US" dirty="0" smtClean="0"/>
                        <a:t>- Char name</a:t>
                      </a:r>
                    </a:p>
                    <a:p>
                      <a:pPr lvl="1"/>
                      <a:r>
                        <a:rPr lang="en-US" dirty="0" smtClean="0"/>
                        <a:t>- </a:t>
                      </a:r>
                      <a:r>
                        <a:rPr lang="en-US" dirty="0" err="1" smtClean="0"/>
                        <a:t>Int</a:t>
                      </a:r>
                      <a:r>
                        <a:rPr lang="en-US" dirty="0" smtClean="0"/>
                        <a:t> </a:t>
                      </a:r>
                      <a:r>
                        <a:rPr lang="en-US" dirty="0" err="1" smtClean="0"/>
                        <a:t>phoneNumber</a:t>
                      </a:r>
                      <a:endParaRPr lang="en-US" dirty="0" smtClean="0"/>
                    </a:p>
                    <a:p>
                      <a:pPr lvl="1"/>
                      <a:r>
                        <a:rPr lang="en-US" dirty="0" smtClean="0"/>
                        <a:t>- Char email</a:t>
                      </a:r>
                      <a:endParaRPr lang="en-MY" dirty="0"/>
                    </a:p>
                  </a:txBody>
                  <a:tcPr/>
                </a:tc>
                <a:extLst>
                  <a:ext uri="{0D108BD9-81ED-4DB2-BD59-A6C34878D82A}">
                    <a16:rowId xmlns:a16="http://schemas.microsoft.com/office/drawing/2014/main" val="10001"/>
                  </a:ext>
                </a:extLst>
              </a:tr>
              <a:tr h="805937">
                <a:tc>
                  <a:txBody>
                    <a:bodyPr/>
                    <a:lstStyle/>
                    <a:p>
                      <a:pPr lvl="1"/>
                      <a:r>
                        <a:rPr lang="en-US" dirty="0" smtClean="0"/>
                        <a:t>+</a:t>
                      </a:r>
                      <a:r>
                        <a:rPr lang="en-US" baseline="0" dirty="0" smtClean="0"/>
                        <a:t> </a:t>
                      </a:r>
                      <a:r>
                        <a:rPr lang="en-US" dirty="0" smtClean="0"/>
                        <a:t>Contact()</a:t>
                      </a:r>
                    </a:p>
                    <a:p>
                      <a:pPr lvl="1"/>
                      <a:r>
                        <a:rPr lang="en-US" dirty="0" smtClean="0"/>
                        <a:t>+ Contact(</a:t>
                      </a:r>
                      <a:r>
                        <a:rPr lang="en-US" dirty="0" err="1" smtClean="0"/>
                        <a:t>char,int,email</a:t>
                      </a:r>
                      <a:r>
                        <a:rPr lang="en-US" dirty="0" smtClean="0"/>
                        <a:t>)</a:t>
                      </a:r>
                    </a:p>
                    <a:p>
                      <a:pPr lvl="1"/>
                      <a:r>
                        <a:rPr lang="en-US" dirty="0" smtClean="0"/>
                        <a:t>+</a:t>
                      </a:r>
                      <a:r>
                        <a:rPr lang="en-US" baseline="0" dirty="0" smtClean="0"/>
                        <a:t> </a:t>
                      </a:r>
                      <a:r>
                        <a:rPr lang="en-US" dirty="0" smtClean="0"/>
                        <a:t>Void </a:t>
                      </a:r>
                      <a:r>
                        <a:rPr lang="en-US" dirty="0" err="1" smtClean="0"/>
                        <a:t>setName</a:t>
                      </a:r>
                      <a:r>
                        <a:rPr lang="en-US" dirty="0" smtClean="0"/>
                        <a:t>(char)</a:t>
                      </a:r>
                    </a:p>
                    <a:p>
                      <a:pPr lvl="1"/>
                      <a:r>
                        <a:rPr lang="en-US" dirty="0" smtClean="0"/>
                        <a:t>+ Void </a:t>
                      </a:r>
                      <a:r>
                        <a:rPr lang="en-US" dirty="0" err="1" smtClean="0"/>
                        <a:t>SetPhone</a:t>
                      </a:r>
                      <a:r>
                        <a:rPr lang="en-US" dirty="0" smtClean="0"/>
                        <a:t>(</a:t>
                      </a:r>
                      <a:r>
                        <a:rPr lang="en-US" dirty="0" err="1" smtClean="0"/>
                        <a:t>int</a:t>
                      </a:r>
                      <a:r>
                        <a:rPr lang="en-US" dirty="0" smtClean="0"/>
                        <a:t>)</a:t>
                      </a:r>
                    </a:p>
                    <a:p>
                      <a:pPr lvl="1"/>
                      <a:r>
                        <a:rPr lang="en-US" dirty="0" smtClean="0"/>
                        <a:t>+ Void </a:t>
                      </a:r>
                      <a:r>
                        <a:rPr lang="en-US" dirty="0" err="1" smtClean="0"/>
                        <a:t>setEmail</a:t>
                      </a:r>
                      <a:r>
                        <a:rPr lang="en-US" dirty="0" smtClean="0"/>
                        <a:t>(char)</a:t>
                      </a:r>
                    </a:p>
                    <a:p>
                      <a:pPr lvl="1"/>
                      <a:r>
                        <a:rPr lang="en-US" dirty="0" smtClean="0"/>
                        <a:t>+ Void </a:t>
                      </a:r>
                      <a:r>
                        <a:rPr lang="en-US" dirty="0" err="1" smtClean="0"/>
                        <a:t>getName</a:t>
                      </a:r>
                      <a:r>
                        <a:rPr lang="en-US" dirty="0" smtClean="0"/>
                        <a:t>()</a:t>
                      </a:r>
                    </a:p>
                    <a:p>
                      <a:pPr lvl="1"/>
                      <a:r>
                        <a:rPr lang="en-US" dirty="0" smtClean="0"/>
                        <a:t>+ </a:t>
                      </a:r>
                      <a:r>
                        <a:rPr lang="en-US" dirty="0" err="1" smtClean="0"/>
                        <a:t>Int</a:t>
                      </a:r>
                      <a:r>
                        <a:rPr lang="en-US" dirty="0" smtClean="0"/>
                        <a:t> </a:t>
                      </a:r>
                      <a:r>
                        <a:rPr lang="en-US" dirty="0" err="1" smtClean="0"/>
                        <a:t>getPhone</a:t>
                      </a:r>
                      <a:r>
                        <a:rPr lang="en-US" dirty="0" smtClean="0"/>
                        <a:t>()</a:t>
                      </a:r>
                    </a:p>
                    <a:p>
                      <a:pPr lvl="1"/>
                      <a:r>
                        <a:rPr lang="en-US" dirty="0" smtClean="0"/>
                        <a:t>+ Char </a:t>
                      </a:r>
                      <a:r>
                        <a:rPr lang="en-US" dirty="0" err="1" smtClean="0"/>
                        <a:t>getemail</a:t>
                      </a:r>
                      <a:r>
                        <a:rPr lang="en-US" dirty="0" smtClean="0"/>
                        <a:t>()</a:t>
                      </a:r>
                      <a:endParaRPr lang="en-MY"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17365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Sorting </a:t>
            </a:r>
            <a:r>
              <a:rPr lang="en-US" dirty="0" smtClean="0"/>
              <a:t>Algorithm </a:t>
            </a:r>
            <a:endParaRPr lang="en-US" dirty="0"/>
          </a:p>
        </p:txBody>
      </p:sp>
      <p:sp>
        <p:nvSpPr>
          <p:cNvPr id="3" name="Content Placeholder 2"/>
          <p:cNvSpPr>
            <a:spLocks noGrp="1"/>
          </p:cNvSpPr>
          <p:nvPr>
            <p:ph idx="1"/>
          </p:nvPr>
        </p:nvSpPr>
        <p:spPr/>
        <p:txBody>
          <a:bodyPr/>
          <a:lstStyle/>
          <a:p>
            <a:r>
              <a:rPr lang="en-US" dirty="0" smtClean="0"/>
              <a:t>The system will ask the user to insert as many number of contact he/he once.</a:t>
            </a:r>
          </a:p>
          <a:p>
            <a:r>
              <a:rPr lang="en-US" dirty="0" smtClean="0"/>
              <a:t>After the user finish entering the contact the system will automatically sort the contact according alphabetical order.</a:t>
            </a:r>
          </a:p>
          <a:p>
            <a:r>
              <a:rPr lang="en-US" dirty="0" smtClean="0"/>
              <a:t>Finale the system will print the contact list in a text file and recall of the user want to see in the system.</a:t>
            </a:r>
            <a:endParaRPr lang="en-US" dirty="0"/>
          </a:p>
        </p:txBody>
      </p:sp>
    </p:spTree>
    <p:extLst>
      <p:ext uri="{BB962C8B-B14F-4D97-AF65-F5344CB8AC3E}">
        <p14:creationId xmlns:p14="http://schemas.microsoft.com/office/powerpoint/2010/main" val="838677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Searching algorithm </a:t>
            </a:r>
            <a:endParaRPr lang="en-MY" dirty="0"/>
          </a:p>
        </p:txBody>
      </p:sp>
      <p:sp>
        <p:nvSpPr>
          <p:cNvPr id="3" name="Content Placeholder 2"/>
          <p:cNvSpPr>
            <a:spLocks noGrp="1"/>
          </p:cNvSpPr>
          <p:nvPr>
            <p:ph idx="1"/>
          </p:nvPr>
        </p:nvSpPr>
        <p:spPr/>
        <p:txBody>
          <a:bodyPr/>
          <a:lstStyle/>
          <a:p>
            <a:r>
              <a:rPr lang="en-US" dirty="0" smtClean="0"/>
              <a:t>The system will ask the user what they want to search.</a:t>
            </a:r>
          </a:p>
          <a:p>
            <a:r>
              <a:rPr lang="en-US" dirty="0" smtClean="0"/>
              <a:t>Type of search in this system is search which number they want.</a:t>
            </a:r>
          </a:p>
          <a:p>
            <a:r>
              <a:rPr lang="en-US" dirty="0" smtClean="0"/>
              <a:t>The user just need to type number to get how is the owner for that number.</a:t>
            </a:r>
            <a:endParaRPr lang="en-MY" dirty="0"/>
          </a:p>
        </p:txBody>
      </p:sp>
    </p:spTree>
    <p:extLst>
      <p:ext uri="{BB962C8B-B14F-4D97-AF65-F5344CB8AC3E}">
        <p14:creationId xmlns:p14="http://schemas.microsoft.com/office/powerpoint/2010/main" val="27958693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554</TotalTime>
  <Words>380</Words>
  <Application>Microsoft Office PowerPoint</Application>
  <PresentationFormat>Widescreen</PresentationFormat>
  <Paragraphs>62</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 Boardroom</vt:lpstr>
      <vt:lpstr>Contact Management System</vt:lpstr>
      <vt:lpstr>Introduction</vt:lpstr>
      <vt:lpstr>Objective  </vt:lpstr>
      <vt:lpstr>Use Case</vt:lpstr>
      <vt:lpstr>Assignment 1</vt:lpstr>
      <vt:lpstr>Attributes and member function</vt:lpstr>
      <vt:lpstr>Draw the class diagram  </vt:lpstr>
      <vt:lpstr>Application of Sorting Algorithm </vt:lpstr>
      <vt:lpstr>Application of Searching algorithm </vt:lpstr>
      <vt:lpstr>Assignment 2</vt:lpstr>
      <vt:lpstr>Application of Linked List Data Structure </vt:lpstr>
      <vt:lpstr>Mini Project</vt:lpstr>
      <vt:lpstr>Application of Stack Algorithm </vt:lpstr>
      <vt:lpstr>Application System Prototype</vt:lpstr>
      <vt:lpstr>Application System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 Management System</dc:title>
  <dc:creator>Muhammad Zafran</dc:creator>
  <cp:lastModifiedBy>Mohamad Amir Amirul Bin Azam</cp:lastModifiedBy>
  <cp:revision>15</cp:revision>
  <dcterms:created xsi:type="dcterms:W3CDTF">2015-12-01T16:37:33Z</dcterms:created>
  <dcterms:modified xsi:type="dcterms:W3CDTF">2015-12-02T07:42:00Z</dcterms:modified>
</cp:coreProperties>
</file>