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rI9pfxXfnjxpgHKPdILd3DOdZ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Introduction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Linux?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Exploits information about the system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Mostly used to server side programming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Makes it easy to modify the system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Linux and C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Kernel is </a:t>
            </a:r>
            <a:r>
              <a:rPr lang="en-US"/>
              <a:t>written</a:t>
            </a:r>
            <a:r>
              <a:rPr lang="en-US"/>
              <a:t> in C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Processes Management</a:t>
            </a:r>
            <a:endParaRPr b="1"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Foreground and Background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ps, top, kill, jobs, bg, fg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Conclusion</a:t>
            </a:r>
            <a:endParaRPr b="1"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Key Commands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 in Learning Linux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What is Linux?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as an Operating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vs GUI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the Command Line?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The Shell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Shell Environment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as the Default Shell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 Syntax Is Covered Today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Navigating the Filesystem</a:t>
            </a:r>
            <a:endParaRPr b="1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vs Relative Paths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Files and Directories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Exploring the Filesystem</a:t>
            </a:r>
            <a:endParaRPr b="1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 -l, ls -a, file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File Types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Permissions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Files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cp, mv, rm, mkdir, rmdir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Wildcards (*) and Recursive Operations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Viewing File Contents</a:t>
            </a:r>
            <a:endParaRPr b="1"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cat, less, head, tail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grep for Searching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Redirection &amp; Pipes</a:t>
            </a:r>
            <a:endParaRPr b="1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Input, Output, and Error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 Operators: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&gt;, &gt;&gt;, &lt;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Pipes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(|)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Permissions and Ownership</a:t>
            </a:r>
            <a:endParaRPr b="1"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rwx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chmod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sudo for Privileged Operations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