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y="6858000" cx="9144000"/>
  <p:notesSz cx="6858000" cy="9144000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Gill San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iwyo80sTiCcSku/AZPzl7VQCf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D29B6-B5E4-432C-AA10-421690EC85E2}">
  <a:tblStyle styleId="{520D29B6-B5E4-432C-AA10-421690EC85E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858CCCE-BB28-43A8-A7B8-CF28AFAE3EFB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1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2.xml"/><Relationship Id="rId55" Type="http://schemas.openxmlformats.org/officeDocument/2006/relationships/font" Target="fonts/GillSans-regular.fntdata"/><Relationship Id="rId10" Type="http://schemas.openxmlformats.org/officeDocument/2006/relationships/slide" Target="slides/slide1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4.xml"/><Relationship Id="rId57" Type="http://customschemas.google.com/relationships/presentationmetadata" Target="metadata"/><Relationship Id="rId12" Type="http://schemas.openxmlformats.org/officeDocument/2006/relationships/slide" Target="slides/slide3.xml"/><Relationship Id="rId56" Type="http://schemas.openxmlformats.org/officeDocument/2006/relationships/font" Target="fonts/GillSans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5" name="Google Shape;6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</a:rPr>
              <a:t>Machine-Level Programming II: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Programming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aseline="3000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Lecture, Apr. 14, 2022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{520D29B6-B5E4-432C-AA10-421690EC85E2}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unix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gcc –Og -S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-fno-if-conversion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436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 Else;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movl    $0, %eax		#  result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%rdx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andl    $1, %edx		#  t = x &amp; 0x1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%rdx, %rax	#  result += 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shrq    %rdi		#  x &gt;&gt;=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jne     .L2		#  if (x)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rep;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test;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1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46" name="Google Shape;54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3" name="Google Shape;55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54" name="Google Shape;55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63" name="Google Shape;56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0" name="Google Shape;59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4" name="Google Shape;59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5" name="Google Shape;59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8" name="Google Shape;61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19" name="Google Shape;61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9" name="Google Shape;62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8" name="Google Shape;64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38"/>
          <p:cNvCxnSpPr>
            <a:endCxn id="65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1" name="Google Shape;661;p38"/>
          <p:cNvCxnSpPr>
            <a:endCxn id="65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2" name="Google Shape;662;p38"/>
          <p:cNvCxnSpPr>
            <a:stCxn id="65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82" name="Google Shape;68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690" name="Google Shape;69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98" name="Google Shape;69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{520D29B6-B5E4-432C-AA10-421690EC85E2}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{9858CCCE-BB28-43A8-A7B8-CF28AFAE3EFB}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