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8dce7d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8dce7d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8dce7d8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8dce7d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8dce7d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8dce7d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8dce7d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8dce7d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8dce7d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8dce7d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6a5f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f6a5f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81" name="Google Shape;81;p16"/>
          <p:cNvCxnSpPr>
            <a:stCxn id="79" idx="3"/>
            <a:endCxn id="80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84" name="Google Shape;84;p16"/>
          <p:cNvCxnSpPr>
            <a:stCxn id="82" idx="3"/>
            <a:endCxn id="83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stCxn id="91" idx="3"/>
            <a:endCxn id="92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97" name="Google Shape;97;p17"/>
          <p:cNvCxnSpPr>
            <a:stCxn id="95" idx="3"/>
            <a:endCxn id="96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100" name="Google Shape;100;p17"/>
          <p:cNvCxnSpPr>
            <a:stCxn id="98" idx="3"/>
            <a:endCxn id="99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2" idx="3"/>
            <a:endCxn id="93" idx="3"/>
          </p:cNvCxnSpPr>
          <p:nvPr/>
        </p:nvCxnSpPr>
        <p:spPr>
          <a:xfrm>
            <a:off x="5686525" y="1829400"/>
            <a:ext cx="20601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6" idx="3"/>
            <a:endCxn id="93" idx="2"/>
          </p:cNvCxnSpPr>
          <p:nvPr/>
        </p:nvCxnSpPr>
        <p:spPr>
          <a:xfrm>
            <a:off x="5686525" y="2667600"/>
            <a:ext cx="10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9" idx="3"/>
            <a:endCxn id="93" idx="1"/>
          </p:cNvCxnSpPr>
          <p:nvPr/>
        </p:nvCxnSpPr>
        <p:spPr>
          <a:xfrm flipH="1" rot="10800000">
            <a:off x="5686525" y="3327300"/>
            <a:ext cx="20601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cxnSp>
        <p:nvCxnSpPr>
          <p:cNvPr id="110" name="Google Shape;110;p18"/>
          <p:cNvCxnSpPr>
            <a:stCxn id="109" idx="3"/>
            <a:endCxn id="111" idx="1"/>
          </p:cNvCxnSpPr>
          <p:nvPr/>
        </p:nvCxnSpPr>
        <p:spPr>
          <a:xfrm>
            <a:off x="2821000" y="1829400"/>
            <a:ext cx="15912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cxnSp>
        <p:nvCxnSpPr>
          <p:cNvPr id="113" name="Google Shape;113;p18"/>
          <p:cNvCxnSpPr>
            <a:stCxn id="112" idx="3"/>
            <a:endCxn id="111" idx="1"/>
          </p:cNvCxnSpPr>
          <p:nvPr/>
        </p:nvCxnSpPr>
        <p:spPr>
          <a:xfrm>
            <a:off x="2821000" y="2667600"/>
            <a:ext cx="15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cxnSp>
        <p:nvCxnSpPr>
          <p:cNvPr id="115" name="Google Shape;115;p18"/>
          <p:cNvCxnSpPr>
            <a:stCxn id="114" idx="3"/>
            <a:endCxn id="111" idx="1"/>
          </p:cNvCxnSpPr>
          <p:nvPr/>
        </p:nvCxnSpPr>
        <p:spPr>
          <a:xfrm flipH="1" rot="10800000">
            <a:off x="2821000" y="2667600"/>
            <a:ext cx="15912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4412150" y="2146350"/>
            <a:ext cx="1768200" cy="104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8"/>
          <p:cNvCxnSpPr>
            <a:stCxn id="111" idx="3"/>
            <a:endCxn id="116" idx="2"/>
          </p:cNvCxnSpPr>
          <p:nvPr/>
        </p:nvCxnSpPr>
        <p:spPr>
          <a:xfrm>
            <a:off x="6180350" y="2667600"/>
            <a:ext cx="5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 point of access for a resource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 point of access for a resource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class(es)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Eager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block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safe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 Pugh initialization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