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91591af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91591af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fe71b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fe71b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fe71b6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fe71b6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fe71b6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fe71b6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b28b5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b28b5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fe71b6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fe71b6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fe71b6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fe71b6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fe71b6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fe71b6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logic is hidden from the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logic is hidden from the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subclass types, only one instance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logic is hidden from the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subclass types, only one instance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Creation is removed from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logic is hidden from the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subclass types, only one instance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Creation is removed from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Useful for frequent code changes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25" y="1152475"/>
            <a:ext cx="4503350" cy="372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or abstract class that defines the common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or abstract class that defines the common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 implementations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or abstract class that defines the common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 implementations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Factory class that instantiates the right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