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heme/theme2.xml" ContentType="application/vnd.openxmlformats-officedocument.them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heme/theme3.xml" ContentType="application/vnd.openxmlformats-officedocument.them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5"/>
  </p:sldMasterIdLst>
  <p:notesMasterIdLst>
    <p:notesMasterId r:id="rId18"/>
  </p:notesMasterIdLst>
  <p:handoutMasterIdLst>
    <p:handoutMasterId r:id="rId19"/>
  </p:handoutMasterIdLst>
  <p:sldIdLst>
    <p:sldId id="267" r:id="rId6"/>
    <p:sldId id="259" r:id="rId7"/>
    <p:sldId id="270" r:id="rId8"/>
    <p:sldId id="273" r:id="rId9"/>
    <p:sldId id="275" r:id="rId10"/>
    <p:sldId id="276" r:id="rId11"/>
    <p:sldId id="272" r:id="rId12"/>
    <p:sldId id="274" r:id="rId13"/>
    <p:sldId id="271" r:id="rId14"/>
    <p:sldId id="269" r:id="rId15"/>
    <p:sldId id="258" r:id="rId16"/>
    <p:sldId id="257" r:id="rId17"/>
  </p:sldIdLst>
  <p:sldSz cx="12192000" cy="6858000"/>
  <p:notesSz cx="7099300" cy="10234613"/>
  <p:custDataLst>
    <p:tags r:id="rId20"/>
  </p:custDataLst>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21E4AEA4-8DFA-4A89-87EB-49C32662AFE0}" styleName="Medium Style 2 - Accent 2">
    <a:wholeTbl>
      <a:tcTxStyle>
        <a:fontRef idx="minor">
          <a:prstClr val="black"/>
        </a:fontRef>
        <a:schemeClr val="dk1"/>
      </a:tcTxStyle>
      <a:tcStyle>
        <a:tcBdr>
          <a:left>
            <a:ln w="9525" cmpd="sng">
              <a:solidFill>
                <a:schemeClr val="lt1"/>
              </a:solidFill>
            </a:ln>
          </a:left>
          <a:right>
            <a:ln w="9525" cmpd="sng">
              <a:solidFill>
                <a:srgbClr val="FFFFFF"/>
              </a:solidFill>
            </a:ln>
          </a:right>
          <a:top>
            <a:ln w="9525" cmpd="sng">
              <a:solidFill>
                <a:srgbClr val="FFFFFF"/>
              </a:solidFill>
            </a:ln>
          </a:top>
          <a:bottom>
            <a:ln w="9525" cmpd="sng">
              <a:solidFill>
                <a:srgbClr val="FFFFFF"/>
              </a:solidFill>
            </a:ln>
          </a:bottom>
          <a:insideH>
            <a:ln w="9525" cmpd="sng">
              <a:solidFill>
                <a:srgbClr val="FFFFFF"/>
              </a:solidFill>
            </a:ln>
          </a:insideH>
          <a:insideV>
            <a:ln w="9525" cmpd="sng">
              <a:solidFill>
                <a:srgbClr val="FFFFFF"/>
              </a:solidFill>
            </a:ln>
          </a:insideV>
        </a:tcBdr>
        <a:fill>
          <a:solidFill>
            <a:schemeClr val="lt2"/>
          </a:solidFill>
        </a:fill>
      </a:tcStyle>
    </a:wholeTbl>
    <a:band1H>
      <a:tcStyle>
        <a:tcBdr/>
      </a:tcStyle>
    </a:band1H>
    <a:band2H>
      <a:tcTxStyle>
        <a:fontRef idx="minor">
          <a:prstClr val="white"/>
        </a:fontRef>
        <a:schemeClr val="lt1"/>
      </a:tcTxStyle>
      <a:tcStyle>
        <a:tcBdr/>
        <a:fill>
          <a:solidFill>
            <a:schemeClr val="accent2"/>
          </a:solidFill>
        </a:fill>
      </a:tcStyle>
    </a:band2H>
    <a:band1V>
      <a:tcStyle>
        <a:tcBdr/>
      </a:tcStyle>
    </a:band1V>
    <a:band2V>
      <a:tcTxStyle>
        <a:fontRef idx="minor">
          <a:prstClr val="white"/>
        </a:fontRef>
        <a:schemeClr val="lt1"/>
      </a:tcTxStyle>
      <a:tcStyle>
        <a:tcBdr/>
        <a:fill>
          <a:solidFill>
            <a:schemeClr val="accent2"/>
          </a:solidFill>
        </a:fill>
      </a:tcStyle>
    </a:band2V>
    <a:lastCol>
      <a:tcTxStyle b="on">
        <a:fontRef idx="minor">
          <a:prstClr val="white"/>
        </a:fontRef>
        <a:schemeClr val="lt1"/>
      </a:tcTxStyle>
      <a:tcStyle>
        <a:tcBdr/>
        <a:fill>
          <a:solidFill>
            <a:schemeClr val="accent2"/>
          </a:solidFill>
        </a:fill>
      </a:tcStyle>
    </a:lastCol>
    <a:firstCol>
      <a:tcTxStyle b="on">
        <a:fontRef idx="minor">
          <a:prstClr val="white"/>
        </a:fontRef>
        <a:schemeClr val="lt1"/>
      </a:tcTxStyle>
      <a:tcStyle>
        <a:tcBdr/>
        <a:fill>
          <a:solidFill>
            <a:schemeClr val="accent2"/>
          </a:solidFill>
        </a:fill>
      </a:tcStyle>
    </a:firstCol>
    <a:lastRow>
      <a:tcTxStyle b="on">
        <a:fontRef idx="minor">
          <a:prstClr val="white"/>
        </a:fontRef>
        <a:schemeClr val="lt1"/>
      </a:tcTxStyle>
      <a:tcStyle>
        <a:tcBdr/>
        <a:fill>
          <a:solidFill>
            <a:schemeClr val="accent2"/>
          </a:solidFill>
        </a:fill>
      </a:tcStyle>
    </a:lastRow>
    <a:firstRow>
      <a:tcTxStyle b="on">
        <a:fontRef idx="minor">
          <a:prstClr val="white"/>
        </a:fontRef>
        <a:schemeClr val="lt1"/>
      </a:tcTxStyle>
      <a:tcStyle>
        <a:tcBdr/>
        <a:fill>
          <a:solidFill>
            <a:schemeClr val="accent2"/>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4" autoAdjust="0"/>
    <p:restoredTop sz="87892" autoAdjust="0"/>
  </p:normalViewPr>
  <p:slideViewPr>
    <p:cSldViewPr snapToObjects="1" showGuides="1">
      <p:cViewPr varScale="1">
        <p:scale>
          <a:sx n="55" d="100"/>
          <a:sy n="55" d="100"/>
        </p:scale>
        <p:origin x="1096" y="64"/>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43" d="100"/>
          <a:sy n="43" d="100"/>
        </p:scale>
        <p:origin x="2840" y="52"/>
      </p:cViewPr>
      <p:guideLst>
        <p:guide orient="horz" pos="187"/>
        <p:guide orient="horz" pos="638"/>
        <p:guide orient="horz" pos="453"/>
        <p:guide orient="horz" pos="6262"/>
        <p:guide pos="4186"/>
        <p:guide pos="286"/>
        <p:guide pos="830"/>
        <p:guide pos="386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8" Type="http://schemas.openxmlformats.org/officeDocument/2006/relationships/tags" Target="../tags/tag210.xml"/><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5.png"/><Relationship Id="rId2" Type="http://schemas.openxmlformats.org/officeDocument/2006/relationships/tags" Target="../tags/tag204.xml"/><Relationship Id="rId1" Type="http://schemas.openxmlformats.org/officeDocument/2006/relationships/theme" Target="../theme/theme3.xml"/><Relationship Id="rId6" Type="http://schemas.openxmlformats.org/officeDocument/2006/relationships/tags" Target="../tags/tag208.xml"/><Relationship Id="rId11" Type="http://schemas.openxmlformats.org/officeDocument/2006/relationships/tags" Target="../tags/tag213.xml"/><Relationship Id="rId5" Type="http://schemas.openxmlformats.org/officeDocument/2006/relationships/tags" Target="../tags/tag207.xml"/><Relationship Id="rId10" Type="http://schemas.openxmlformats.org/officeDocument/2006/relationships/tags" Target="../tags/tag212.xml"/><Relationship Id="rId4" Type="http://schemas.openxmlformats.org/officeDocument/2006/relationships/tags" Target="../tags/tag206.xml"/><Relationship Id="rId9" Type="http://schemas.openxmlformats.org/officeDocument/2006/relationships/tags" Target="../tags/tag2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Header Placeholder" hidden="1"/>
          <p:cNvSpPr>
            <a:spLocks noGrp="1" noChangeArrowheads="1"/>
          </p:cNvSpPr>
          <p:nvPr>
            <p:ph type="hdr" sz="quarter"/>
            <p:custDataLst>
              <p:tags r:id="rId2"/>
            </p:custDataLst>
          </p:nvPr>
        </p:nvSpPr>
        <p:spPr bwMode="auto">
          <a:xfrm>
            <a:off x="7099300" y="0"/>
            <a:ext cx="0" cy="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sz="100" dirty="0">
              <a:noFill/>
              <a:latin typeface="Arial" panose="020B0604020202020204" pitchFamily="34" charset="0"/>
              <a:cs typeface="Arial" panose="020B0604020202020204" pitchFamily="34" charset="0"/>
            </a:endParaRPr>
          </a:p>
        </p:txBody>
      </p:sp>
      <p:sp>
        <p:nvSpPr>
          <p:cNvPr id="7" name="Footer Placeholder" hidden="1"/>
          <p:cNvSpPr>
            <a:spLocks noGrp="1"/>
          </p:cNvSpPr>
          <p:nvPr>
            <p:ph type="ftr" sz="quarter" idx="2"/>
            <p:custDataLst>
              <p:tags r:id="rId3"/>
            </p:custDataLst>
          </p:nvPr>
        </p:nvSpPr>
        <p:spPr>
          <a:xfrm>
            <a:off x="7099300" y="10234613"/>
            <a:ext cx="0" cy="0"/>
          </a:xfrm>
          <a:prstGeom prst="rect">
            <a:avLst/>
          </a:prstGeom>
        </p:spPr>
        <p:txBody>
          <a:bodyPr vert="horz" lIns="91440" tIns="45720" rIns="91440" bIns="45720" rtlCol="0" anchor="ctr"/>
          <a:lstStyle>
            <a:lvl1pPr algn="l">
              <a:defRPr sz="1200"/>
            </a:lvl1pPr>
          </a:lstStyle>
          <a:p>
            <a:pPr algn="ctr"/>
            <a:r>
              <a:rPr lang="en-US" sz="100" dirty="0">
                <a:noFill/>
                <a:latin typeface="Arial" panose="020B0604020202020204" pitchFamily="34" charset="0"/>
                <a:ea typeface="Verdana" pitchFamily="34" charset="0"/>
                <a:cs typeface="Arial" panose="020B0604020202020204" pitchFamily="34" charset="0"/>
              </a:rPr>
              <a:t>Copyright © Infineon Technologies AG 2020. All rights reserved.</a:t>
            </a:r>
          </a:p>
          <a:p>
            <a:pPr algn="ctr"/>
            <a:r>
              <a:rPr lang="en-US" sz="100" b="1" dirty="0">
                <a:noFill/>
                <a:latin typeface="Arial" panose="020B0604020202020204" pitchFamily="34" charset="0"/>
                <a:ea typeface="Verdana" pitchFamily="34" charset="0"/>
                <a:cs typeface="Arial" panose="020B0604020202020204" pitchFamily="34" charset="0"/>
              </a:rPr>
              <a:t>restricted</a:t>
            </a:r>
          </a:p>
        </p:txBody>
      </p:sp>
      <p:sp>
        <p:nvSpPr>
          <p:cNvPr id="9" name="Date Placeholder" hidden="1"/>
          <p:cNvSpPr>
            <a:spLocks noGrp="1"/>
          </p:cNvSpPr>
          <p:nvPr>
            <p:ph type="dt" sz="quarter" idx="1"/>
            <p:custDataLst>
              <p:tags r:id="rId4"/>
            </p:custDataLst>
          </p:nvPr>
        </p:nvSpPr>
        <p:spPr>
          <a:xfrm>
            <a:off x="7099300" y="10234613"/>
            <a:ext cx="0" cy="0"/>
          </a:xfrm>
          <a:prstGeom prst="rect">
            <a:avLst/>
          </a:prstGeom>
        </p:spPr>
        <p:txBody>
          <a:bodyPr vert="horz" lIns="91440" tIns="45720" rIns="91440" bIns="45720" rtlCol="0" anchor="ctr"/>
          <a:lstStyle>
            <a:lvl1pPr algn="r">
              <a:defRPr sz="1200"/>
            </a:lvl1pPr>
          </a:lstStyle>
          <a:p>
            <a:pPr algn="l"/>
            <a:r>
              <a:rPr lang="en-US" sz="100" dirty="0">
                <a:noFill/>
                <a:latin typeface="Arial" panose="020B0604020202020204" pitchFamily="34" charset="0"/>
                <a:ea typeface="Verdana" pitchFamily="34" charset="0"/>
                <a:cs typeface="Arial" panose="020B0604020202020204" pitchFamily="34" charset="0"/>
              </a:rPr>
              <a:t>2020-09-28</a:t>
            </a:r>
          </a:p>
          <a:p>
            <a:pPr algn="l"/>
            <a:endParaRPr lang="en-US" sz="100" dirty="0">
              <a:noFill/>
              <a:latin typeface="Arial" panose="020B0604020202020204" pitchFamily="34" charset="0"/>
              <a:ea typeface="Verdana" pitchFamily="34" charset="0"/>
              <a:cs typeface="Arial" panose="020B0604020202020204" pitchFamily="34" charset="0"/>
            </a:endParaRPr>
          </a:p>
        </p:txBody>
      </p:sp>
      <p:sp>
        <p:nvSpPr>
          <p:cNvPr id="10" name="Slide Number Placeholder"/>
          <p:cNvSpPr>
            <a:spLocks noGrp="1"/>
          </p:cNvSpPr>
          <p:nvPr>
            <p:ph type="sldNum" sz="quarter" idx="3"/>
          </p:nvPr>
        </p:nvSpPr>
        <p:spPr>
          <a:xfrm>
            <a:off x="5997922" y="9833798"/>
            <a:ext cx="612000" cy="288000"/>
          </a:xfrm>
          <a:prstGeom prst="rect">
            <a:avLst/>
          </a:prstGeom>
        </p:spPr>
        <p:txBody>
          <a:bodyPr vert="horz" lIns="0" tIns="0" rIns="0" bIns="0" rtlCol="0" anchor="ctr"/>
          <a:lstStyle>
            <a:lvl1pPr algn="r">
              <a:defRPr sz="1200"/>
            </a:lvl1pPr>
          </a:lstStyle>
          <a:p>
            <a:fld id="{4F5EA4BF-E9AE-43AF-B3B0-E8B2B4D213BF}" type="slidenum">
              <a:rPr lang="en-US" sz="800">
                <a:solidFill>
                  <a:srgbClr val="928285"/>
                </a:solidFill>
                <a:latin typeface="Arial" panose="020B0604020202020204" pitchFamily="34" charset="0"/>
                <a:ea typeface="Verdana" pitchFamily="34" charset="0"/>
                <a:cs typeface="Arial" panose="020B0604020202020204" pitchFamily="34" charset="0"/>
              </a:rPr>
              <a:pPr/>
              <a:t>‹#›</a:t>
            </a:fld>
            <a:endParaRPr lang="en-US" sz="80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2" name="empower_document_placeholder" hidden="1">
            <a:extLst>
              <a:ext uri="{FF2B5EF4-FFF2-40B4-BE49-F238E27FC236}">
                <a16:creationId xmlns:a16="http://schemas.microsoft.com/office/drawing/2014/main" id="{AB77BC53-8E05-4977-B193-6A6AD69A870A}"/>
              </a:ext>
            </a:extLst>
          </p:cNvPr>
          <p:cNvSpPr txBox="1"/>
          <p:nvPr userDrawn="1">
            <p:custDataLst>
              <p:tags r:id="rId5"/>
            </p:custDataLst>
          </p:nvPr>
        </p:nvSpPr>
        <p:spPr bwMode="auto">
          <a:xfrm>
            <a:off x="489310" y="426585"/>
            <a:ext cx="259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[Owner:   Doc ID:   Vers.: ]</a:t>
            </a:r>
            <a:endParaRPr lang="de-DE" sz="800"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3" name="empower_proprietary_placeholder" hidden="1">
            <a:extLst>
              <a:ext uri="{FF2B5EF4-FFF2-40B4-BE49-F238E27FC236}">
                <a16:creationId xmlns:a16="http://schemas.microsoft.com/office/drawing/2014/main" id="{8A3F532B-9233-4B6C-A1AE-20F78C1A46B8}"/>
              </a:ext>
            </a:extLst>
          </p:cNvPr>
          <p:cNvSpPr txBox="1"/>
          <p:nvPr userDrawn="1">
            <p:custDataLst>
              <p:tags r:id="rId6"/>
            </p:custDataLst>
          </p:nvPr>
        </p:nvSpPr>
        <p:spPr bwMode="auto">
          <a:xfrm>
            <a:off x="5637922" y="9545798"/>
            <a:ext cx="97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Infineon Proprietary</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4" name="empower_draft_placeholder" hidden="1">
            <a:extLst>
              <a:ext uri="{FF2B5EF4-FFF2-40B4-BE49-F238E27FC236}">
                <a16:creationId xmlns:a16="http://schemas.microsoft.com/office/drawing/2014/main" id="{707F235E-2AB2-45AA-AAE4-3CA5D9E6B283}"/>
              </a:ext>
            </a:extLst>
          </p:cNvPr>
          <p:cNvSpPr txBox="1"/>
          <p:nvPr userDrawn="1">
            <p:custDataLst>
              <p:tags r:id="rId7"/>
            </p:custDataLst>
          </p:nvPr>
        </p:nvSpPr>
        <p:spPr bwMode="auto">
          <a:xfrm>
            <a:off x="489310" y="9545798"/>
            <a:ext cx="360362"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 DRAFT -</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5" name="empower_footer_placeholder">
            <a:extLst>
              <a:ext uri="{FF2B5EF4-FFF2-40B4-BE49-F238E27FC236}">
                <a16:creationId xmlns:a16="http://schemas.microsoft.com/office/drawing/2014/main" id="{5B6337D7-EF4A-437B-98C9-7A76CBDDE797}"/>
              </a:ext>
            </a:extLst>
          </p:cNvPr>
          <p:cNvSpPr txBox="1"/>
          <p:nvPr userDrawn="1">
            <p:custDataLst>
              <p:tags r:id="rId8"/>
            </p:custDataLst>
          </p:nvPr>
        </p:nvSpPr>
        <p:spPr bwMode="auto">
          <a:xfrm>
            <a:off x="2001479" y="9833798"/>
            <a:ext cx="3096343"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a:solidFill>
                  <a:srgbClr val="928285"/>
                </a:solidFill>
                <a:latin typeface="Arial" panose="020B0604020202020204" pitchFamily="34" charset="0"/>
                <a:ea typeface="Verdana" pitchFamily="34" charset="0"/>
                <a:cs typeface="Arial" panose="020B0604020202020204" pitchFamily="34" charset="0"/>
              </a:rPr>
              <a:t>Copyright © Infineon Technologies AG 2023. All rights reserved.</a:t>
            </a:r>
            <a:endParaRPr lang="en-US" sz="800"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16" name="empower_classification_attention_placeholder" hidden="1">
            <a:extLst>
              <a:ext uri="{FF2B5EF4-FFF2-40B4-BE49-F238E27FC236}">
                <a16:creationId xmlns:a16="http://schemas.microsoft.com/office/drawing/2014/main" id="{07AA87B6-2D72-4228-A7D0-DDCA437050BF}"/>
              </a:ext>
            </a:extLst>
          </p:cNvPr>
          <p:cNvSpPr txBox="1"/>
          <p:nvPr userDrawn="1">
            <p:custDataLst>
              <p:tags r:id="rId9"/>
            </p:custDataLst>
          </p:nvPr>
        </p:nvSpPr>
        <p:spPr bwMode="auto">
          <a:xfrm>
            <a:off x="3063723" y="426585"/>
            <a:ext cx="971855"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6" name="empower_classification_placeholder">
            <a:extLst>
              <a:ext uri="{FF2B5EF4-FFF2-40B4-BE49-F238E27FC236}">
                <a16:creationId xmlns:a16="http://schemas.microsoft.com/office/drawing/2014/main" id="{162FD7ED-CC36-4F26-ADD4-95B9EFF2AE3D}"/>
              </a:ext>
            </a:extLst>
          </p:cNvPr>
          <p:cNvSpPr txBox="1"/>
          <p:nvPr userDrawn="1">
            <p:custDataLst>
              <p:tags r:id="rId10"/>
            </p:custDataLst>
          </p:nvPr>
        </p:nvSpPr>
        <p:spPr bwMode="auto">
          <a:xfrm>
            <a:off x="3062327" y="426585"/>
            <a:ext cx="973251"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dirty="0" err="1">
                <a:solidFill>
                  <a:srgbClr val="928285"/>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14" name="empower_date_placeholder">
            <a:extLst>
              <a:ext uri="{FF2B5EF4-FFF2-40B4-BE49-F238E27FC236}">
                <a16:creationId xmlns:a16="http://schemas.microsoft.com/office/drawing/2014/main" id="{17C46F5C-5E8F-4CC2-80E6-B88261E13B5B}"/>
              </a:ext>
            </a:extLst>
          </p:cNvPr>
          <p:cNvSpPr txBox="1"/>
          <p:nvPr userDrawn="1">
            <p:custDataLst>
              <p:tags r:id="rId11"/>
            </p:custDataLst>
          </p:nvPr>
        </p:nvSpPr>
        <p:spPr bwMode="auto">
          <a:xfrm>
            <a:off x="489309" y="9833798"/>
            <a:ext cx="61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18 Mrz 2023</a:t>
            </a:r>
            <a:endParaRPr lang="de-DE" sz="800" kern="0" dirty="0">
              <a:solidFill>
                <a:srgbClr val="928285"/>
              </a:solidFill>
              <a:latin typeface="Arial" panose="020B0604020202020204" pitchFamily="34" charset="0"/>
              <a:ea typeface="Verdana" pitchFamily="34" charset="0"/>
              <a:cs typeface="Arial" panose="020B0604020202020204" pitchFamily="34" charset="0"/>
            </a:endParaRPr>
          </a:p>
        </p:txBody>
      </p:sp>
      <p:pic>
        <p:nvPicPr>
          <p:cNvPr id="26" name="Logo"/>
          <p:cNvPicPr>
            <a:picLocks noChangeAspect="1" noChangeArrowheads="1"/>
          </p:cNvPicPr>
          <p:nvPr/>
        </p:nvPicPr>
        <p:blipFill>
          <a:blip r:embed="rId12" cstate="print"/>
          <a:srcRect/>
          <a:stretch>
            <a:fillRect/>
          </a:stretch>
        </p:blipFill>
        <p:spPr bwMode="auto">
          <a:xfrm>
            <a:off x="5657072" y="295163"/>
            <a:ext cx="880886" cy="419422"/>
          </a:xfrm>
          <a:prstGeom prst="rect">
            <a:avLst/>
          </a:prstGeom>
          <a:noFill/>
          <a:ln w="9525">
            <a:noFill/>
            <a:miter lim="800000"/>
            <a:headEnd/>
            <a:tailEnd/>
          </a:ln>
          <a:effectLst/>
        </p:spPr>
      </p:pic>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12" Type="http://schemas.openxmlformats.org/officeDocument/2006/relationships/image" Target="../media/image5.png"/><Relationship Id="rId2" Type="http://schemas.openxmlformats.org/officeDocument/2006/relationships/tags" Target="../tags/tag194.xml"/><Relationship Id="rId1" Type="http://schemas.openxmlformats.org/officeDocument/2006/relationships/theme" Target="../theme/theme2.xml"/><Relationship Id="rId6" Type="http://schemas.openxmlformats.org/officeDocument/2006/relationships/tags" Target="../tags/tag198.xml"/><Relationship Id="rId11" Type="http://schemas.openxmlformats.org/officeDocument/2006/relationships/tags" Target="../tags/tag203.xml"/><Relationship Id="rId5" Type="http://schemas.openxmlformats.org/officeDocument/2006/relationships/tags" Target="../tags/tag197.xml"/><Relationship Id="rId10" Type="http://schemas.openxmlformats.org/officeDocument/2006/relationships/tags" Target="../tags/tag202.xml"/><Relationship Id="rId4" Type="http://schemas.openxmlformats.org/officeDocument/2006/relationships/tags" Target="../tags/tag196.xml"/><Relationship Id="rId9" Type="http://schemas.openxmlformats.org/officeDocument/2006/relationships/tags" Target="../tags/tag20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Slide"/>
          <p:cNvSpPr>
            <a:spLocks noGrp="1" noRot="1" noChangeAspect="1" noChangeArrowheads="1" noTextEdit="1"/>
          </p:cNvSpPr>
          <p:nvPr>
            <p:ph type="sldImg" idx="2"/>
          </p:nvPr>
        </p:nvSpPr>
        <p:spPr bwMode="auto">
          <a:xfrm>
            <a:off x="454025" y="1012825"/>
            <a:ext cx="6191250" cy="3482975"/>
          </a:xfrm>
          <a:prstGeom prst="rect">
            <a:avLst/>
          </a:prstGeom>
          <a:noFill/>
          <a:ln w="9525">
            <a:solidFill>
              <a:srgbClr val="000000"/>
            </a:solidFill>
            <a:miter lim="800000"/>
            <a:headEnd/>
            <a:tailEnd/>
          </a:ln>
          <a:effectLst/>
        </p:spPr>
      </p:sp>
      <p:sp>
        <p:nvSpPr>
          <p:cNvPr id="84997" name="Notes"/>
          <p:cNvSpPr>
            <a:spLocks noGrp="1" noChangeArrowheads="1"/>
          </p:cNvSpPr>
          <p:nvPr>
            <p:ph type="body" sz="quarter" idx="3"/>
          </p:nvPr>
        </p:nvSpPr>
        <p:spPr bwMode="auto">
          <a:xfrm>
            <a:off x="453306" y="4757266"/>
            <a:ext cx="6191968" cy="478323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Enter Notes</a:t>
            </a:r>
          </a:p>
        </p:txBody>
      </p:sp>
      <p:sp>
        <p:nvSpPr>
          <p:cNvPr id="28" name="Header Placeholder" hidden="1"/>
          <p:cNvSpPr>
            <a:spLocks noGrp="1" noChangeArrowheads="1"/>
          </p:cNvSpPr>
          <p:nvPr>
            <p:ph type="hdr" sz="quarter"/>
            <p:custDataLst>
              <p:tags r:id="rId2"/>
            </p:custDataLst>
          </p:nvPr>
        </p:nvSpPr>
        <p:spPr bwMode="auto">
          <a:xfrm>
            <a:off x="7099300" y="0"/>
            <a:ext cx="0" cy="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00">
                <a:noFill/>
                <a:latin typeface="Arial" panose="020B0604020202020204" pitchFamily="34" charset="0"/>
                <a:cs typeface="Arial" panose="020B0604020202020204" pitchFamily="34" charset="0"/>
              </a:defRPr>
            </a:lvl1pPr>
          </a:lstStyle>
          <a:p>
            <a:endParaRPr lang="en-US" sz="100" dirty="0"/>
          </a:p>
        </p:txBody>
      </p:sp>
      <p:sp>
        <p:nvSpPr>
          <p:cNvPr id="10" name="Footer Placeholder" hidden="1"/>
          <p:cNvSpPr>
            <a:spLocks noGrp="1"/>
          </p:cNvSpPr>
          <p:nvPr>
            <p:ph type="ftr" sz="quarter" idx="4"/>
            <p:custDataLst>
              <p:tags r:id="rId3"/>
            </p:custDataLst>
          </p:nvPr>
        </p:nvSpPr>
        <p:spPr>
          <a:xfrm>
            <a:off x="7099300" y="10234613"/>
            <a:ext cx="0" cy="0"/>
          </a:xfrm>
          <a:prstGeom prst="rect">
            <a:avLst/>
          </a:prstGeom>
        </p:spPr>
        <p:txBody>
          <a:bodyPr vert="horz" lIns="91440" tIns="45720" rIns="91440" bIns="45720" rtlCol="0" anchor="ctr"/>
          <a:lstStyle>
            <a:lvl1pPr algn="ctr">
              <a:defRPr sz="100">
                <a:noFill/>
                <a:latin typeface="Verdana" pitchFamily="34" charset="0"/>
                <a:ea typeface="Verdana" pitchFamily="34" charset="0"/>
                <a:cs typeface="Verdana" pitchFamily="34" charset="0"/>
              </a:defRPr>
            </a:lvl1pPr>
          </a:lstStyle>
          <a:p>
            <a:r>
              <a:rPr lang="en-US" dirty="0">
                <a:latin typeface="Arial" panose="020B0604020202020204" pitchFamily="34" charset="0"/>
                <a:cs typeface="Arial" panose="020B0604020202020204" pitchFamily="34" charset="0"/>
              </a:rPr>
              <a:t>Copyright © Infineon Technologies AG 2020. All rights reserved.</a:t>
            </a:r>
          </a:p>
          <a:p>
            <a:r>
              <a:rPr lang="en-US" b="1" dirty="0">
                <a:latin typeface="Arial" panose="020B0604020202020204" pitchFamily="34" charset="0"/>
                <a:cs typeface="Arial" panose="020B0604020202020204" pitchFamily="34" charset="0"/>
              </a:rPr>
              <a:t>restricted</a:t>
            </a:r>
          </a:p>
        </p:txBody>
      </p:sp>
      <p:sp>
        <p:nvSpPr>
          <p:cNvPr id="11" name="Date Placeholder" hidden="1"/>
          <p:cNvSpPr>
            <a:spLocks noGrp="1"/>
          </p:cNvSpPr>
          <p:nvPr>
            <p:ph type="dt" idx="1"/>
            <p:custDataLst>
              <p:tags r:id="rId4"/>
            </p:custDataLst>
          </p:nvPr>
        </p:nvSpPr>
        <p:spPr>
          <a:xfrm>
            <a:off x="7099300" y="10234613"/>
            <a:ext cx="0" cy="0"/>
          </a:xfrm>
          <a:prstGeom prst="rect">
            <a:avLst/>
          </a:prstGeom>
        </p:spPr>
        <p:txBody>
          <a:bodyPr vert="horz" lIns="91440" tIns="45720" rIns="91440" bIns="45720" rtlCol="0" anchor="ctr"/>
          <a:lstStyle>
            <a:lvl1pPr algn="l">
              <a:defRPr sz="100">
                <a:noFill/>
                <a:latin typeface="Arial" panose="020B0604020202020204" pitchFamily="34" charset="0"/>
                <a:ea typeface="Verdana" pitchFamily="34" charset="0"/>
                <a:cs typeface="Arial" panose="020B0604020202020204" pitchFamily="34" charset="0"/>
              </a:defRPr>
            </a:lvl1pPr>
          </a:lstStyle>
          <a:p>
            <a:r>
              <a:rPr lang="en-US" dirty="0"/>
              <a:t>2020-09-28</a:t>
            </a:r>
          </a:p>
          <a:p>
            <a:endParaRPr lang="en-US" dirty="0"/>
          </a:p>
        </p:txBody>
      </p:sp>
      <p:sp>
        <p:nvSpPr>
          <p:cNvPr id="12" name="Slide Number Placeholder"/>
          <p:cNvSpPr>
            <a:spLocks noGrp="1"/>
          </p:cNvSpPr>
          <p:nvPr>
            <p:ph type="sldNum" sz="quarter" idx="5"/>
          </p:nvPr>
        </p:nvSpPr>
        <p:spPr>
          <a:xfrm>
            <a:off x="6033274" y="9833798"/>
            <a:ext cx="612000" cy="288000"/>
          </a:xfrm>
          <a:prstGeom prst="rect">
            <a:avLst/>
          </a:prstGeom>
        </p:spPr>
        <p:txBody>
          <a:bodyPr vert="horz" lIns="0" tIns="0" rIns="0" bIns="0" rtlCol="0" anchor="ctr"/>
          <a:lstStyle>
            <a:lvl1pPr algn="r">
              <a:defRPr sz="800">
                <a:solidFill>
                  <a:srgbClr val="928285"/>
                </a:solidFill>
                <a:latin typeface="Verdana" pitchFamily="34" charset="0"/>
                <a:ea typeface="Verdana" pitchFamily="34" charset="0"/>
                <a:cs typeface="Verdana" pitchFamily="34" charset="0"/>
              </a:defRPr>
            </a:lvl1pPr>
          </a:lstStyle>
          <a:p>
            <a:fld id="{4165D906-55BD-49C5-997D-27A40DB53D15}" type="slidenum">
              <a:rPr lang="en-US">
                <a:latin typeface="Arial" panose="020B0604020202020204" pitchFamily="34" charset="0"/>
                <a:cs typeface="Arial" panose="020B0604020202020204" pitchFamily="34" charset="0"/>
              </a:rPr>
              <a:pPr/>
              <a:t>‹#›</a:t>
            </a:fld>
            <a:endParaRPr lang="en-US" dirty="0">
              <a:latin typeface="Arial" panose="020B0604020202020204" pitchFamily="34" charset="0"/>
              <a:cs typeface="Arial" panose="020B0604020202020204" pitchFamily="34" charset="0"/>
            </a:endParaRPr>
          </a:p>
        </p:txBody>
      </p:sp>
      <p:sp>
        <p:nvSpPr>
          <p:cNvPr id="2" name="empower_document_placeholder" hidden="1">
            <a:extLst>
              <a:ext uri="{FF2B5EF4-FFF2-40B4-BE49-F238E27FC236}">
                <a16:creationId xmlns:a16="http://schemas.microsoft.com/office/drawing/2014/main" id="{E8AE2277-2635-47CE-8461-F921E010AD66}"/>
              </a:ext>
            </a:extLst>
          </p:cNvPr>
          <p:cNvSpPr txBox="1"/>
          <p:nvPr userDrawn="1">
            <p:custDataLst>
              <p:tags r:id="rId5"/>
            </p:custDataLst>
          </p:nvPr>
        </p:nvSpPr>
        <p:spPr bwMode="auto">
          <a:xfrm>
            <a:off x="453306" y="426585"/>
            <a:ext cx="259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[Owner:   Doc ID:   Vers.: ]</a:t>
            </a:r>
            <a:endParaRPr lang="de-DE" sz="800"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3" name="empower_proprietary_placeholder" hidden="1">
            <a:extLst>
              <a:ext uri="{FF2B5EF4-FFF2-40B4-BE49-F238E27FC236}">
                <a16:creationId xmlns:a16="http://schemas.microsoft.com/office/drawing/2014/main" id="{1ED6373F-3656-4DFD-9B9C-BC0ABABA2CBF}"/>
              </a:ext>
            </a:extLst>
          </p:cNvPr>
          <p:cNvSpPr txBox="1"/>
          <p:nvPr userDrawn="1">
            <p:custDataLst>
              <p:tags r:id="rId6"/>
            </p:custDataLst>
          </p:nvPr>
        </p:nvSpPr>
        <p:spPr bwMode="auto">
          <a:xfrm>
            <a:off x="5673274" y="9545798"/>
            <a:ext cx="97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Infineon Proprietary</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4" name="empower_draft_placeholder" hidden="1">
            <a:extLst>
              <a:ext uri="{FF2B5EF4-FFF2-40B4-BE49-F238E27FC236}">
                <a16:creationId xmlns:a16="http://schemas.microsoft.com/office/drawing/2014/main" id="{3D3123B4-E08C-4CCD-9703-AD1F689F1FB7}"/>
              </a:ext>
            </a:extLst>
          </p:cNvPr>
          <p:cNvSpPr txBox="1"/>
          <p:nvPr userDrawn="1">
            <p:custDataLst>
              <p:tags r:id="rId7"/>
            </p:custDataLst>
          </p:nvPr>
        </p:nvSpPr>
        <p:spPr bwMode="auto">
          <a:xfrm>
            <a:off x="453306" y="9545798"/>
            <a:ext cx="360362"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 DRAFT -</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5" name="empower_footer_placeholder">
            <a:extLst>
              <a:ext uri="{FF2B5EF4-FFF2-40B4-BE49-F238E27FC236}">
                <a16:creationId xmlns:a16="http://schemas.microsoft.com/office/drawing/2014/main" id="{7E51E007-F5B3-45C7-900F-9B0FFE9F37F6}"/>
              </a:ext>
            </a:extLst>
          </p:cNvPr>
          <p:cNvSpPr txBox="1"/>
          <p:nvPr userDrawn="1">
            <p:custDataLst>
              <p:tags r:id="rId8"/>
            </p:custDataLst>
          </p:nvPr>
        </p:nvSpPr>
        <p:spPr bwMode="auto">
          <a:xfrm>
            <a:off x="2001479" y="9833798"/>
            <a:ext cx="3096343"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a:solidFill>
                  <a:srgbClr val="928285"/>
                </a:solidFill>
                <a:latin typeface="Arial" panose="020B0604020202020204" pitchFamily="34" charset="0"/>
                <a:ea typeface="Verdana" pitchFamily="34" charset="0"/>
                <a:cs typeface="Arial" panose="020B0604020202020204" pitchFamily="34" charset="0"/>
              </a:rPr>
              <a:t>Copyright © Infineon Technologies AG 2023. All rights reserved.</a:t>
            </a:r>
            <a:endParaRPr lang="en-US" sz="800"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6" name="empower_classification_attention_placeholder" hidden="1">
            <a:extLst>
              <a:ext uri="{FF2B5EF4-FFF2-40B4-BE49-F238E27FC236}">
                <a16:creationId xmlns:a16="http://schemas.microsoft.com/office/drawing/2014/main" id="{CD1E0C77-9862-4B96-A3C1-8F3320EB5330}"/>
              </a:ext>
            </a:extLst>
          </p:cNvPr>
          <p:cNvSpPr txBox="1"/>
          <p:nvPr userDrawn="1">
            <p:custDataLst>
              <p:tags r:id="rId9"/>
            </p:custDataLst>
          </p:nvPr>
        </p:nvSpPr>
        <p:spPr bwMode="auto">
          <a:xfrm>
            <a:off x="3063723" y="426585"/>
            <a:ext cx="971855"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7" name="empower_classification_placeholder">
            <a:extLst>
              <a:ext uri="{FF2B5EF4-FFF2-40B4-BE49-F238E27FC236}">
                <a16:creationId xmlns:a16="http://schemas.microsoft.com/office/drawing/2014/main" id="{9F464BB7-63C3-4B8A-A50E-5FC32FA6A18F}"/>
              </a:ext>
            </a:extLst>
          </p:cNvPr>
          <p:cNvSpPr txBox="1"/>
          <p:nvPr userDrawn="1">
            <p:custDataLst>
              <p:tags r:id="rId10"/>
            </p:custDataLst>
          </p:nvPr>
        </p:nvSpPr>
        <p:spPr bwMode="auto">
          <a:xfrm>
            <a:off x="3062327" y="426585"/>
            <a:ext cx="973251"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dirty="0" err="1">
                <a:solidFill>
                  <a:srgbClr val="928285"/>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8" name="empower_date_placeholder">
            <a:extLst>
              <a:ext uri="{FF2B5EF4-FFF2-40B4-BE49-F238E27FC236}">
                <a16:creationId xmlns:a16="http://schemas.microsoft.com/office/drawing/2014/main" id="{7E930412-6BBA-43BF-B0D5-11DDE46E471E}"/>
              </a:ext>
            </a:extLst>
          </p:cNvPr>
          <p:cNvSpPr txBox="1"/>
          <p:nvPr userDrawn="1">
            <p:custDataLst>
              <p:tags r:id="rId11"/>
            </p:custDataLst>
          </p:nvPr>
        </p:nvSpPr>
        <p:spPr bwMode="auto">
          <a:xfrm>
            <a:off x="453306" y="9833798"/>
            <a:ext cx="61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18 Mrz 2023</a:t>
            </a:r>
            <a:endParaRPr lang="de-DE" sz="800" kern="0" dirty="0">
              <a:solidFill>
                <a:srgbClr val="928285"/>
              </a:solidFill>
              <a:latin typeface="Arial" panose="020B0604020202020204" pitchFamily="34" charset="0"/>
              <a:ea typeface="Verdana" pitchFamily="34" charset="0"/>
              <a:cs typeface="Arial" panose="020B0604020202020204" pitchFamily="34" charset="0"/>
            </a:endParaRPr>
          </a:p>
        </p:txBody>
      </p:sp>
      <p:pic>
        <p:nvPicPr>
          <p:cNvPr id="32" name="Logo"/>
          <p:cNvPicPr>
            <a:picLocks noChangeAspect="1" noChangeArrowheads="1"/>
          </p:cNvPicPr>
          <p:nvPr/>
        </p:nvPicPr>
        <p:blipFill>
          <a:blip r:embed="rId12" cstate="print"/>
          <a:srcRect/>
          <a:stretch>
            <a:fillRect/>
          </a:stretch>
        </p:blipFill>
        <p:spPr bwMode="auto">
          <a:xfrm>
            <a:off x="5657072" y="295163"/>
            <a:ext cx="880886" cy="419422"/>
          </a:xfrm>
          <a:prstGeom prst="rect">
            <a:avLst/>
          </a:prstGeom>
          <a:noFill/>
          <a:ln w="9525">
            <a:noFill/>
            <a:miter lim="800000"/>
            <a:headEnd/>
            <a:tailEnd/>
          </a:ln>
          <a:effectLst/>
        </p:spPr>
      </p:pic>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609585" algn="l" rtl="0" fontAlgn="base">
      <a:spcBef>
        <a:spcPct val="30000"/>
      </a:spcBef>
      <a:spcAft>
        <a:spcPct val="0"/>
      </a:spcAft>
      <a:defRPr sz="1600" kern="1200">
        <a:solidFill>
          <a:srgbClr val="00214A"/>
        </a:solidFill>
        <a:latin typeface="Verdana" pitchFamily="34" charset="0"/>
        <a:ea typeface="+mn-ea"/>
        <a:cs typeface="+mn-cs"/>
      </a:defRPr>
    </a:lvl2pPr>
    <a:lvl3pPr marL="1219170" algn="l" rtl="0" fontAlgn="base">
      <a:spcBef>
        <a:spcPct val="30000"/>
      </a:spcBef>
      <a:spcAft>
        <a:spcPct val="0"/>
      </a:spcAft>
      <a:defRPr sz="1600" kern="1200">
        <a:solidFill>
          <a:srgbClr val="00214A"/>
        </a:solidFill>
        <a:latin typeface="Verdana" pitchFamily="34" charset="0"/>
        <a:ea typeface="+mn-ea"/>
        <a:cs typeface="+mn-cs"/>
      </a:defRPr>
    </a:lvl3pPr>
    <a:lvl4pPr marL="1828754" algn="l" rtl="0" fontAlgn="base">
      <a:spcBef>
        <a:spcPct val="30000"/>
      </a:spcBef>
      <a:spcAft>
        <a:spcPct val="0"/>
      </a:spcAft>
      <a:defRPr sz="1600" kern="1200">
        <a:solidFill>
          <a:srgbClr val="00214A"/>
        </a:solidFill>
        <a:latin typeface="Verdana" pitchFamily="34" charset="0"/>
        <a:ea typeface="+mn-ea"/>
        <a:cs typeface="+mn-cs"/>
      </a:defRPr>
    </a:lvl4pPr>
    <a:lvl5pPr marL="2438339" algn="l" rtl="0" fontAlgn="base">
      <a:spcBef>
        <a:spcPct val="30000"/>
      </a:spcBef>
      <a:spcAft>
        <a:spcPct val="0"/>
      </a:spcAft>
      <a:defRPr sz="1600" kern="1200">
        <a:solidFill>
          <a:srgbClr val="00214A"/>
        </a:solidFill>
        <a:latin typeface="Verdana"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Oleh sebab itu komponen </a:t>
            </a:r>
            <a:r>
              <a:rPr lang="id-ID" dirty="0" err="1"/>
              <a:t>ble</a:t>
            </a:r>
            <a:r>
              <a:rPr lang="id-ID" dirty="0"/>
              <a:t> ini sangat tidak cocok digunakan untuk </a:t>
            </a:r>
            <a:r>
              <a:rPr lang="id-ID" dirty="0" err="1"/>
              <a:t>streaming</a:t>
            </a:r>
            <a:r>
              <a:rPr lang="id-ID" dirty="0"/>
              <a:t> video, </a:t>
            </a:r>
            <a:r>
              <a:rPr lang="id-ID" dirty="0" err="1"/>
              <a:t>high</a:t>
            </a:r>
            <a:r>
              <a:rPr lang="id-ID" dirty="0"/>
              <a:t> </a:t>
            </a:r>
            <a:r>
              <a:rPr lang="id-ID" dirty="0" err="1"/>
              <a:t>quality</a:t>
            </a:r>
            <a:r>
              <a:rPr lang="id-ID" dirty="0"/>
              <a:t> audio, dan transfer data dalam jumlah besar lainnya</a:t>
            </a:r>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2620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Dalam </a:t>
            </a:r>
            <a:r>
              <a:rPr lang="id-ID" dirty="0" err="1"/>
              <a:t>protocol</a:t>
            </a:r>
            <a:r>
              <a:rPr lang="id-ID" dirty="0"/>
              <a:t> </a:t>
            </a:r>
            <a:r>
              <a:rPr lang="id-ID" dirty="0" err="1"/>
              <a:t>stack</a:t>
            </a:r>
            <a:r>
              <a:rPr lang="id-ID" dirty="0"/>
              <a:t> ini terdapat dua pembagian utama sebelum masuk ke </a:t>
            </a:r>
            <a:r>
              <a:rPr lang="id-ID" dirty="0" err="1"/>
              <a:t>application</a:t>
            </a:r>
            <a:r>
              <a:rPr lang="id-ID" dirty="0"/>
              <a:t>, yaitu </a:t>
            </a:r>
            <a:r>
              <a:rPr lang="id-ID" dirty="0" err="1"/>
              <a:t>host</a:t>
            </a:r>
            <a:r>
              <a:rPr lang="id-ID" dirty="0"/>
              <a:t> dan </a:t>
            </a:r>
            <a:r>
              <a:rPr lang="id-ID" dirty="0" err="1"/>
              <a:t>controller</a:t>
            </a:r>
            <a:endParaRPr lang="id-ID" dirty="0"/>
          </a:p>
          <a:p>
            <a:r>
              <a:rPr lang="id-ID" dirty="0" err="1"/>
              <a:t>Host</a:t>
            </a:r>
            <a:r>
              <a:rPr lang="id-ID" dirty="0"/>
              <a:t>: </a:t>
            </a:r>
            <a:r>
              <a:rPr lang="id-ID" dirty="0" err="1"/>
              <a:t>generic</a:t>
            </a:r>
            <a:r>
              <a:rPr lang="id-ID" dirty="0"/>
              <a:t> </a:t>
            </a:r>
            <a:r>
              <a:rPr lang="id-ID" dirty="0" err="1"/>
              <a:t>attribute</a:t>
            </a:r>
            <a:r>
              <a:rPr lang="id-ID" dirty="0"/>
              <a:t> </a:t>
            </a:r>
            <a:r>
              <a:rPr lang="id-ID" dirty="0" err="1"/>
              <a:t>profile</a:t>
            </a:r>
            <a:r>
              <a:rPr lang="id-ID" dirty="0"/>
              <a:t> (</a:t>
            </a:r>
            <a:r>
              <a:rPr lang="id-ID" dirty="0" err="1"/>
              <a:t>gatt</a:t>
            </a:r>
            <a:r>
              <a:rPr lang="id-ID" dirty="0"/>
              <a:t>) </a:t>
            </a:r>
            <a:r>
              <a:rPr lang="id-ID" dirty="0" err="1"/>
              <a:t>generic</a:t>
            </a:r>
            <a:r>
              <a:rPr lang="id-ID" dirty="0"/>
              <a:t> </a:t>
            </a:r>
            <a:r>
              <a:rPr lang="id-ID" dirty="0" err="1"/>
              <a:t>access</a:t>
            </a:r>
            <a:r>
              <a:rPr lang="id-ID" dirty="0"/>
              <a:t> </a:t>
            </a:r>
            <a:r>
              <a:rPr lang="id-ID" dirty="0" err="1"/>
              <a:t>profile</a:t>
            </a:r>
            <a:r>
              <a:rPr lang="id-ID" dirty="0"/>
              <a:t> (gap), </a:t>
            </a:r>
            <a:r>
              <a:rPr lang="id-ID" dirty="0" err="1"/>
              <a:t>attributr</a:t>
            </a:r>
            <a:r>
              <a:rPr lang="id-ID" dirty="0"/>
              <a:t> </a:t>
            </a:r>
            <a:r>
              <a:rPr lang="id-ID" dirty="0" err="1"/>
              <a:t>protocol</a:t>
            </a:r>
            <a:r>
              <a:rPr lang="id-ID" dirty="0"/>
              <a:t> (</a:t>
            </a:r>
            <a:r>
              <a:rPr lang="id-ID" dirty="0" err="1"/>
              <a:t>att</a:t>
            </a:r>
            <a:r>
              <a:rPr lang="id-ID" dirty="0"/>
              <a:t>) </a:t>
            </a:r>
            <a:r>
              <a:rPr lang="id-ID" dirty="0" err="1"/>
              <a:t>security</a:t>
            </a:r>
            <a:r>
              <a:rPr lang="id-ID" dirty="0"/>
              <a:t> </a:t>
            </a:r>
            <a:r>
              <a:rPr lang="id-ID" dirty="0" err="1"/>
              <a:t>manager</a:t>
            </a:r>
            <a:r>
              <a:rPr lang="id-ID" dirty="0"/>
              <a:t> (</a:t>
            </a:r>
            <a:r>
              <a:rPr lang="id-ID" dirty="0" err="1"/>
              <a:t>sm</a:t>
            </a:r>
            <a:r>
              <a:rPr lang="id-ID" dirty="0"/>
              <a:t>), dan </a:t>
            </a:r>
            <a:r>
              <a:rPr lang="id-ID" dirty="0" err="1"/>
              <a:t>logical</a:t>
            </a:r>
            <a:r>
              <a:rPr lang="id-ID" dirty="0"/>
              <a:t> </a:t>
            </a:r>
            <a:r>
              <a:rPr lang="id-ID" dirty="0" err="1"/>
              <a:t>link</a:t>
            </a:r>
            <a:r>
              <a:rPr lang="id-ID" dirty="0"/>
              <a:t> </a:t>
            </a:r>
            <a:r>
              <a:rPr lang="id-ID" dirty="0" err="1"/>
              <a:t>control</a:t>
            </a:r>
            <a:r>
              <a:rPr lang="id-ID" dirty="0"/>
              <a:t> </a:t>
            </a:r>
            <a:r>
              <a:rPr lang="id-ID" dirty="0" err="1"/>
              <a:t>and</a:t>
            </a:r>
            <a:r>
              <a:rPr lang="id-ID" dirty="0"/>
              <a:t> </a:t>
            </a:r>
            <a:r>
              <a:rPr lang="id-ID" dirty="0" err="1"/>
              <a:t>adaptation</a:t>
            </a:r>
            <a:r>
              <a:rPr lang="id-ID" dirty="0"/>
              <a:t> </a:t>
            </a:r>
            <a:r>
              <a:rPr lang="id-ID" dirty="0" err="1"/>
              <a:t>protocol</a:t>
            </a:r>
            <a:r>
              <a:rPr lang="id-ID" dirty="0"/>
              <a:t> (L2CAP)</a:t>
            </a:r>
          </a:p>
          <a:p>
            <a:r>
              <a:rPr lang="id-ID" dirty="0" err="1"/>
              <a:t>Controller</a:t>
            </a:r>
            <a:r>
              <a:rPr lang="id-ID" dirty="0"/>
              <a:t>: </a:t>
            </a:r>
            <a:r>
              <a:rPr lang="id-ID" dirty="0" err="1"/>
              <a:t>host</a:t>
            </a:r>
            <a:r>
              <a:rPr lang="id-ID" dirty="0"/>
              <a:t> </a:t>
            </a:r>
            <a:r>
              <a:rPr lang="id-ID" dirty="0" err="1"/>
              <a:t>controllrt</a:t>
            </a:r>
            <a:r>
              <a:rPr lang="id-ID" dirty="0"/>
              <a:t> </a:t>
            </a:r>
            <a:r>
              <a:rPr lang="id-ID" dirty="0" err="1"/>
              <a:t>interface</a:t>
            </a:r>
            <a:r>
              <a:rPr lang="id-ID" dirty="0"/>
              <a:t> (</a:t>
            </a:r>
            <a:r>
              <a:rPr lang="id-ID" dirty="0" err="1"/>
              <a:t>hci</a:t>
            </a:r>
            <a:r>
              <a:rPr lang="id-ID" dirty="0"/>
              <a:t>), </a:t>
            </a:r>
            <a:r>
              <a:rPr lang="id-ID" dirty="0" err="1"/>
              <a:t>link</a:t>
            </a:r>
            <a:r>
              <a:rPr lang="id-ID" dirty="0"/>
              <a:t> layer (LL), dan radio-</a:t>
            </a:r>
            <a:r>
              <a:rPr lang="id-ID" dirty="0" err="1"/>
              <a:t>physical</a:t>
            </a:r>
            <a:r>
              <a:rPr lang="id-ID" dirty="0"/>
              <a:t> layer (</a:t>
            </a:r>
            <a:r>
              <a:rPr lang="id-ID" dirty="0" err="1"/>
              <a:t>phy</a:t>
            </a:r>
            <a:r>
              <a:rPr lang="id-ID" dirty="0"/>
              <a:t>)</a:t>
            </a:r>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64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id-ID" dirty="0"/>
              <a:t>Layar ini bertanggung jawab dalam pencarian perangkat, membangun koneksi antar perangkat, dan membentuk interaksi satu sama lain berdasarkan perannya</a:t>
            </a:r>
            <a:endParaRPr lang="en-US" dirty="0"/>
          </a:p>
          <a:p>
            <a:endParaRPr lang="id-ID"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4</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705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0" i="0" dirty="0">
                <a:solidFill>
                  <a:srgbClr val="333333"/>
                </a:solidFill>
                <a:effectLst/>
                <a:latin typeface="Proxima Nova"/>
              </a:rPr>
              <a:t>GATT mulai berlaku setelah koneksi khusus dibuat antara dua perangkat, yang berarti bahwa Anda telah melalui proses periklanan yang diatur oleh GAP.</a:t>
            </a:r>
            <a:br>
              <a:rPr lang="id-ID" dirty="0"/>
            </a:br>
            <a:br>
              <a:rPr lang="id-ID" dirty="0"/>
            </a:br>
            <a:r>
              <a:rPr lang="id-ID" b="0" i="0" dirty="0">
                <a:solidFill>
                  <a:srgbClr val="333333"/>
                </a:solidFill>
                <a:effectLst/>
                <a:latin typeface="Proxima Nova"/>
              </a:rPr>
              <a:t>Yang paling penting untuk diingat dengan GATT dan koneksi adalah </a:t>
            </a:r>
            <a:r>
              <a:rPr lang="id-ID" b="0" i="1" dirty="0">
                <a:solidFill>
                  <a:srgbClr val="333333"/>
                </a:solidFill>
                <a:effectLst/>
                <a:latin typeface="Proxima Nova"/>
              </a:rPr>
              <a:t>bahwa koneksi bersifat eksklusif</a:t>
            </a:r>
            <a:r>
              <a:rPr lang="id-ID" b="0" i="0" dirty="0">
                <a:solidFill>
                  <a:srgbClr val="333333"/>
                </a:solidFill>
                <a:effectLst/>
                <a:latin typeface="Proxima Nova"/>
              </a:rPr>
              <a:t>. Yang dimaksud dengan itu adalah bahwa </a:t>
            </a:r>
            <a:r>
              <a:rPr lang="id-ID" b="1" i="0" dirty="0">
                <a:solidFill>
                  <a:srgbClr val="333333"/>
                </a:solidFill>
                <a:effectLst/>
                <a:latin typeface="Proxima Nova"/>
              </a:rPr>
              <a:t>periferal BLE hanya dapat dihubungkan ke satu perangkat pusat (ponsel, dll.) pada satu waktu!</a:t>
            </a:r>
            <a:r>
              <a:rPr lang="id-ID" b="0" i="0" dirty="0">
                <a:solidFill>
                  <a:srgbClr val="333333"/>
                </a:solidFill>
                <a:effectLst/>
                <a:latin typeface="Proxima Nova"/>
              </a:rPr>
              <a:t> Segera setelah periferal terhubung ke perangkat pusat, periferal akan berhenti mengiklankan dirinya sendiri dan perangkat lain tidak akan lagi dapat melihatnya atau menghubungkannya sampai koneksi yang ada terputus.</a:t>
            </a:r>
            <a:endParaRPr lang="id-ID"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5</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3616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id-ID" b="0" i="0" dirty="0">
                <a:solidFill>
                  <a:srgbClr val="111111"/>
                </a:solidFill>
                <a:effectLst/>
                <a:latin typeface="-apple-system"/>
              </a:rPr>
              <a:t>Berikut adalah beberapa fungsi utama dari L2CAP:</a:t>
            </a:r>
          </a:p>
          <a:p>
            <a:pPr algn="l">
              <a:buFont typeface="+mj-lt"/>
              <a:buAutoNum type="arabicPeriod"/>
            </a:pPr>
            <a:r>
              <a:rPr lang="id-ID" b="1" i="0" dirty="0" err="1">
                <a:solidFill>
                  <a:srgbClr val="111111"/>
                </a:solidFill>
                <a:effectLst/>
                <a:latin typeface="-apple-system"/>
              </a:rPr>
              <a:t>Multiplexing</a:t>
            </a:r>
            <a:r>
              <a:rPr lang="id-ID" b="0" i="0" dirty="0">
                <a:solidFill>
                  <a:srgbClr val="111111"/>
                </a:solidFill>
                <a:effectLst/>
                <a:latin typeface="-apple-system"/>
              </a:rPr>
              <a:t>: L2CAP mendukung </a:t>
            </a:r>
            <a:r>
              <a:rPr lang="id-ID" b="0" i="0" dirty="0" err="1">
                <a:solidFill>
                  <a:srgbClr val="111111"/>
                </a:solidFill>
                <a:effectLst/>
                <a:latin typeface="-apple-system"/>
              </a:rPr>
              <a:t>multiplexing</a:t>
            </a:r>
            <a:r>
              <a:rPr lang="id-ID" b="0" i="0" dirty="0">
                <a:solidFill>
                  <a:srgbClr val="111111"/>
                </a:solidFill>
                <a:effectLst/>
                <a:latin typeface="-apple-system"/>
              </a:rPr>
              <a:t> antara berbagai protokol tingkat tinggi. Ini memungkinkan banyak layanan simultan untuk beroperasi di atas </a:t>
            </a:r>
            <a:r>
              <a:rPr lang="id-ID" b="0" i="0" dirty="0" err="1">
                <a:solidFill>
                  <a:srgbClr val="111111"/>
                </a:solidFill>
                <a:effectLst/>
                <a:latin typeface="-apple-system"/>
              </a:rPr>
              <a:t>link</a:t>
            </a:r>
            <a:r>
              <a:rPr lang="id-ID" b="0" i="0" dirty="0">
                <a:solidFill>
                  <a:srgbClr val="111111"/>
                </a:solidFill>
                <a:effectLst/>
                <a:latin typeface="-apple-system"/>
              </a:rPr>
              <a:t> fisik yang sama.</a:t>
            </a:r>
          </a:p>
          <a:p>
            <a:pPr algn="l">
              <a:buFont typeface="+mj-lt"/>
              <a:buAutoNum type="arabicPeriod"/>
            </a:pPr>
            <a:r>
              <a:rPr lang="id-ID" b="1" i="0" dirty="0">
                <a:solidFill>
                  <a:srgbClr val="111111"/>
                </a:solidFill>
                <a:effectLst/>
                <a:latin typeface="-apple-system"/>
              </a:rPr>
              <a:t>Segmentasi &amp; </a:t>
            </a:r>
            <a:r>
              <a:rPr lang="id-ID" b="1" i="0" dirty="0" err="1">
                <a:solidFill>
                  <a:srgbClr val="111111"/>
                </a:solidFill>
                <a:effectLst/>
                <a:latin typeface="-apple-system"/>
              </a:rPr>
              <a:t>Reassembly</a:t>
            </a:r>
            <a:r>
              <a:rPr lang="id-ID" b="0" i="0" dirty="0">
                <a:solidFill>
                  <a:srgbClr val="111111"/>
                </a:solidFill>
                <a:effectLst/>
                <a:latin typeface="-apple-system"/>
              </a:rPr>
              <a:t>: L2CAP mengambil data dari aplikasi dan jika perlu, membaginya menjadi paket yang lebih kecil yang kemudian dikirim ke lapisan bawah. Di ujung penerima, L2CAP mengumpulkan paket-paket ini kembali menjadi data asli.</a:t>
            </a:r>
          </a:p>
          <a:p>
            <a:pPr algn="l">
              <a:buFont typeface="+mj-lt"/>
              <a:buAutoNum type="arabicPeriod"/>
            </a:pPr>
            <a:r>
              <a:rPr lang="id-ID" b="1" i="0" dirty="0" err="1">
                <a:solidFill>
                  <a:srgbClr val="111111"/>
                </a:solidFill>
                <a:effectLst/>
                <a:latin typeface="-apple-system"/>
              </a:rPr>
              <a:t>Quality</a:t>
            </a:r>
            <a:r>
              <a:rPr lang="id-ID" b="1" i="0" dirty="0">
                <a:solidFill>
                  <a:srgbClr val="111111"/>
                </a:solidFill>
                <a:effectLst/>
                <a:latin typeface="-apple-system"/>
              </a:rPr>
              <a:t> </a:t>
            </a:r>
            <a:r>
              <a:rPr lang="id-ID" b="1" i="0" dirty="0" err="1">
                <a:solidFill>
                  <a:srgbClr val="111111"/>
                </a:solidFill>
                <a:effectLst/>
                <a:latin typeface="-apple-system"/>
              </a:rPr>
              <a:t>of</a:t>
            </a:r>
            <a:r>
              <a:rPr lang="id-ID" b="1" i="0" dirty="0">
                <a:solidFill>
                  <a:srgbClr val="111111"/>
                </a:solidFill>
                <a:effectLst/>
                <a:latin typeface="-apple-system"/>
              </a:rPr>
              <a:t> Service</a:t>
            </a:r>
            <a:r>
              <a:rPr lang="id-ID" b="0" i="0" dirty="0">
                <a:solidFill>
                  <a:srgbClr val="111111"/>
                </a:solidFill>
                <a:effectLst/>
                <a:latin typeface="-apple-system"/>
              </a:rPr>
              <a:t>: L2CAP juga menyediakan mekanisme untuk </a:t>
            </a:r>
            <a:r>
              <a:rPr lang="id-ID" b="0" i="0" dirty="0" err="1">
                <a:solidFill>
                  <a:srgbClr val="111111"/>
                </a:solidFill>
                <a:effectLst/>
                <a:latin typeface="-apple-system"/>
              </a:rPr>
              <a:t>Quality</a:t>
            </a:r>
            <a:r>
              <a:rPr lang="id-ID" b="0" i="0" dirty="0">
                <a:solidFill>
                  <a:srgbClr val="111111"/>
                </a:solidFill>
                <a:effectLst/>
                <a:latin typeface="-apple-system"/>
              </a:rPr>
              <a:t> </a:t>
            </a:r>
            <a:r>
              <a:rPr lang="id-ID" b="0" i="0" dirty="0" err="1">
                <a:solidFill>
                  <a:srgbClr val="111111"/>
                </a:solidFill>
                <a:effectLst/>
                <a:latin typeface="-apple-system"/>
              </a:rPr>
              <a:t>of</a:t>
            </a:r>
            <a:r>
              <a:rPr lang="id-ID" b="0" i="0" dirty="0">
                <a:solidFill>
                  <a:srgbClr val="111111"/>
                </a:solidFill>
                <a:effectLst/>
                <a:latin typeface="-apple-system"/>
              </a:rPr>
              <a:t> Service (</a:t>
            </a:r>
            <a:r>
              <a:rPr lang="id-ID" b="0" i="0" dirty="0" err="1">
                <a:solidFill>
                  <a:srgbClr val="111111"/>
                </a:solidFill>
                <a:effectLst/>
                <a:latin typeface="-apple-system"/>
              </a:rPr>
              <a:t>QoS</a:t>
            </a:r>
            <a:r>
              <a:rPr lang="id-ID" b="0" i="0" dirty="0">
                <a:solidFill>
                  <a:srgbClr val="111111"/>
                </a:solidFill>
                <a:effectLst/>
                <a:latin typeface="-apple-system"/>
              </a:rPr>
              <a:t>) pada tingkat paket. Ini memungkinkan aplikasi untuk memberikan informasi tentang persyaratan latensi, </a:t>
            </a:r>
            <a:r>
              <a:rPr lang="id-ID" b="0" i="0" dirty="0" err="1">
                <a:solidFill>
                  <a:srgbClr val="111111"/>
                </a:solidFill>
                <a:effectLst/>
                <a:latin typeface="-apple-system"/>
              </a:rPr>
              <a:t>delay</a:t>
            </a:r>
            <a:r>
              <a:rPr lang="id-ID" b="0" i="0" dirty="0">
                <a:solidFill>
                  <a:srgbClr val="111111"/>
                </a:solidFill>
                <a:effectLst/>
                <a:latin typeface="-apple-system"/>
              </a:rPr>
              <a:t>, dan keandalan sehingga L2CAP dapat mengatur transmisi data dengan tepat.</a:t>
            </a:r>
          </a:p>
          <a:p>
            <a:endParaRPr lang="id-ID"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7</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051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Link Layer lapisan yang selalu berdampingan dengan </a:t>
            </a:r>
            <a:r>
              <a:rPr lang="id-ID" dirty="0" err="1"/>
              <a:t>Physucal</a:t>
            </a:r>
            <a:r>
              <a:rPr lang="id-ID" dirty="0"/>
              <a:t> Layer (PHY) dan </a:t>
            </a:r>
            <a:r>
              <a:rPr lang="id-ID" dirty="0" err="1"/>
              <a:t>meyediakan</a:t>
            </a:r>
            <a:r>
              <a:rPr lang="id-ID" dirty="0"/>
              <a:t> lapisan yang lebih tinggi memberikan </a:t>
            </a:r>
            <a:r>
              <a:rPr lang="id-ID" dirty="0" err="1"/>
              <a:t>abstaksi</a:t>
            </a:r>
            <a:r>
              <a:rPr lang="id-ID" dirty="0"/>
              <a:t> dan cara berinteraksi dan juga lapisan ini juga berhubungan dengan HCI layer</a:t>
            </a:r>
          </a:p>
          <a:p>
            <a:pPr>
              <a:spcAft>
                <a:spcPts val="600"/>
              </a:spcAft>
            </a:pPr>
            <a:r>
              <a:rPr lang="en-US" dirty="0"/>
              <a:t>The three main states in which a BLE device operates in are</a:t>
            </a:r>
            <a:r>
              <a:rPr lang="id-ID" dirty="0"/>
              <a:t>:</a:t>
            </a:r>
          </a:p>
          <a:p>
            <a:pPr lvl="1">
              <a:spcAft>
                <a:spcPts val="600"/>
              </a:spcAft>
            </a:pPr>
            <a:r>
              <a:rPr lang="en-US" dirty="0"/>
              <a:t>Advertising state</a:t>
            </a:r>
          </a:p>
          <a:p>
            <a:pPr lvl="1">
              <a:spcAft>
                <a:spcPts val="600"/>
              </a:spcAft>
            </a:pPr>
            <a:r>
              <a:rPr lang="en-US" dirty="0"/>
              <a:t>Scanning state</a:t>
            </a:r>
          </a:p>
          <a:p>
            <a:pPr lvl="1">
              <a:spcAft>
                <a:spcPts val="600"/>
              </a:spcAft>
            </a:pPr>
            <a:r>
              <a:rPr lang="en-US" dirty="0"/>
              <a:t>Connected state</a:t>
            </a:r>
            <a:endParaRPr lang="id-ID" dirty="0"/>
          </a:p>
          <a:p>
            <a:r>
              <a:rPr lang="id-ID" dirty="0"/>
              <a:t>Kondisi yang terjadi pada layer ini Link Layer akan terus </a:t>
            </a:r>
            <a:r>
              <a:rPr lang="id-ID" dirty="0" err="1"/>
              <a:t>advertising</a:t>
            </a:r>
            <a:r>
              <a:rPr lang="id-ID" dirty="0"/>
              <a:t> hingga ada mendapatkan </a:t>
            </a:r>
            <a:r>
              <a:rPr lang="id-ID" dirty="0" err="1"/>
              <a:t>device</a:t>
            </a:r>
            <a:r>
              <a:rPr lang="id-ID" dirty="0"/>
              <a:t> untuk dihubungkan</a:t>
            </a:r>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9</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828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err="1"/>
              <a:t>Phy</a:t>
            </a:r>
            <a:r>
              <a:rPr lang="id-ID" dirty="0"/>
              <a:t> merupakan layer yang bertanggung jawab pada penggunaan frekuensi radio dan kecepatan </a:t>
            </a:r>
            <a:r>
              <a:rPr lang="id-ID" dirty="0" err="1"/>
              <a:t>transamit</a:t>
            </a:r>
            <a:r>
              <a:rPr lang="id-ID" dirty="0"/>
              <a:t> dan penerimanya. ISM Band adalah bagian dari spektrum radio yang dicadangkan secara internasional untuk tujuan industri, ilmiah, dan medis (ISM), kecuali aplikasi dalam telekomunikasi</a:t>
            </a:r>
          </a:p>
          <a:p>
            <a:pPr marL="0" marR="0" lvl="0" indent="0" algn="l" defTabSz="914400" rtl="0" eaLnBrk="1" fontAlgn="base" latinLnBrk="0" hangingPunct="1">
              <a:lnSpc>
                <a:spcPct val="100000"/>
              </a:lnSpc>
              <a:spcBef>
                <a:spcPct val="30000"/>
              </a:spcBef>
              <a:spcAft>
                <a:spcPct val="0"/>
              </a:spcAft>
              <a:buClrTx/>
              <a:buSzTx/>
              <a:buFontTx/>
              <a:buNone/>
              <a:tabLst/>
              <a:defRPr/>
            </a:pPr>
            <a:r>
              <a:rPr lang="id-ID" dirty="0"/>
              <a:t>Saluran 0-8, 11-20, dan 24-32 terindikasi karena adanya gangguan dari sinyal WI-FI</a:t>
            </a:r>
          </a:p>
          <a:p>
            <a:endParaRPr lang="id-ID"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10</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1524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image" Target="../media/image1.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2.jp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slideMaster" Target="../slideMasters/slideMaster1.xml"/><Relationship Id="rId5" Type="http://schemas.openxmlformats.org/officeDocument/2006/relationships/tags" Target="../tags/tag1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tags" Target="../tags/tag119.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5" Type="http://schemas.openxmlformats.org/officeDocument/2006/relationships/tags" Target="../tags/tag112.xml"/><Relationship Id="rId10" Type="http://schemas.openxmlformats.org/officeDocument/2006/relationships/tags" Target="../tags/tag117.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0" Type="http://schemas.openxmlformats.org/officeDocument/2006/relationships/tags" Target="../tags/tag143.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tags" Target="../tags/tag159.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tags" Target="../tags/tag158.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tags" Target="../tags/tag157.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tags" Target="../tags/tag172.xml"/><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tags" Target="../tags/tag171.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5" Type="http://schemas.openxmlformats.org/officeDocument/2006/relationships/tags" Target="../tags/tag164.xml"/><Relationship Id="rId10" Type="http://schemas.openxmlformats.org/officeDocument/2006/relationships/tags" Target="../tags/tag169.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80.xml"/><Relationship Id="rId13" Type="http://schemas.openxmlformats.org/officeDocument/2006/relationships/slideMaster" Target="../slideMasters/slideMaster1.xml"/><Relationship Id="rId3" Type="http://schemas.openxmlformats.org/officeDocument/2006/relationships/tags" Target="../tags/tag175.xml"/><Relationship Id="rId7" Type="http://schemas.openxmlformats.org/officeDocument/2006/relationships/tags" Target="../tags/tag179.xml"/><Relationship Id="rId12" Type="http://schemas.openxmlformats.org/officeDocument/2006/relationships/tags" Target="../tags/tag184.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tags" Target="../tags/tag183.xml"/><Relationship Id="rId5" Type="http://schemas.openxmlformats.org/officeDocument/2006/relationships/tags" Target="../tags/tag177.xml"/><Relationship Id="rId10" Type="http://schemas.openxmlformats.org/officeDocument/2006/relationships/tags" Target="../tags/tag182.xml"/><Relationship Id="rId4" Type="http://schemas.openxmlformats.org/officeDocument/2006/relationships/tags" Target="../tags/tag176.xml"/><Relationship Id="rId9" Type="http://schemas.openxmlformats.org/officeDocument/2006/relationships/tags" Target="../tags/tag18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slideMaster" Target="../slideMasters/slideMaster1.xml"/><Relationship Id="rId4" Type="http://schemas.openxmlformats.org/officeDocument/2006/relationships/tags" Target="../tags/tag188.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image" Target="../media/image1.png"/><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slideMaster" Target="../slideMasters/slideMaster1.xml"/><Relationship Id="rId5" Type="http://schemas.openxmlformats.org/officeDocument/2006/relationships/tags" Target="../tags/tag193.xml"/><Relationship Id="rId4" Type="http://schemas.openxmlformats.org/officeDocument/2006/relationships/tags" Target="../tags/tag192.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3.jpg"/><Relationship Id="rId5" Type="http://schemas.openxmlformats.org/officeDocument/2006/relationships/tags" Target="../tags/tag20.xml"/><Relationship Id="rId10" Type="http://schemas.openxmlformats.org/officeDocument/2006/relationships/slideMaster" Target="../slideMasters/slideMaster1.xml"/><Relationship Id="rId4" Type="http://schemas.openxmlformats.org/officeDocument/2006/relationships/tags" Target="../tags/tag19.xml"/><Relationship Id="rId9" Type="http://schemas.openxmlformats.org/officeDocument/2006/relationships/tags" Target="../tags/tag24.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1.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Master" Target="../slideMasters/slideMaster1.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tags" Target="../tags/tag72.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slideMaster" Target="../slideMasters/slideMaster1.xml"/><Relationship Id="rId5" Type="http://schemas.openxmlformats.org/officeDocument/2006/relationships/tags" Target="../tags/tag78.xml"/><Relationship Id="rId4" Type="http://schemas.openxmlformats.org/officeDocument/2006/relationships/tags" Target="../tags/tag77.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1">
    <p:bg>
      <p:bgPr>
        <a:solidFill>
          <a:schemeClr val="bg1"/>
        </a:solidFill>
        <a:effectLst/>
      </p:bgPr>
    </p:bg>
    <p:spTree>
      <p:nvGrpSpPr>
        <p:cNvPr id="1" name=""/>
        <p:cNvGrpSpPr/>
        <p:nvPr/>
      </p:nvGrpSpPr>
      <p:grpSpPr>
        <a:xfrm>
          <a:off x="0" y="0"/>
          <a:ext cx="0" cy="0"/>
          <a:chOff x="0" y="0"/>
          <a:chExt cx="0" cy="0"/>
        </a:xfrm>
      </p:grpSpPr>
      <p:sp>
        <p:nvSpPr>
          <p:cNvPr id="6" name="LOGO PROTECTION" hidden="1">
            <a:extLst>
              <a:ext uri="{FF2B5EF4-FFF2-40B4-BE49-F238E27FC236}">
                <a16:creationId xmlns:a16="http://schemas.microsoft.com/office/drawing/2014/main" id="{193C101A-31DD-4FCB-8E69-ED3C115F16E0}"/>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dirty="0">
              <a:latin typeface="+mn-lt"/>
              <a:ea typeface="+mn-ea"/>
              <a:cs typeface="+mn-cs"/>
            </a:endParaRPr>
          </a:p>
        </p:txBody>
      </p:sp>
      <p:sp>
        <p:nvSpPr>
          <p:cNvPr id="8" name="Background White">
            <a:extLst>
              <a:ext uri="{FF2B5EF4-FFF2-40B4-BE49-F238E27FC236}">
                <a16:creationId xmlns:a16="http://schemas.microsoft.com/office/drawing/2014/main" id="{9FD1694A-5725-40E5-AC10-2A7A68B981E5}"/>
              </a:ext>
            </a:extLst>
          </p:cNvPr>
          <p:cNvSpPr/>
          <p:nvPr/>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dirty="0">
              <a:latin typeface="+mn-lt"/>
              <a:ea typeface="+mn-ea"/>
              <a:cs typeface="+mn-cs"/>
            </a:endParaRPr>
          </a:p>
        </p:txBody>
      </p:sp>
      <p:sp>
        <p:nvSpPr>
          <p:cNvPr id="23" name="Crystal Picture Placeholder">
            <a:extLst>
              <a:ext uri="{FF2B5EF4-FFF2-40B4-BE49-F238E27FC236}">
                <a16:creationId xmlns:a16="http://schemas.microsoft.com/office/drawing/2014/main" id="{5805FCC4-D045-0733-8C95-81CAFF95804B}"/>
              </a:ext>
            </a:extLst>
          </p:cNvPr>
          <p:cNvSpPr>
            <a:spLocks noGrp="1"/>
          </p:cNvSpPr>
          <p:nvPr>
            <p:ph type="pic" sz="quarter" idx="15"/>
          </p:nvPr>
        </p:nvSpPr>
        <p:spPr>
          <a:xfrm>
            <a:off x="3" y="2"/>
            <a:ext cx="12191999" cy="3743997"/>
          </a:xfrm>
          <a:custGeom>
            <a:avLst/>
            <a:gdLst>
              <a:gd name="connsiteX0" fmla="*/ 0 w 12191999"/>
              <a:gd name="connsiteY0" fmla="*/ 0 h 3743997"/>
              <a:gd name="connsiteX1" fmla="*/ 12191999 w 12191999"/>
              <a:gd name="connsiteY1" fmla="*/ 0 h 3743997"/>
              <a:gd name="connsiteX2" fmla="*/ 12191999 w 12191999"/>
              <a:gd name="connsiteY2" fmla="*/ 3726156 h 3743997"/>
              <a:gd name="connsiteX3" fmla="*/ 3063660 w 12191999"/>
              <a:gd name="connsiteY3" fmla="*/ 2179105 h 3743997"/>
              <a:gd name="connsiteX4" fmla="*/ 387 w 12191999"/>
              <a:gd name="connsiteY4" fmla="*/ 3726157 h 3743997"/>
              <a:gd name="connsiteX5" fmla="*/ 387 w 12191999"/>
              <a:gd name="connsiteY5" fmla="*/ 3743997 h 3743997"/>
              <a:gd name="connsiteX6" fmla="*/ 0 w 12191999"/>
              <a:gd name="connsiteY6" fmla="*/ 3743997 h 3743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3743997">
                <a:moveTo>
                  <a:pt x="0" y="0"/>
                </a:moveTo>
                <a:lnTo>
                  <a:pt x="12191999" y="0"/>
                </a:lnTo>
                <a:lnTo>
                  <a:pt x="12191999" y="3726156"/>
                </a:lnTo>
                <a:lnTo>
                  <a:pt x="3063660" y="2179105"/>
                </a:lnTo>
                <a:lnTo>
                  <a:pt x="387" y="3726157"/>
                </a:lnTo>
                <a:lnTo>
                  <a:pt x="387" y="3743997"/>
                </a:lnTo>
                <a:lnTo>
                  <a:pt x="0" y="3743997"/>
                </a:lnTo>
                <a:close/>
              </a:path>
            </a:pathLst>
          </a:custGeom>
          <a:blipFill>
            <a:blip r:embed="rId12"/>
            <a:stretch>
              <a:fillRect/>
            </a:stretch>
          </a:blipFill>
        </p:spPr>
        <p:txBody>
          <a:bodyPr wrap="square" tIns="1296000">
            <a:noAutofit/>
          </a:bodyPr>
          <a:lstStyle>
            <a:lvl1pPr marL="0" indent="0" algn="ctr">
              <a:buNone/>
              <a:defRPr/>
            </a:lvl1pPr>
          </a:lstStyle>
          <a:p>
            <a:r>
              <a:rPr lang="en-US"/>
              <a:t>Click icon to add picture</a:t>
            </a:r>
            <a:endParaRPr lang="de-DE"/>
          </a:p>
        </p:txBody>
      </p:sp>
      <p:sp>
        <p:nvSpPr>
          <p:cNvPr id="30" name="Subtitle"/>
          <p:cNvSpPr>
            <a:spLocks noGrp="1"/>
          </p:cNvSpPr>
          <p:nvPr>
            <p:ph type="subTitle" idx="1" hasCustomPrompt="1"/>
          </p:nvPr>
        </p:nvSpPr>
        <p:spPr>
          <a:xfrm>
            <a:off x="624000" y="5641951"/>
            <a:ext cx="828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dirty="0"/>
              <a:t>Author (department)</a:t>
            </a:r>
            <a:br>
              <a:rPr lang="en-US" noProof="0" dirty="0"/>
            </a:br>
            <a:r>
              <a:rPr lang="en-US" noProof="0" dirty="0"/>
              <a:t>Date</a:t>
            </a:r>
          </a:p>
        </p:txBody>
      </p:sp>
      <p:sp>
        <p:nvSpPr>
          <p:cNvPr id="15" name="Title">
            <a:extLst>
              <a:ext uri="{FF2B5EF4-FFF2-40B4-BE49-F238E27FC236}">
                <a16:creationId xmlns:a16="http://schemas.microsoft.com/office/drawing/2014/main" id="{26638A09-FAF0-40AC-917E-C2B12C875E5A}"/>
              </a:ext>
            </a:extLst>
          </p:cNvPr>
          <p:cNvSpPr>
            <a:spLocks noGrp="1"/>
          </p:cNvSpPr>
          <p:nvPr>
            <p:ph type="ctrTitle" hasCustomPrompt="1"/>
            <p:custDataLst>
              <p:tags r:id="rId2"/>
            </p:custDataLst>
          </p:nvPr>
        </p:nvSpPr>
        <p:spPr>
          <a:xfrm>
            <a:off x="624000" y="4163051"/>
            <a:ext cx="8280000" cy="1118901"/>
          </a:xfrm>
        </p:spPr>
        <p:txBody>
          <a:bodyPr bIns="0" anchor="b">
            <a:normAutofit/>
          </a:bodyPr>
          <a:lstStyle>
            <a:lvl1pPr algn="l">
              <a:defRPr sz="3600" baseline="0">
                <a:latin typeface="+mj-lt"/>
                <a:ea typeface="+mj-ea"/>
                <a:cs typeface="+mj-cs"/>
              </a:defRPr>
            </a:lvl1pPr>
          </a:lstStyle>
          <a:p>
            <a:r>
              <a:rPr lang="en-US" noProof="0" dirty="0"/>
              <a:t>Please type in title</a:t>
            </a:r>
          </a:p>
        </p:txBody>
      </p:sp>
      <p:sp>
        <p:nvSpPr>
          <p:cNvPr id="9" name="empower_classification_attention_placeholder" hidden="1">
            <a:extLst>
              <a:ext uri="{FF2B5EF4-FFF2-40B4-BE49-F238E27FC236}">
                <a16:creationId xmlns:a16="http://schemas.microsoft.com/office/drawing/2014/main" id="{542ADA73-329E-4D35-A040-712B75800F88}"/>
              </a:ext>
            </a:extLst>
          </p:cNvPr>
          <p:cNvSpPr txBox="1"/>
          <p:nvPr>
            <p:custDataLst>
              <p:tags r:id="rId3"/>
            </p:custDataLst>
          </p:nvPr>
        </p:nvSpPr>
        <p:spPr bwMode="auto">
          <a:xfrm>
            <a:off x="5411800" y="6500314"/>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endParaRPr lang="en-US" sz="800" b="1" kern="0" baseline="0" noProof="0" dirty="0">
              <a:solidFill>
                <a:schemeClr val="tx2"/>
              </a:solidFill>
              <a:latin typeface="+mn-lt"/>
              <a:ea typeface="+mn-ea"/>
              <a:cs typeface="+mn-cs"/>
            </a:endParaRPr>
          </a:p>
        </p:txBody>
      </p:sp>
      <p:sp>
        <p:nvSpPr>
          <p:cNvPr id="10" name="empower_classification_placeholder">
            <a:extLst>
              <a:ext uri="{FF2B5EF4-FFF2-40B4-BE49-F238E27FC236}">
                <a16:creationId xmlns:a16="http://schemas.microsoft.com/office/drawing/2014/main" id="{2D16A7B9-CA23-4C66-B2AF-3682EAAE8159}"/>
              </a:ext>
            </a:extLst>
          </p:cNvPr>
          <p:cNvSpPr txBox="1"/>
          <p:nvPr>
            <p:custDataLst>
              <p:tags r:id="rId4"/>
            </p:custDataLst>
          </p:nvPr>
        </p:nvSpPr>
        <p:spPr bwMode="auto">
          <a:xfrm>
            <a:off x="5412000" y="6500314"/>
            <a:ext cx="1368000"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dirty="0">
                <a:solidFill>
                  <a:schemeClr val="tx1"/>
                </a:solidFill>
                <a:latin typeface="+mn-lt"/>
                <a:ea typeface="+mn-ea"/>
                <a:cs typeface="+mn-cs"/>
              </a:rPr>
              <a:t>restricted</a:t>
            </a:r>
          </a:p>
        </p:txBody>
      </p:sp>
      <p:sp>
        <p:nvSpPr>
          <p:cNvPr id="11" name="empower_document_placeholder" hidden="1">
            <a:extLst>
              <a:ext uri="{FF2B5EF4-FFF2-40B4-BE49-F238E27FC236}">
                <a16:creationId xmlns:a16="http://schemas.microsoft.com/office/drawing/2014/main" id="{7FE25D73-2664-463A-AF80-DF3E4E2CB8B6}"/>
              </a:ext>
            </a:extLst>
          </p:cNvPr>
          <p:cNvSpPr txBox="1"/>
          <p:nvPr>
            <p:custDataLst>
              <p:tags r:id="rId5"/>
            </p:custDataLst>
          </p:nvPr>
        </p:nvSpPr>
        <p:spPr bwMode="auto">
          <a:xfrm>
            <a:off x="624000" y="6500314"/>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endParaRPr lang="en-US" sz="800" kern="0" baseline="0" noProof="0" dirty="0">
              <a:solidFill>
                <a:schemeClr val="tx1"/>
              </a:solidFill>
              <a:latin typeface="+mn-lt"/>
              <a:ea typeface="+mn-ea"/>
              <a:cs typeface="+mn-cs"/>
            </a:endParaRPr>
          </a:p>
        </p:txBody>
      </p:sp>
      <p:sp>
        <p:nvSpPr>
          <p:cNvPr id="12" name="empower_draft_placeholder" hidden="1">
            <a:extLst>
              <a:ext uri="{FF2B5EF4-FFF2-40B4-BE49-F238E27FC236}">
                <a16:creationId xmlns:a16="http://schemas.microsoft.com/office/drawing/2014/main" id="{9769B1E2-E46B-4957-AEBB-2CD1EAF09328}"/>
              </a:ext>
            </a:extLst>
          </p:cNvPr>
          <p:cNvSpPr txBox="1"/>
          <p:nvPr>
            <p:custDataLst>
              <p:tags r:id="rId6"/>
            </p:custDataLst>
          </p:nvPr>
        </p:nvSpPr>
        <p:spPr bwMode="auto">
          <a:xfrm>
            <a:off x="4350044"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2" name="MIO_AGENDA_IGNORE_NAVIGATION" hidden="1">
            <a:extLst>
              <a:ext uri="{FF2B5EF4-FFF2-40B4-BE49-F238E27FC236}">
                <a16:creationId xmlns:a16="http://schemas.microsoft.com/office/drawing/2014/main" id="{03AF05FD-8ED3-440D-B616-18664CA13DD2}"/>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dirty="0">
              <a:latin typeface="+mn-lt"/>
              <a:ea typeface="+mn-ea"/>
              <a:cs typeface="+mn-cs"/>
            </a:endParaRPr>
          </a:p>
        </p:txBody>
      </p:sp>
      <p:sp>
        <p:nvSpPr>
          <p:cNvPr id="16" name="MIO_AGENDA_IGNORE_CHAPTER_REFERENCE" hidden="1">
            <a:extLst>
              <a:ext uri="{FF2B5EF4-FFF2-40B4-BE49-F238E27FC236}">
                <a16:creationId xmlns:a16="http://schemas.microsoft.com/office/drawing/2014/main" id="{E0053FF2-2ADB-4CE0-850C-04ADE25DFF5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dirty="0">
              <a:latin typeface="+mn-lt"/>
              <a:ea typeface="+mn-ea"/>
              <a:cs typeface="+mn-cs"/>
            </a:endParaRPr>
          </a:p>
        </p:txBody>
      </p:sp>
      <p:sp>
        <p:nvSpPr>
          <p:cNvPr id="17" name="Date Placeholder 16" hidden="1">
            <a:extLst>
              <a:ext uri="{FF2B5EF4-FFF2-40B4-BE49-F238E27FC236}">
                <a16:creationId xmlns:a16="http://schemas.microsoft.com/office/drawing/2014/main" id="{B19EA23C-BCB4-4E72-A8B3-AFF05FD396BC}"/>
              </a:ext>
            </a:extLst>
          </p:cNvPr>
          <p:cNvSpPr>
            <a:spLocks noGrp="1"/>
          </p:cNvSpPr>
          <p:nvPr>
            <p:ph type="dt" sz="half" idx="10"/>
            <p:custDataLst>
              <p:tags r:id="rId7"/>
            </p:custDataLst>
          </p:nvPr>
        </p:nvSpPr>
        <p:spPr/>
        <p:txBody>
          <a:bodyPr/>
          <a:lstStyle/>
          <a:p>
            <a:endParaRPr lang="en-US" b="1" dirty="0"/>
          </a:p>
        </p:txBody>
      </p:sp>
      <p:sp>
        <p:nvSpPr>
          <p:cNvPr id="18" name="Footer Placeholder 17" hidden="1">
            <a:extLst>
              <a:ext uri="{FF2B5EF4-FFF2-40B4-BE49-F238E27FC236}">
                <a16:creationId xmlns:a16="http://schemas.microsoft.com/office/drawing/2014/main" id="{271BB539-26D3-4B9C-9F13-4E382668BE89}"/>
              </a:ext>
            </a:extLst>
          </p:cNvPr>
          <p:cNvSpPr>
            <a:spLocks noGrp="1"/>
          </p:cNvSpPr>
          <p:nvPr>
            <p:ph type="ftr" sz="quarter" idx="11"/>
            <p:custDataLst>
              <p:tags r:id="rId8"/>
            </p:custDataLst>
          </p:nvPr>
        </p:nvSpPr>
        <p:spPr/>
        <p:txBody>
          <a:bodyPr/>
          <a:lstStyle/>
          <a:p>
            <a:endParaRPr lang="en-US" dirty="0"/>
          </a:p>
        </p:txBody>
      </p:sp>
      <p:sp>
        <p:nvSpPr>
          <p:cNvPr id="19" name="Slide Number Placeholder 18" hidden="1">
            <a:extLst>
              <a:ext uri="{FF2B5EF4-FFF2-40B4-BE49-F238E27FC236}">
                <a16:creationId xmlns:a16="http://schemas.microsoft.com/office/drawing/2014/main" id="{970E7400-5A78-4596-8A13-DC8308CA511D}"/>
              </a:ext>
            </a:extLst>
          </p:cNvPr>
          <p:cNvSpPr>
            <a:spLocks noGrp="1"/>
          </p:cNvSpPr>
          <p:nvPr>
            <p:ph type="sldNum" sz="quarter" idx="12"/>
            <p:custDataLst>
              <p:tags r:id="rId9"/>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C370ED20-2DD7-4652-95B4-6C73AD11EB7F}"/>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pic>
        <p:nvPicPr>
          <p:cNvPr id="20" name="LOGO">
            <a:extLst>
              <a:ext uri="{FF2B5EF4-FFF2-40B4-BE49-F238E27FC236}">
                <a16:creationId xmlns:a16="http://schemas.microsoft.com/office/drawing/2014/main" id="{92DC6926-96FF-4BB1-823E-5F2FFE796E7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738355" y="5453288"/>
            <a:ext cx="1830253" cy="800431"/>
          </a:xfrm>
          <a:prstGeom prst="rect">
            <a:avLst/>
          </a:prstGeom>
        </p:spPr>
      </p:pic>
    </p:spTree>
    <p:extLst>
      <p:ext uri="{BB962C8B-B14F-4D97-AF65-F5344CB8AC3E}">
        <p14:creationId xmlns:p14="http://schemas.microsoft.com/office/powerpoint/2010/main" val="455361232"/>
      </p:ext>
    </p:extLst>
  </p:cSld>
  <p:clrMapOvr>
    <a:masterClrMapping/>
  </p:clrMapOvr>
  <p:hf hd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reserve="1">
  <p:cSld name="Row | 2 column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ECAA0892-68E2-4E2E-9B18-4A8DC40F0E11}"/>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3" name="empower_document_placeholder" hidden="1">
            <a:extLst>
              <a:ext uri="{FF2B5EF4-FFF2-40B4-BE49-F238E27FC236}">
                <a16:creationId xmlns:a16="http://schemas.microsoft.com/office/drawing/2014/main" id="{D16A0514-897C-427C-A5CD-34FCB4F6BF11}"/>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5" name="empower_proprietary_placeholder" hidden="1">
            <a:extLst>
              <a:ext uri="{FF2B5EF4-FFF2-40B4-BE49-F238E27FC236}">
                <a16:creationId xmlns:a16="http://schemas.microsoft.com/office/drawing/2014/main" id="{A6FCF5E5-2935-4FDA-903C-EA43A699BD82}"/>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7" name="empower_draft_placeholder" hidden="1">
            <a:extLst>
              <a:ext uri="{FF2B5EF4-FFF2-40B4-BE49-F238E27FC236}">
                <a16:creationId xmlns:a16="http://schemas.microsoft.com/office/drawing/2014/main" id="{115A00C6-A501-466D-A34B-23C1071DA39E}"/>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9" name="empower_footer_placeholder">
            <a:extLst>
              <a:ext uri="{FF2B5EF4-FFF2-40B4-BE49-F238E27FC236}">
                <a16:creationId xmlns:a16="http://schemas.microsoft.com/office/drawing/2014/main" id="{0C8DD3BC-73D2-4101-B037-359F1B42B434}"/>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1" name="empower_classification_attention_placeholder" hidden="1">
            <a:extLst>
              <a:ext uri="{FF2B5EF4-FFF2-40B4-BE49-F238E27FC236}">
                <a16:creationId xmlns:a16="http://schemas.microsoft.com/office/drawing/2014/main" id="{D39CEC28-75A6-43F3-9DE9-2436F3F4D9C6}"/>
              </a:ext>
            </a:extLst>
          </p:cNvPr>
          <p:cNvSpPr txBox="1">
            <a:spLocks/>
          </p:cNvSpPr>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3" name="empower_classification_placeholder">
            <a:extLst>
              <a:ext uri="{FF2B5EF4-FFF2-40B4-BE49-F238E27FC236}">
                <a16:creationId xmlns:a16="http://schemas.microsoft.com/office/drawing/2014/main" id="{FC21F178-EFAA-49DE-A35E-72E2C0CA3B0B}"/>
              </a:ext>
            </a:extLst>
          </p:cNvPr>
          <p:cNvSpPr txBox="1">
            <a:spLocks/>
          </p:cNvSpPr>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5" name="empower_date_placeholder">
            <a:extLst>
              <a:ext uri="{FF2B5EF4-FFF2-40B4-BE49-F238E27FC236}">
                <a16:creationId xmlns:a16="http://schemas.microsoft.com/office/drawing/2014/main" id="{43B2B732-8EC3-4F44-986D-B5DAC6EA77C1}"/>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endParaRPr lang="en-US" sz="800" kern="0" noProof="0" dirty="0">
              <a:solidFill>
                <a:schemeClr val="tx1"/>
              </a:solidFill>
              <a:latin typeface="+mn-lt"/>
              <a:ea typeface="+mn-ea"/>
              <a:cs typeface="+mn-cs"/>
            </a:endParaRPr>
          </a:p>
        </p:txBody>
      </p:sp>
      <p:sp>
        <p:nvSpPr>
          <p:cNvPr id="7" name="Content Top"/>
          <p:cNvSpPr>
            <a:spLocks noGrp="1"/>
          </p:cNvSpPr>
          <p:nvPr>
            <p:ph sz="quarter" idx="13" hasCustomPrompt="1"/>
          </p:nvPr>
        </p:nvSpPr>
        <p:spPr>
          <a:xfrm>
            <a:off x="334800" y="1268412"/>
            <a:ext cx="11520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Bottom Left"/>
          <p:cNvSpPr>
            <a:spLocks noGrp="1"/>
          </p:cNvSpPr>
          <p:nvPr>
            <p:ph sz="quarter" idx="14" hasCustomPrompt="1"/>
          </p:nvPr>
        </p:nvSpPr>
        <p:spPr>
          <a:xfrm>
            <a:off x="334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Bottom Right"/>
          <p:cNvSpPr>
            <a:spLocks noGrp="1"/>
          </p:cNvSpPr>
          <p:nvPr>
            <p:ph sz="quarter" idx="15" hasCustomPrompt="1"/>
          </p:nvPr>
        </p:nvSpPr>
        <p:spPr>
          <a:xfrm>
            <a:off x="6166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3ADACDEE-D42E-4EEF-8504-614B0FC9EF75}"/>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9F595BB6-F050-434C-AF4B-533D75C5E5D3}"/>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3ABBB783-BFC3-406F-9AE2-14E6D55F43A3}"/>
              </a:ext>
            </a:extLst>
          </p:cNvPr>
          <p:cNvSpPr>
            <a:spLocks noGrp="1"/>
          </p:cNvSpPr>
          <p:nvPr>
            <p:ph type="dt" sz="half" idx="16"/>
            <p:custDataLst>
              <p:tags r:id="rId10"/>
            </p:custDataLst>
          </p:nvPr>
        </p:nvSpPr>
        <p:spPr/>
        <p:txBody>
          <a:bodyPr/>
          <a:lstStyle/>
          <a:p>
            <a:endParaRPr lang="en-US" b="1" dirty="0"/>
          </a:p>
        </p:txBody>
      </p:sp>
      <p:sp>
        <p:nvSpPr>
          <p:cNvPr id="12" name="Footer Placeholder 11" hidden="1">
            <a:extLst>
              <a:ext uri="{FF2B5EF4-FFF2-40B4-BE49-F238E27FC236}">
                <a16:creationId xmlns:a16="http://schemas.microsoft.com/office/drawing/2014/main" id="{7DAA9CDC-CAD4-4554-97D9-7059E95FE638}"/>
              </a:ext>
            </a:extLst>
          </p:cNvPr>
          <p:cNvSpPr>
            <a:spLocks noGrp="1"/>
          </p:cNvSpPr>
          <p:nvPr>
            <p:ph type="ftr" sz="quarter" idx="17"/>
            <p:custDataLst>
              <p:tags r:id="rId11"/>
            </p:custDataLst>
          </p:nvPr>
        </p:nvSpPr>
        <p:spPr/>
        <p:txBody>
          <a:bodyPr/>
          <a:lstStyle/>
          <a:p>
            <a:endParaRPr lang="en-US" dirty="0"/>
          </a:p>
        </p:txBody>
      </p:sp>
      <p:sp>
        <p:nvSpPr>
          <p:cNvPr id="14" name="Slide Number Placeholder 13" hidden="1">
            <a:extLst>
              <a:ext uri="{FF2B5EF4-FFF2-40B4-BE49-F238E27FC236}">
                <a16:creationId xmlns:a16="http://schemas.microsoft.com/office/drawing/2014/main" id="{07C82FBB-C728-405A-8E31-DE02DA8D9177}"/>
              </a:ext>
            </a:extLst>
          </p:cNvPr>
          <p:cNvSpPr>
            <a:spLocks noGrp="1"/>
          </p:cNvSpPr>
          <p:nvPr>
            <p:ph type="sldNum" sz="quarter" idx="18"/>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03708507-303A-4696-8A49-D64DA70EAF1B}"/>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orient="horz" pos="2273">
          <p15:clr>
            <a:srgbClr val="FBAE40"/>
          </p15:clr>
        </p15:guide>
        <p15:guide id="2" orient="horz" pos="799">
          <p15:clr>
            <a:srgbClr val="FBAE40"/>
          </p15:clr>
        </p15:guide>
        <p15:guide id="3" orient="horz" pos="4020">
          <p15:clr>
            <a:srgbClr val="FBAE40"/>
          </p15:clr>
        </p15:guide>
        <p15:guide id="4" pos="7469">
          <p15:clr>
            <a:srgbClr val="FBAE40"/>
          </p15:clr>
        </p15:guide>
        <p15:guide id="5" pos="3885">
          <p15:clr>
            <a:srgbClr val="FBAE40"/>
          </p15:clr>
        </p15:guide>
        <p15:guide id="6" pos="3795">
          <p15:clr>
            <a:srgbClr val="FBAE40"/>
          </p15:clr>
        </p15:guide>
        <p15:guide id="7" pos="211">
          <p15:clr>
            <a:srgbClr val="FBAE40"/>
          </p15:clr>
        </p15:guide>
        <p15:guide id="8" orient="horz" pos="24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xOverObj" preserve="1">
  <p:cSld name="Row | 2 columns | row">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C812AE9A-81D7-4AE8-BC9F-85686450823C}"/>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BA8D3527-E357-41F9-99D1-BCEAEC88D70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3A1A2EC5-F603-4F90-ADD8-B8933F3B810B}"/>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FA03A6F0-5545-409D-93A9-5E09698484A1}"/>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20" name="empower_footer_placeholder">
            <a:extLst>
              <a:ext uri="{FF2B5EF4-FFF2-40B4-BE49-F238E27FC236}">
                <a16:creationId xmlns:a16="http://schemas.microsoft.com/office/drawing/2014/main" id="{97E57A33-CDFD-4C72-B657-882682DACB1E}"/>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2" name="empower_classification_attention_placeholder" hidden="1">
            <a:extLst>
              <a:ext uri="{FF2B5EF4-FFF2-40B4-BE49-F238E27FC236}">
                <a16:creationId xmlns:a16="http://schemas.microsoft.com/office/drawing/2014/main" id="{5A896D99-24DF-4F81-9EC3-37F5EF05FFED}"/>
              </a:ext>
            </a:extLst>
          </p:cNvPr>
          <p:cNvSpPr txBox="1">
            <a:spLocks/>
          </p:cNvSpPr>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4" name="empower_classification_placeholder">
            <a:extLst>
              <a:ext uri="{FF2B5EF4-FFF2-40B4-BE49-F238E27FC236}">
                <a16:creationId xmlns:a16="http://schemas.microsoft.com/office/drawing/2014/main" id="{F09BE8EF-EBD2-4B7A-9878-8440DC26C91A}"/>
              </a:ext>
            </a:extLst>
          </p:cNvPr>
          <p:cNvSpPr txBox="1">
            <a:spLocks/>
          </p:cNvSpPr>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6" name="empower_date_placeholder">
            <a:extLst>
              <a:ext uri="{FF2B5EF4-FFF2-40B4-BE49-F238E27FC236}">
                <a16:creationId xmlns:a16="http://schemas.microsoft.com/office/drawing/2014/main" id="{99207B66-AFA5-4510-BF1D-29423C34CEF2}"/>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Top"/>
          <p:cNvSpPr>
            <a:spLocks noGrp="1"/>
          </p:cNvSpPr>
          <p:nvPr>
            <p:ph sz="quarter" idx="13" hasCustomPrompt="1"/>
          </p:nvPr>
        </p:nvSpPr>
        <p:spPr>
          <a:xfrm>
            <a:off x="334433" y="1268412"/>
            <a:ext cx="11521280" cy="126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9" name="Content Center Left"/>
          <p:cNvSpPr>
            <a:spLocks noGrp="1"/>
          </p:cNvSpPr>
          <p:nvPr>
            <p:ph sz="quarter" idx="14" hasCustomPrompt="1"/>
          </p:nvPr>
        </p:nvSpPr>
        <p:spPr>
          <a:xfrm>
            <a:off x="334800" y="2780913"/>
            <a:ext cx="5688000" cy="198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Center Right"/>
          <p:cNvSpPr>
            <a:spLocks noGrp="1"/>
          </p:cNvSpPr>
          <p:nvPr>
            <p:ph sz="quarter" idx="15" hasCustomPrompt="1"/>
          </p:nvPr>
        </p:nvSpPr>
        <p:spPr>
          <a:xfrm>
            <a:off x="6167437" y="2780913"/>
            <a:ext cx="5688000" cy="198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Bottom"/>
          <p:cNvSpPr>
            <a:spLocks noGrp="1"/>
          </p:cNvSpPr>
          <p:nvPr>
            <p:ph sz="quarter" idx="16" hasCustomPrompt="1"/>
          </p:nvPr>
        </p:nvSpPr>
        <p:spPr>
          <a:xfrm>
            <a:off x="334433" y="5085186"/>
            <a:ext cx="11521280" cy="1296567"/>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6" name="Title">
            <a:extLst>
              <a:ext uri="{FF2B5EF4-FFF2-40B4-BE49-F238E27FC236}">
                <a16:creationId xmlns:a16="http://schemas.microsoft.com/office/drawing/2014/main" id="{42CB6C61-472A-4F78-8808-601D74D8D1AD}"/>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878DF235-2AD8-4C82-A0BD-D1BDFC873704}"/>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A9104FB9-0912-4A0F-BBB7-DF055F829451}"/>
              </a:ext>
            </a:extLst>
          </p:cNvPr>
          <p:cNvSpPr>
            <a:spLocks noGrp="1"/>
          </p:cNvSpPr>
          <p:nvPr>
            <p:ph type="dt" sz="half" idx="17"/>
            <p:custDataLst>
              <p:tags r:id="rId10"/>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E424A36D-7777-4A82-B12F-96CE1F877678}"/>
              </a:ext>
            </a:extLst>
          </p:cNvPr>
          <p:cNvSpPr>
            <a:spLocks noGrp="1"/>
          </p:cNvSpPr>
          <p:nvPr>
            <p:ph type="ftr" sz="quarter" idx="18"/>
            <p:custDataLst>
              <p:tags r:id="rId11"/>
            </p:custDataLst>
          </p:nvPr>
        </p:nvSpPr>
        <p:spPr/>
        <p:txBody>
          <a:bodyPr/>
          <a:lstStyle/>
          <a:p>
            <a:endParaRPr lang="en-US" dirty="0"/>
          </a:p>
        </p:txBody>
      </p:sp>
      <p:sp>
        <p:nvSpPr>
          <p:cNvPr id="15" name="Slide Number Placeholder 14" hidden="1">
            <a:extLst>
              <a:ext uri="{FF2B5EF4-FFF2-40B4-BE49-F238E27FC236}">
                <a16:creationId xmlns:a16="http://schemas.microsoft.com/office/drawing/2014/main" id="{E1CCD2B2-40D2-43D5-80C4-5322AD403334}"/>
              </a:ext>
            </a:extLst>
          </p:cNvPr>
          <p:cNvSpPr>
            <a:spLocks noGrp="1"/>
          </p:cNvSpPr>
          <p:nvPr>
            <p:ph type="sldNum" sz="quarter" idx="19"/>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1235F132-B0A2-4CF3-A146-5DF950DFB464}"/>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3885">
          <p15:clr>
            <a:srgbClr val="FBAE40"/>
          </p15:clr>
        </p15:guide>
        <p15:guide id="2" pos="3795">
          <p15:clr>
            <a:srgbClr val="FBAE40"/>
          </p15:clr>
        </p15:guide>
        <p15:guide id="3" pos="211">
          <p15:clr>
            <a:srgbClr val="FBAE40"/>
          </p15:clr>
        </p15:guide>
        <p15:guide id="4" pos="7469">
          <p15:clr>
            <a:srgbClr val="FBAE40"/>
          </p15:clr>
        </p15:guide>
        <p15:guide id="5" orient="horz" pos="799">
          <p15:clr>
            <a:srgbClr val="FBAE40"/>
          </p15:clr>
        </p15:guide>
        <p15:guide id="6" orient="horz" pos="1593">
          <p15:clr>
            <a:srgbClr val="FBAE40"/>
          </p15:clr>
        </p15:guide>
        <p15:guide id="7" orient="horz" pos="1752">
          <p15:clr>
            <a:srgbClr val="FBAE40"/>
          </p15:clr>
        </p15:guide>
        <p15:guide id="8" orient="horz" pos="2999">
          <p15:clr>
            <a:srgbClr val="FBAE40"/>
          </p15:clr>
        </p15:guide>
        <p15:guide id="9" orient="horz" pos="3203">
          <p15:clr>
            <a:srgbClr val="FBAE40"/>
          </p15:clr>
        </p15:guide>
        <p15:guide id="10" orient="horz" pos="40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3 column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7FB993A8-52D6-439E-9FD7-796FB1371096}"/>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3" name="empower_document_placeholder" hidden="1">
            <a:extLst>
              <a:ext uri="{FF2B5EF4-FFF2-40B4-BE49-F238E27FC236}">
                <a16:creationId xmlns:a16="http://schemas.microsoft.com/office/drawing/2014/main" id="{112013B0-A00B-4A1F-90FB-E2E8B2F86D5D}"/>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5" name="empower_proprietary_placeholder" hidden="1">
            <a:extLst>
              <a:ext uri="{FF2B5EF4-FFF2-40B4-BE49-F238E27FC236}">
                <a16:creationId xmlns:a16="http://schemas.microsoft.com/office/drawing/2014/main" id="{FC3769D5-91E6-43B0-BC4B-C0040A71CFD6}"/>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7" name="empower_draft_placeholder" hidden="1">
            <a:extLst>
              <a:ext uri="{FF2B5EF4-FFF2-40B4-BE49-F238E27FC236}">
                <a16:creationId xmlns:a16="http://schemas.microsoft.com/office/drawing/2014/main" id="{B0E0CB85-0435-4FEC-B2B6-D19200B62923}"/>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9" name="empower_footer_placeholder">
            <a:extLst>
              <a:ext uri="{FF2B5EF4-FFF2-40B4-BE49-F238E27FC236}">
                <a16:creationId xmlns:a16="http://schemas.microsoft.com/office/drawing/2014/main" id="{557CA6BF-F2F9-417F-A2FD-035F1FC85693}"/>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1" name="empower_classification_attention_placeholder" hidden="1">
            <a:extLst>
              <a:ext uri="{FF2B5EF4-FFF2-40B4-BE49-F238E27FC236}">
                <a16:creationId xmlns:a16="http://schemas.microsoft.com/office/drawing/2014/main" id="{8C605CA2-9EAD-450F-BC1B-8D9AF92E5875}"/>
              </a:ext>
            </a:extLst>
          </p:cNvPr>
          <p:cNvSpPr txBox="1">
            <a:spLocks/>
          </p:cNvSpPr>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3" name="empower_classification_placeholder">
            <a:extLst>
              <a:ext uri="{FF2B5EF4-FFF2-40B4-BE49-F238E27FC236}">
                <a16:creationId xmlns:a16="http://schemas.microsoft.com/office/drawing/2014/main" id="{4E82CE8C-8E20-4C1A-B65C-F8A30CF5A153}"/>
              </a:ext>
            </a:extLst>
          </p:cNvPr>
          <p:cNvSpPr txBox="1">
            <a:spLocks/>
          </p:cNvSpPr>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5" name="empower_date_placeholder">
            <a:extLst>
              <a:ext uri="{FF2B5EF4-FFF2-40B4-BE49-F238E27FC236}">
                <a16:creationId xmlns:a16="http://schemas.microsoft.com/office/drawing/2014/main" id="{D96F0A90-37BC-4B0D-A29D-8711C51DD447}"/>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Left"/>
          <p:cNvSpPr>
            <a:spLocks noGrp="1"/>
          </p:cNvSpPr>
          <p:nvPr>
            <p:ph sz="quarter" idx="13" hasCustomPrompt="1"/>
          </p:nvPr>
        </p:nvSpPr>
        <p:spPr>
          <a:xfrm>
            <a:off x="334800" y="1268414"/>
            <a:ext cx="3744384"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Center"/>
          <p:cNvSpPr>
            <a:spLocks noGrp="1"/>
          </p:cNvSpPr>
          <p:nvPr>
            <p:ph sz="quarter" idx="14" hasCustomPrompt="1"/>
          </p:nvPr>
        </p:nvSpPr>
        <p:spPr>
          <a:xfrm>
            <a:off x="4262399" y="1268414"/>
            <a:ext cx="3672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Right"/>
          <p:cNvSpPr>
            <a:spLocks noGrp="1"/>
          </p:cNvSpPr>
          <p:nvPr>
            <p:ph sz="quarter" idx="15" hasCustomPrompt="1"/>
          </p:nvPr>
        </p:nvSpPr>
        <p:spPr>
          <a:xfrm>
            <a:off x="8113184" y="1268414"/>
            <a:ext cx="3744416"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7A635AE4-FE20-4282-BFFD-96EBDCED60D9}"/>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96E14A5B-9E91-4287-8D3D-9F9C469D8ECA}"/>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210BD89C-2BAC-459E-A79D-05B6C0B33362}"/>
              </a:ext>
            </a:extLst>
          </p:cNvPr>
          <p:cNvSpPr>
            <a:spLocks noGrp="1"/>
          </p:cNvSpPr>
          <p:nvPr>
            <p:ph type="dt" sz="half" idx="16"/>
            <p:custDataLst>
              <p:tags r:id="rId10"/>
            </p:custDataLst>
          </p:nvPr>
        </p:nvSpPr>
        <p:spPr/>
        <p:txBody>
          <a:bodyPr/>
          <a:lstStyle/>
          <a:p>
            <a:endParaRPr lang="en-US" b="1" dirty="0"/>
          </a:p>
        </p:txBody>
      </p:sp>
      <p:sp>
        <p:nvSpPr>
          <p:cNvPr id="12" name="Footer Placeholder 11" hidden="1">
            <a:extLst>
              <a:ext uri="{FF2B5EF4-FFF2-40B4-BE49-F238E27FC236}">
                <a16:creationId xmlns:a16="http://schemas.microsoft.com/office/drawing/2014/main" id="{13A018B2-30A4-435D-A599-2BE57EAB5CBC}"/>
              </a:ext>
            </a:extLst>
          </p:cNvPr>
          <p:cNvSpPr>
            <a:spLocks noGrp="1"/>
          </p:cNvSpPr>
          <p:nvPr>
            <p:ph type="ftr" sz="quarter" idx="17"/>
            <p:custDataLst>
              <p:tags r:id="rId11"/>
            </p:custDataLst>
          </p:nvPr>
        </p:nvSpPr>
        <p:spPr/>
        <p:txBody>
          <a:bodyPr/>
          <a:lstStyle/>
          <a:p>
            <a:endParaRPr lang="en-US" dirty="0"/>
          </a:p>
        </p:txBody>
      </p:sp>
      <p:sp>
        <p:nvSpPr>
          <p:cNvPr id="14" name="Slide Number Placeholder 13" hidden="1">
            <a:extLst>
              <a:ext uri="{FF2B5EF4-FFF2-40B4-BE49-F238E27FC236}">
                <a16:creationId xmlns:a16="http://schemas.microsoft.com/office/drawing/2014/main" id="{B6CA23A5-CFDD-4B39-B853-6A18A878BFBF}"/>
              </a:ext>
            </a:extLst>
          </p:cNvPr>
          <p:cNvSpPr>
            <a:spLocks noGrp="1"/>
          </p:cNvSpPr>
          <p:nvPr>
            <p:ph type="sldNum" sz="quarter" idx="18"/>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226441E8-60EA-42A3-B978-BA612ACACF40}"/>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orient="horz" pos="4020">
          <p15:clr>
            <a:srgbClr val="FBAE40"/>
          </p15:clr>
        </p15:guide>
        <p15:guide id="2" orient="horz" pos="799">
          <p15:clr>
            <a:srgbClr val="FBAE40"/>
          </p15:clr>
        </p15:guide>
        <p15:guide id="3" pos="4997">
          <p15:clr>
            <a:srgbClr val="FBAE40"/>
          </p15:clr>
        </p15:guide>
        <p15:guide id="4" pos="2683">
          <p15:clr>
            <a:srgbClr val="FBAE40"/>
          </p15:clr>
        </p15:guide>
        <p15:guide id="5" pos="2570">
          <p15:clr>
            <a:srgbClr val="FBAE40"/>
          </p15:clr>
        </p15:guide>
        <p15:guide id="6" pos="5110">
          <p15:clr>
            <a:srgbClr val="FBAE40"/>
          </p15:clr>
        </p15:guide>
        <p15:guide id="7" pos="211">
          <p15:clr>
            <a:srgbClr val="FBAE40"/>
          </p15:clr>
        </p15:guide>
        <p15:guide id="8" pos="746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Row | 3 columns">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488416C1-009C-4276-862C-859A39D89869}"/>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B192327F-A51B-41E2-B3F1-79934B28290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EE529511-279F-4E8D-B98F-7745CB480D72}"/>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7712C297-5B52-4E05-AEC3-8C81F2A74EE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20" name="empower_footer_placeholder">
            <a:extLst>
              <a:ext uri="{FF2B5EF4-FFF2-40B4-BE49-F238E27FC236}">
                <a16:creationId xmlns:a16="http://schemas.microsoft.com/office/drawing/2014/main" id="{C492E0D9-97C5-4A27-B585-4460769C4D67}"/>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2" name="empower_classification_attention_placeholder" hidden="1">
            <a:extLst>
              <a:ext uri="{FF2B5EF4-FFF2-40B4-BE49-F238E27FC236}">
                <a16:creationId xmlns:a16="http://schemas.microsoft.com/office/drawing/2014/main" id="{EB4DD739-504C-48CA-BA98-DEE0B3A91EAB}"/>
              </a:ext>
            </a:extLst>
          </p:cNvPr>
          <p:cNvSpPr txBox="1">
            <a:spLocks/>
          </p:cNvSpPr>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4" name="empower_classification_placeholder">
            <a:extLst>
              <a:ext uri="{FF2B5EF4-FFF2-40B4-BE49-F238E27FC236}">
                <a16:creationId xmlns:a16="http://schemas.microsoft.com/office/drawing/2014/main" id="{D547197E-1EC3-47AA-B644-4B7771421A2B}"/>
              </a:ext>
            </a:extLst>
          </p:cNvPr>
          <p:cNvSpPr txBox="1"/>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6" name="empower_date_placeholder">
            <a:extLst>
              <a:ext uri="{FF2B5EF4-FFF2-40B4-BE49-F238E27FC236}">
                <a16:creationId xmlns:a16="http://schemas.microsoft.com/office/drawing/2014/main" id="{5B4084F1-8114-4C22-84F5-3D14817A7904}"/>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Top"/>
          <p:cNvSpPr>
            <a:spLocks noGrp="1"/>
          </p:cNvSpPr>
          <p:nvPr>
            <p:ph sz="quarter" idx="13" hasCustomPrompt="1"/>
          </p:nvPr>
        </p:nvSpPr>
        <p:spPr>
          <a:xfrm>
            <a:off x="334800" y="1268414"/>
            <a:ext cx="11521280" cy="1368425"/>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9" name="Content Left"/>
          <p:cNvSpPr>
            <a:spLocks noGrp="1"/>
          </p:cNvSpPr>
          <p:nvPr>
            <p:ph sz="quarter" idx="14" hasCustomPrompt="1"/>
          </p:nvPr>
        </p:nvSpPr>
        <p:spPr>
          <a:xfrm>
            <a:off x="334800" y="2781300"/>
            <a:ext cx="3744000"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Center"/>
          <p:cNvSpPr>
            <a:spLocks noGrp="1"/>
          </p:cNvSpPr>
          <p:nvPr>
            <p:ph sz="quarter" idx="15" hasCustomPrompt="1"/>
          </p:nvPr>
        </p:nvSpPr>
        <p:spPr>
          <a:xfrm>
            <a:off x="4259262" y="2781300"/>
            <a:ext cx="3673475"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Right"/>
          <p:cNvSpPr>
            <a:spLocks noGrp="1"/>
          </p:cNvSpPr>
          <p:nvPr>
            <p:ph sz="quarter" idx="16" hasCustomPrompt="1"/>
          </p:nvPr>
        </p:nvSpPr>
        <p:spPr>
          <a:xfrm>
            <a:off x="8113186" y="2781300"/>
            <a:ext cx="3744383"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6C581746-1B2C-4D98-9755-6221A3ED9E38}"/>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7AAAECD1-71D2-46B6-BF2D-6007823BA888}"/>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EA8AF054-4363-4E54-A605-8A5E7CD05422}"/>
              </a:ext>
            </a:extLst>
          </p:cNvPr>
          <p:cNvSpPr>
            <a:spLocks noGrp="1"/>
          </p:cNvSpPr>
          <p:nvPr>
            <p:ph type="dt" sz="half" idx="17"/>
            <p:custDataLst>
              <p:tags r:id="rId10"/>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C839DAF8-6F4C-441B-B45B-348B7EA8B4B3}"/>
              </a:ext>
            </a:extLst>
          </p:cNvPr>
          <p:cNvSpPr>
            <a:spLocks noGrp="1"/>
          </p:cNvSpPr>
          <p:nvPr>
            <p:ph type="ftr" sz="quarter" idx="18"/>
            <p:custDataLst>
              <p:tags r:id="rId11"/>
            </p:custDataLst>
          </p:nvPr>
        </p:nvSpPr>
        <p:spPr/>
        <p:txBody>
          <a:bodyPr/>
          <a:lstStyle/>
          <a:p>
            <a:endParaRPr lang="en-US" dirty="0"/>
          </a:p>
        </p:txBody>
      </p:sp>
      <p:sp>
        <p:nvSpPr>
          <p:cNvPr id="15" name="Slide Number Placeholder 14" hidden="1">
            <a:extLst>
              <a:ext uri="{FF2B5EF4-FFF2-40B4-BE49-F238E27FC236}">
                <a16:creationId xmlns:a16="http://schemas.microsoft.com/office/drawing/2014/main" id="{0CBA086A-526B-43F0-BEDE-EC3219CC7834}"/>
              </a:ext>
            </a:extLst>
          </p:cNvPr>
          <p:cNvSpPr>
            <a:spLocks noGrp="1"/>
          </p:cNvSpPr>
          <p:nvPr>
            <p:ph type="sldNum" sz="quarter" idx="19"/>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F76E7CBE-7230-4110-85FB-3718D4B81343}"/>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4997">
          <p15:clr>
            <a:srgbClr val="FBAE40"/>
          </p15:clr>
        </p15:guide>
        <p15:guide id="2" pos="5110">
          <p15:clr>
            <a:srgbClr val="FBAE40"/>
          </p15:clr>
        </p15:guide>
        <p15:guide id="3" pos="7469">
          <p15:clr>
            <a:srgbClr val="FBAE40"/>
          </p15:clr>
        </p15:guide>
        <p15:guide id="4" pos="2683">
          <p15:clr>
            <a:srgbClr val="FBAE40"/>
          </p15:clr>
        </p15:guide>
        <p15:guide id="5" pos="2570">
          <p15:clr>
            <a:srgbClr val="FBAE40"/>
          </p15:clr>
        </p15:guide>
        <p15:guide id="6" pos="211">
          <p15:clr>
            <a:srgbClr val="FBAE40"/>
          </p15:clr>
        </p15:guide>
        <p15:guide id="7" orient="horz" pos="799">
          <p15:clr>
            <a:srgbClr val="FBAE40"/>
          </p15:clr>
        </p15:guide>
        <p15:guide id="8" orient="horz" pos="4020">
          <p15:clr>
            <a:srgbClr val="FBAE40"/>
          </p15:clr>
        </p15:guide>
        <p15:guide id="9" orient="horz" pos="1661">
          <p15:clr>
            <a:srgbClr val="FBAE40"/>
          </p15:clr>
        </p15:guide>
        <p15:guide id="10" orient="horz" pos="17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Media" preserve="1">
  <p:cSld name="4 columns">
    <p:spTree>
      <p:nvGrpSpPr>
        <p:cNvPr id="1" name=""/>
        <p:cNvGrpSpPr/>
        <p:nvPr/>
      </p:nvGrpSpPr>
      <p:grpSpPr>
        <a:xfrm>
          <a:off x="0" y="0"/>
          <a:ext cx="0" cy="0"/>
          <a:chOff x="0" y="0"/>
          <a:chExt cx="0" cy="0"/>
        </a:xfrm>
      </p:grpSpPr>
      <p:sp>
        <p:nvSpPr>
          <p:cNvPr id="11" name="empower_additionalText_placeholder" hidden="1">
            <a:extLst>
              <a:ext uri="{FF2B5EF4-FFF2-40B4-BE49-F238E27FC236}">
                <a16:creationId xmlns:a16="http://schemas.microsoft.com/office/drawing/2014/main" id="{5BFFD0DD-DDFD-422B-86D9-F164E68C0538}"/>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5" name="empower_document_placeholder" hidden="1">
            <a:extLst>
              <a:ext uri="{FF2B5EF4-FFF2-40B4-BE49-F238E27FC236}">
                <a16:creationId xmlns:a16="http://schemas.microsoft.com/office/drawing/2014/main" id="{DF070F93-7F88-456A-894C-885F8AC591A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6" name="empower_proprietary_placeholder" hidden="1">
            <a:extLst>
              <a:ext uri="{FF2B5EF4-FFF2-40B4-BE49-F238E27FC236}">
                <a16:creationId xmlns:a16="http://schemas.microsoft.com/office/drawing/2014/main" id="{9A5FF993-F527-4569-A066-E8D346767DE0}"/>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7" name="empower_draft_placeholder" hidden="1">
            <a:extLst>
              <a:ext uri="{FF2B5EF4-FFF2-40B4-BE49-F238E27FC236}">
                <a16:creationId xmlns:a16="http://schemas.microsoft.com/office/drawing/2014/main" id="{709C3987-21ED-4B60-B90F-837FB1F2A7A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9" name="empower_footer_placeholder">
            <a:extLst>
              <a:ext uri="{FF2B5EF4-FFF2-40B4-BE49-F238E27FC236}">
                <a16:creationId xmlns:a16="http://schemas.microsoft.com/office/drawing/2014/main" id="{C33D0117-4C9D-47FC-BBAF-7D90814DB7C7}"/>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10" name="empower_classification_attention_placeholder" hidden="1">
            <a:extLst>
              <a:ext uri="{FF2B5EF4-FFF2-40B4-BE49-F238E27FC236}">
                <a16:creationId xmlns:a16="http://schemas.microsoft.com/office/drawing/2014/main" id="{40F47B66-9156-4480-85AF-99EB0563F553}"/>
              </a:ext>
            </a:extLst>
          </p:cNvPr>
          <p:cNvSpPr txBox="1"/>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14" name="empower_classification_placeholder">
            <a:extLst>
              <a:ext uri="{FF2B5EF4-FFF2-40B4-BE49-F238E27FC236}">
                <a16:creationId xmlns:a16="http://schemas.microsoft.com/office/drawing/2014/main" id="{B1D76006-023D-437E-80D1-B8FC83CA1329}"/>
              </a:ext>
            </a:extLst>
          </p:cNvPr>
          <p:cNvSpPr txBox="1"/>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6" name="empower_date_placeholder">
            <a:extLst>
              <a:ext uri="{FF2B5EF4-FFF2-40B4-BE49-F238E27FC236}">
                <a16:creationId xmlns:a16="http://schemas.microsoft.com/office/drawing/2014/main" id="{71DC81B7-1CCA-48F9-8AB9-34BBC16340CF}"/>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8" name="Content Left">
            <a:extLst>
              <a:ext uri="{FF2B5EF4-FFF2-40B4-BE49-F238E27FC236}">
                <a16:creationId xmlns:a16="http://schemas.microsoft.com/office/drawing/2014/main" id="{371B7856-37AA-4EBD-9A28-1045DC90A92A}"/>
              </a:ext>
            </a:extLst>
          </p:cNvPr>
          <p:cNvSpPr>
            <a:spLocks noGrp="1"/>
          </p:cNvSpPr>
          <p:nvPr>
            <p:ph sz="quarter" idx="20" hasCustomPrompt="1"/>
          </p:nvPr>
        </p:nvSpPr>
        <p:spPr>
          <a:xfrm>
            <a:off x="334799" y="1268414"/>
            <a:ext cx="2808000"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Center Left">
            <a:extLst>
              <a:ext uri="{FF2B5EF4-FFF2-40B4-BE49-F238E27FC236}">
                <a16:creationId xmlns:a16="http://schemas.microsoft.com/office/drawing/2014/main" id="{AB4408A9-DF90-4D32-8AE8-9278539718C0}"/>
              </a:ext>
            </a:extLst>
          </p:cNvPr>
          <p:cNvSpPr>
            <a:spLocks noGrp="1"/>
          </p:cNvSpPr>
          <p:nvPr>
            <p:ph sz="quarter" idx="21" hasCustomPrompt="1"/>
          </p:nvPr>
        </p:nvSpPr>
        <p:spPr>
          <a:xfrm>
            <a:off x="3324225" y="1268414"/>
            <a:ext cx="2663825"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Center Right">
            <a:extLst>
              <a:ext uri="{FF2B5EF4-FFF2-40B4-BE49-F238E27FC236}">
                <a16:creationId xmlns:a16="http://schemas.microsoft.com/office/drawing/2014/main" id="{FFF96914-9970-46DB-82A4-AB1B80110378}"/>
              </a:ext>
            </a:extLst>
          </p:cNvPr>
          <p:cNvSpPr>
            <a:spLocks noGrp="1"/>
          </p:cNvSpPr>
          <p:nvPr>
            <p:ph sz="quarter" idx="22" hasCustomPrompt="1"/>
          </p:nvPr>
        </p:nvSpPr>
        <p:spPr>
          <a:xfrm>
            <a:off x="6203950" y="1268414"/>
            <a:ext cx="2663825"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Right">
            <a:extLst>
              <a:ext uri="{FF2B5EF4-FFF2-40B4-BE49-F238E27FC236}">
                <a16:creationId xmlns:a16="http://schemas.microsoft.com/office/drawing/2014/main" id="{6803C6B1-D864-4BE6-AE1F-CA280F4DABD8}"/>
              </a:ext>
            </a:extLst>
          </p:cNvPr>
          <p:cNvSpPr>
            <a:spLocks noGrp="1"/>
          </p:cNvSpPr>
          <p:nvPr>
            <p:ph sz="quarter" idx="23" hasCustomPrompt="1"/>
          </p:nvPr>
        </p:nvSpPr>
        <p:spPr>
          <a:xfrm>
            <a:off x="9048750" y="1268414"/>
            <a:ext cx="2807593"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a:extLst>
              <a:ext uri="{FF2B5EF4-FFF2-40B4-BE49-F238E27FC236}">
                <a16:creationId xmlns:a16="http://schemas.microsoft.com/office/drawing/2014/main" id="{CDD773CC-FCEC-46C8-A75B-E70A26A7BF5B}"/>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4" name="LOGO PROTECTION" hidden="1">
            <a:extLst>
              <a:ext uri="{FF2B5EF4-FFF2-40B4-BE49-F238E27FC236}">
                <a16:creationId xmlns:a16="http://schemas.microsoft.com/office/drawing/2014/main" id="{FC67C23C-8514-4FAA-ABF5-040B63DA67C4}"/>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735BE885-8732-4220-942B-E6D8F286274D}"/>
              </a:ext>
            </a:extLst>
          </p:cNvPr>
          <p:cNvSpPr>
            <a:spLocks noGrp="1"/>
          </p:cNvSpPr>
          <p:nvPr>
            <p:ph type="dt" sz="half" idx="24"/>
            <p:custDataLst>
              <p:tags r:id="rId10"/>
            </p:custDataLst>
          </p:nvPr>
        </p:nvSpPr>
        <p:spPr/>
        <p:txBody>
          <a:bodyPr/>
          <a:lstStyle/>
          <a:p>
            <a:endParaRPr lang="en-US" b="1" dirty="0"/>
          </a:p>
        </p:txBody>
      </p:sp>
      <p:sp>
        <p:nvSpPr>
          <p:cNvPr id="13" name="Footer Placeholder 12" hidden="1">
            <a:extLst>
              <a:ext uri="{FF2B5EF4-FFF2-40B4-BE49-F238E27FC236}">
                <a16:creationId xmlns:a16="http://schemas.microsoft.com/office/drawing/2014/main" id="{30570D12-AEFF-4406-B206-CB0D80D8FF49}"/>
              </a:ext>
            </a:extLst>
          </p:cNvPr>
          <p:cNvSpPr>
            <a:spLocks noGrp="1"/>
          </p:cNvSpPr>
          <p:nvPr>
            <p:ph type="ftr" sz="quarter" idx="25"/>
            <p:custDataLst>
              <p:tags r:id="rId11"/>
            </p:custDataLst>
          </p:nvPr>
        </p:nvSpPr>
        <p:spPr/>
        <p:txBody>
          <a:bodyPr/>
          <a:lstStyle/>
          <a:p>
            <a:endParaRPr lang="en-US" dirty="0"/>
          </a:p>
        </p:txBody>
      </p:sp>
      <p:sp>
        <p:nvSpPr>
          <p:cNvPr id="16" name="Slide Number Placeholder 15" hidden="1">
            <a:extLst>
              <a:ext uri="{FF2B5EF4-FFF2-40B4-BE49-F238E27FC236}">
                <a16:creationId xmlns:a16="http://schemas.microsoft.com/office/drawing/2014/main" id="{C49E2653-C8D1-4594-B3A4-0606A88CBB62}"/>
              </a:ext>
            </a:extLst>
          </p:cNvPr>
          <p:cNvSpPr>
            <a:spLocks noGrp="1"/>
          </p:cNvSpPr>
          <p:nvPr>
            <p:ph type="sldNum" sz="quarter" idx="26"/>
            <p:custDataLst>
              <p:tags r:id="rId12"/>
            </p:custDataLst>
          </p:nvPr>
        </p:nvSpPr>
        <p:spPr/>
        <p:txBody>
          <a:bodyPr/>
          <a:lstStyle/>
          <a:p>
            <a:r>
              <a:rPr lang="en-US"/>
              <a:t> </a:t>
            </a:r>
            <a:endParaRPr lang="en-US" dirty="0"/>
          </a:p>
        </p:txBody>
      </p:sp>
      <p:sp>
        <p:nvSpPr>
          <p:cNvPr id="18" name="MIO_Placeholder_Mapping" hidden="1">
            <a:extLst>
              <a:ext uri="{FF2B5EF4-FFF2-40B4-BE49-F238E27FC236}">
                <a16:creationId xmlns:a16="http://schemas.microsoft.com/office/drawing/2014/main" id="{12ADA7AE-DD1C-409A-B0A5-6D14FF7BF270}"/>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orient="horz" pos="799">
          <p15:clr>
            <a:srgbClr val="FBAE40"/>
          </p15:clr>
        </p15:guide>
        <p15:guide id="2" orient="horz" pos="4020">
          <p15:clr>
            <a:srgbClr val="FBAE40"/>
          </p15:clr>
        </p15:guide>
        <p15:guide id="3" pos="7469">
          <p15:clr>
            <a:srgbClr val="FBAE40"/>
          </p15:clr>
        </p15:guide>
        <p15:guide id="4" pos="211">
          <p15:clr>
            <a:srgbClr val="FBAE40"/>
          </p15:clr>
        </p15:guide>
        <p15:guide id="5" pos="3908">
          <p15:clr>
            <a:srgbClr val="FBAE40"/>
          </p15:clr>
        </p15:guide>
        <p15:guide id="6" pos="3772">
          <p15:clr>
            <a:srgbClr val="FBAE40"/>
          </p15:clr>
        </p15:guide>
        <p15:guide id="7" pos="5586">
          <p15:clr>
            <a:srgbClr val="FBAE40"/>
          </p15:clr>
        </p15:guide>
        <p15:guide id="8" pos="5700">
          <p15:clr>
            <a:srgbClr val="FBAE40"/>
          </p15:clr>
        </p15:guide>
        <p15:guide id="9" pos="1980">
          <p15:clr>
            <a:srgbClr val="FBAE40"/>
          </p15:clr>
        </p15:guide>
        <p15:guide id="10" pos="209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Row | 4 columns">
    <p:spTree>
      <p:nvGrpSpPr>
        <p:cNvPr id="1" name=""/>
        <p:cNvGrpSpPr/>
        <p:nvPr/>
      </p:nvGrpSpPr>
      <p:grpSpPr>
        <a:xfrm>
          <a:off x="0" y="0"/>
          <a:ext cx="0" cy="0"/>
          <a:chOff x="0" y="0"/>
          <a:chExt cx="0" cy="0"/>
        </a:xfrm>
      </p:grpSpPr>
      <p:sp>
        <p:nvSpPr>
          <p:cNvPr id="13" name="empower_additionalText_placeholder" hidden="1">
            <a:extLst>
              <a:ext uri="{FF2B5EF4-FFF2-40B4-BE49-F238E27FC236}">
                <a16:creationId xmlns:a16="http://schemas.microsoft.com/office/drawing/2014/main" id="{598DE9EE-A198-41B5-9814-41C66F96D3B0}"/>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5" name="empower_document_placeholder" hidden="1">
            <a:extLst>
              <a:ext uri="{FF2B5EF4-FFF2-40B4-BE49-F238E27FC236}">
                <a16:creationId xmlns:a16="http://schemas.microsoft.com/office/drawing/2014/main" id="{0AFB1D71-5FD7-446C-90B5-1DE68C513BD6}"/>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6" name="empower_proprietary_placeholder" hidden="1">
            <a:extLst>
              <a:ext uri="{FF2B5EF4-FFF2-40B4-BE49-F238E27FC236}">
                <a16:creationId xmlns:a16="http://schemas.microsoft.com/office/drawing/2014/main" id="{57168C6C-B95E-4260-9301-8D1D5988F67B}"/>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7" name="empower_draft_placeholder" hidden="1">
            <a:extLst>
              <a:ext uri="{FF2B5EF4-FFF2-40B4-BE49-F238E27FC236}">
                <a16:creationId xmlns:a16="http://schemas.microsoft.com/office/drawing/2014/main" id="{729E2230-F28C-4139-A2F7-536C0BDB8E99}"/>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9" name="empower_footer_placeholder">
            <a:extLst>
              <a:ext uri="{FF2B5EF4-FFF2-40B4-BE49-F238E27FC236}">
                <a16:creationId xmlns:a16="http://schemas.microsoft.com/office/drawing/2014/main" id="{2A98BB16-D9CD-4785-A71C-21C57A554883}"/>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10" name="empower_classification_attention_placeholder" hidden="1">
            <a:extLst>
              <a:ext uri="{FF2B5EF4-FFF2-40B4-BE49-F238E27FC236}">
                <a16:creationId xmlns:a16="http://schemas.microsoft.com/office/drawing/2014/main" id="{333A1F8F-A990-434A-92C1-D59A014E7AFF}"/>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11" name="empower_classification_placeholder">
            <a:extLst>
              <a:ext uri="{FF2B5EF4-FFF2-40B4-BE49-F238E27FC236}">
                <a16:creationId xmlns:a16="http://schemas.microsoft.com/office/drawing/2014/main" id="{DBAA7875-DC7B-4CB1-AFAA-A99AEDD01BF7}"/>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15" name="empower_date_placeholder">
            <a:extLst>
              <a:ext uri="{FF2B5EF4-FFF2-40B4-BE49-F238E27FC236}">
                <a16:creationId xmlns:a16="http://schemas.microsoft.com/office/drawing/2014/main" id="{5743D8EF-9336-4669-BBD9-501D062A3DB4}"/>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endParaRPr lang="en-US" sz="800" kern="0" noProof="0" dirty="0">
              <a:solidFill>
                <a:schemeClr val="tx1"/>
              </a:solidFill>
              <a:latin typeface="+mn-lt"/>
              <a:ea typeface="+mn-ea"/>
              <a:cs typeface="+mn-cs"/>
            </a:endParaRPr>
          </a:p>
        </p:txBody>
      </p:sp>
      <p:sp>
        <p:nvSpPr>
          <p:cNvPr id="8" name="Content Top">
            <a:extLst>
              <a:ext uri="{FF2B5EF4-FFF2-40B4-BE49-F238E27FC236}">
                <a16:creationId xmlns:a16="http://schemas.microsoft.com/office/drawing/2014/main" id="{B528FDA5-64C4-4079-B7B7-97722BA30039}"/>
              </a:ext>
            </a:extLst>
          </p:cNvPr>
          <p:cNvSpPr>
            <a:spLocks noGrp="1"/>
          </p:cNvSpPr>
          <p:nvPr>
            <p:ph sz="quarter" idx="21" hasCustomPrompt="1"/>
          </p:nvPr>
        </p:nvSpPr>
        <p:spPr>
          <a:xfrm>
            <a:off x="334800" y="1268414"/>
            <a:ext cx="11521280" cy="1368425"/>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12" name="Content Left">
            <a:extLst>
              <a:ext uri="{FF2B5EF4-FFF2-40B4-BE49-F238E27FC236}">
                <a16:creationId xmlns:a16="http://schemas.microsoft.com/office/drawing/2014/main" id="{11455573-DB68-4634-9EB0-10FDA72EB09C}"/>
              </a:ext>
            </a:extLst>
          </p:cNvPr>
          <p:cNvSpPr>
            <a:spLocks noGrp="1"/>
          </p:cNvSpPr>
          <p:nvPr>
            <p:ph sz="quarter" idx="22" hasCustomPrompt="1"/>
          </p:nvPr>
        </p:nvSpPr>
        <p:spPr>
          <a:xfrm>
            <a:off x="334800" y="2781300"/>
            <a:ext cx="2808000"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Content Center Left">
            <a:extLst>
              <a:ext uri="{FF2B5EF4-FFF2-40B4-BE49-F238E27FC236}">
                <a16:creationId xmlns:a16="http://schemas.microsoft.com/office/drawing/2014/main" id="{DF6A34C2-8D0D-4C18-BD01-86B1344A92DF}"/>
              </a:ext>
            </a:extLst>
          </p:cNvPr>
          <p:cNvSpPr>
            <a:spLocks noGrp="1"/>
          </p:cNvSpPr>
          <p:nvPr>
            <p:ph sz="quarter" idx="23" hasCustomPrompt="1"/>
          </p:nvPr>
        </p:nvSpPr>
        <p:spPr>
          <a:xfrm>
            <a:off x="3324225" y="2781300"/>
            <a:ext cx="2663825"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Center Right">
            <a:extLst>
              <a:ext uri="{FF2B5EF4-FFF2-40B4-BE49-F238E27FC236}">
                <a16:creationId xmlns:a16="http://schemas.microsoft.com/office/drawing/2014/main" id="{A331F240-D4BB-4096-BFB7-002D583A4FC9}"/>
              </a:ext>
            </a:extLst>
          </p:cNvPr>
          <p:cNvSpPr>
            <a:spLocks noGrp="1"/>
          </p:cNvSpPr>
          <p:nvPr>
            <p:ph sz="quarter" idx="24" hasCustomPrompt="1"/>
          </p:nvPr>
        </p:nvSpPr>
        <p:spPr>
          <a:xfrm>
            <a:off x="6203950" y="2781300"/>
            <a:ext cx="2663825"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Right">
            <a:extLst>
              <a:ext uri="{FF2B5EF4-FFF2-40B4-BE49-F238E27FC236}">
                <a16:creationId xmlns:a16="http://schemas.microsoft.com/office/drawing/2014/main" id="{2BEB3BE2-22F6-4B6B-AB28-F38AB449DED5}"/>
              </a:ext>
            </a:extLst>
          </p:cNvPr>
          <p:cNvSpPr>
            <a:spLocks noGrp="1"/>
          </p:cNvSpPr>
          <p:nvPr>
            <p:ph sz="quarter" idx="25" hasCustomPrompt="1"/>
          </p:nvPr>
        </p:nvSpPr>
        <p:spPr>
          <a:xfrm>
            <a:off x="9048750" y="2781300"/>
            <a:ext cx="2807593"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a:extLst>
              <a:ext uri="{FF2B5EF4-FFF2-40B4-BE49-F238E27FC236}">
                <a16:creationId xmlns:a16="http://schemas.microsoft.com/office/drawing/2014/main" id="{B9A27F18-A46A-4C29-AB62-7BEB5215CA63}"/>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4" name="LOGO PROTECTION" hidden="1">
            <a:extLst>
              <a:ext uri="{FF2B5EF4-FFF2-40B4-BE49-F238E27FC236}">
                <a16:creationId xmlns:a16="http://schemas.microsoft.com/office/drawing/2014/main" id="{DDE018F7-7CB9-4F69-872D-4609CBE453C0}"/>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580E7AAC-C545-4F05-8939-1B218CC948D8}"/>
              </a:ext>
            </a:extLst>
          </p:cNvPr>
          <p:cNvSpPr>
            <a:spLocks noGrp="1"/>
          </p:cNvSpPr>
          <p:nvPr>
            <p:ph type="dt" sz="half" idx="26"/>
            <p:custDataLst>
              <p:tags r:id="rId10"/>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86E86CFC-21FB-497B-BD25-729619D70F13}"/>
              </a:ext>
            </a:extLst>
          </p:cNvPr>
          <p:cNvSpPr>
            <a:spLocks noGrp="1"/>
          </p:cNvSpPr>
          <p:nvPr>
            <p:ph type="ftr" sz="quarter" idx="27"/>
            <p:custDataLst>
              <p:tags r:id="rId11"/>
            </p:custDataLst>
          </p:nvPr>
        </p:nvSpPr>
        <p:spPr/>
        <p:txBody>
          <a:bodyPr/>
          <a:lstStyle/>
          <a:p>
            <a:endParaRPr lang="en-US" dirty="0"/>
          </a:p>
        </p:txBody>
      </p:sp>
      <p:sp>
        <p:nvSpPr>
          <p:cNvPr id="17" name="Slide Number Placeholder 16" hidden="1">
            <a:extLst>
              <a:ext uri="{FF2B5EF4-FFF2-40B4-BE49-F238E27FC236}">
                <a16:creationId xmlns:a16="http://schemas.microsoft.com/office/drawing/2014/main" id="{C7A23CE7-AF5A-4245-A417-6A94DA58E485}"/>
              </a:ext>
            </a:extLst>
          </p:cNvPr>
          <p:cNvSpPr>
            <a:spLocks noGrp="1"/>
          </p:cNvSpPr>
          <p:nvPr>
            <p:ph type="sldNum" sz="quarter" idx="28"/>
            <p:custDataLst>
              <p:tags r:id="rId12"/>
            </p:custDataLst>
          </p:nvPr>
        </p:nvSpPr>
        <p:spPr/>
        <p:txBody>
          <a:bodyPr/>
          <a:lstStyle/>
          <a:p>
            <a:r>
              <a:rPr lang="en-US"/>
              <a:t> </a:t>
            </a:r>
            <a:endParaRPr lang="en-US" dirty="0"/>
          </a:p>
        </p:txBody>
      </p:sp>
      <p:sp>
        <p:nvSpPr>
          <p:cNvPr id="19" name="MIO_Placeholder_Mapping" hidden="1">
            <a:extLst>
              <a:ext uri="{FF2B5EF4-FFF2-40B4-BE49-F238E27FC236}">
                <a16:creationId xmlns:a16="http://schemas.microsoft.com/office/drawing/2014/main" id="{E3241B79-27A8-4873-89EC-D6F0564709E7}"/>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orient="horz" pos="799">
          <p15:clr>
            <a:srgbClr val="FBAE40"/>
          </p15:clr>
        </p15:guide>
        <p15:guide id="2" orient="horz" pos="1661">
          <p15:clr>
            <a:srgbClr val="FBAE40"/>
          </p15:clr>
        </p15:guide>
        <p15:guide id="3" orient="horz" pos="1752">
          <p15:clr>
            <a:srgbClr val="FBAE40"/>
          </p15:clr>
        </p15:guide>
        <p15:guide id="4" orient="horz" pos="4020">
          <p15:clr>
            <a:srgbClr val="FBAE40"/>
          </p15:clr>
        </p15:guide>
        <p15:guide id="5" pos="1980">
          <p15:clr>
            <a:srgbClr val="FBAE40"/>
          </p15:clr>
        </p15:guide>
        <p15:guide id="6" pos="211">
          <p15:clr>
            <a:srgbClr val="FBAE40"/>
          </p15:clr>
        </p15:guide>
        <p15:guide id="7" pos="2094">
          <p15:clr>
            <a:srgbClr val="FBAE40"/>
          </p15:clr>
        </p15:guide>
        <p15:guide id="8" pos="3772">
          <p15:clr>
            <a:srgbClr val="FBAE40"/>
          </p15:clr>
        </p15:guide>
        <p15:guide id="9" pos="3908">
          <p15:clr>
            <a:srgbClr val="FBAE40"/>
          </p15:clr>
        </p15:guide>
        <p15:guide id="10" pos="5586">
          <p15:clr>
            <a:srgbClr val="FBAE40"/>
          </p15:clr>
        </p15:guide>
        <p15:guide id="11" pos="5700">
          <p15:clr>
            <a:srgbClr val="FBAE40"/>
          </p15:clr>
        </p15:guide>
        <p15:guide id="12" pos="746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5" name="empower_additionalText_placeholder" hidden="1">
            <a:extLst>
              <a:ext uri="{FF2B5EF4-FFF2-40B4-BE49-F238E27FC236}">
                <a16:creationId xmlns:a16="http://schemas.microsoft.com/office/drawing/2014/main" id="{8B492BE2-D2A2-481A-B24A-CDE1C12A85F8}"/>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baseline="0"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C269EC22-FB11-4D33-A5AD-970FF7AE0E7D}"/>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baseline="0" noProof="0">
                <a:solidFill>
                  <a:schemeClr val="tx1"/>
                </a:solidFill>
                <a:latin typeface="+mn-lt"/>
                <a:ea typeface="+mn-ea"/>
                <a:cs typeface="+mn-cs"/>
              </a:rPr>
              <a:t>[Owner:   Doc ID:   Vers.: ]</a:t>
            </a:r>
          </a:p>
        </p:txBody>
      </p:sp>
      <p:sp>
        <p:nvSpPr>
          <p:cNvPr id="12" name="empower_proprietary_placeholder" hidden="1">
            <a:extLst>
              <a:ext uri="{FF2B5EF4-FFF2-40B4-BE49-F238E27FC236}">
                <a16:creationId xmlns:a16="http://schemas.microsoft.com/office/drawing/2014/main" id="{4B1BF6CA-DC2D-48CD-962D-066217BE39A2}"/>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Infineon Proprietary</a:t>
            </a:r>
          </a:p>
        </p:txBody>
      </p:sp>
      <p:sp>
        <p:nvSpPr>
          <p:cNvPr id="14" name="empower_draft_placeholder" hidden="1">
            <a:extLst>
              <a:ext uri="{FF2B5EF4-FFF2-40B4-BE49-F238E27FC236}">
                <a16:creationId xmlns:a16="http://schemas.microsoft.com/office/drawing/2014/main" id="{884DECEF-9719-4244-AEE1-2AEA4754457D}"/>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16" name="empower_footer_placeholder">
            <a:extLst>
              <a:ext uri="{FF2B5EF4-FFF2-40B4-BE49-F238E27FC236}">
                <a16:creationId xmlns:a16="http://schemas.microsoft.com/office/drawing/2014/main" id="{4E03D739-7852-4964-A407-6FD3B0FC1EEE}"/>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Infineon Technologies AG 2023. All rights reserved.</a:t>
            </a:r>
          </a:p>
        </p:txBody>
      </p:sp>
      <p:sp>
        <p:nvSpPr>
          <p:cNvPr id="18" name="empower_classification_attention_placeholder" hidden="1">
            <a:extLst>
              <a:ext uri="{FF2B5EF4-FFF2-40B4-BE49-F238E27FC236}">
                <a16:creationId xmlns:a16="http://schemas.microsoft.com/office/drawing/2014/main" id="{8BB80B65-0382-459F-AC7F-F3D707F65045}"/>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20" name="empower_classification_placeholder">
            <a:extLst>
              <a:ext uri="{FF2B5EF4-FFF2-40B4-BE49-F238E27FC236}">
                <a16:creationId xmlns:a16="http://schemas.microsoft.com/office/drawing/2014/main" id="{35CA1B3C-86AD-43CD-94E9-5A2E81B7D24E}"/>
              </a:ext>
            </a:extLst>
          </p:cNvPr>
          <p:cNvSpPr txBox="1">
            <a:spLocks/>
          </p:cNvSpPr>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restricted</a:t>
            </a:r>
          </a:p>
        </p:txBody>
      </p:sp>
      <p:sp>
        <p:nvSpPr>
          <p:cNvPr id="22" name="empower_date_placeholder">
            <a:extLst>
              <a:ext uri="{FF2B5EF4-FFF2-40B4-BE49-F238E27FC236}">
                <a16:creationId xmlns:a16="http://schemas.microsoft.com/office/drawing/2014/main" id="{8E11CE1F-6424-469C-8957-85A359561FBF}"/>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18 Mrz 2023</a:t>
            </a:r>
          </a:p>
        </p:txBody>
      </p:sp>
      <p:sp>
        <p:nvSpPr>
          <p:cNvPr id="7" name="Date Placeholder 6" hidden="1">
            <a:extLst>
              <a:ext uri="{FF2B5EF4-FFF2-40B4-BE49-F238E27FC236}">
                <a16:creationId xmlns:a16="http://schemas.microsoft.com/office/drawing/2014/main" id="{106A8C73-A6AF-4DF0-8894-BF2EC7AA230E}"/>
              </a:ext>
            </a:extLst>
          </p:cNvPr>
          <p:cNvSpPr>
            <a:spLocks noGrp="1"/>
          </p:cNvSpPr>
          <p:nvPr>
            <p:ph type="dt" sz="half" idx="10"/>
            <p:custDataLst>
              <p:tags r:id="rId9"/>
            </p:custDataLst>
          </p:nvPr>
        </p:nvSpPr>
        <p:spPr/>
        <p:txBody>
          <a:bodyPr/>
          <a:lstStyle/>
          <a:p>
            <a:endParaRPr lang="en-US" b="1" dirty="0"/>
          </a:p>
        </p:txBody>
      </p:sp>
      <p:sp>
        <p:nvSpPr>
          <p:cNvPr id="8" name="Footer Placeholder 7" hidden="1">
            <a:extLst>
              <a:ext uri="{FF2B5EF4-FFF2-40B4-BE49-F238E27FC236}">
                <a16:creationId xmlns:a16="http://schemas.microsoft.com/office/drawing/2014/main" id="{AB7F0ADB-6E9B-485D-93FC-12BF83F0A674}"/>
              </a:ext>
            </a:extLst>
          </p:cNvPr>
          <p:cNvSpPr>
            <a:spLocks noGrp="1"/>
          </p:cNvSpPr>
          <p:nvPr>
            <p:ph type="ftr" sz="quarter" idx="11"/>
            <p:custDataLst>
              <p:tags r:id="rId10"/>
            </p:custDataLst>
          </p:nvPr>
        </p:nvSpPr>
        <p:spPr/>
        <p:txBody>
          <a:bodyPr/>
          <a:lstStyle/>
          <a:p>
            <a:endParaRPr lang="en-US" dirty="0"/>
          </a:p>
        </p:txBody>
      </p:sp>
      <p:sp>
        <p:nvSpPr>
          <p:cNvPr id="9" name="Slide Number Placeholder 8" hidden="1">
            <a:extLst>
              <a:ext uri="{FF2B5EF4-FFF2-40B4-BE49-F238E27FC236}">
                <a16:creationId xmlns:a16="http://schemas.microsoft.com/office/drawing/2014/main" id="{688F703F-EAD1-4063-8445-95277BEEE9A3}"/>
              </a:ext>
            </a:extLst>
          </p:cNvPr>
          <p:cNvSpPr>
            <a:spLocks noGrp="1"/>
          </p:cNvSpPr>
          <p:nvPr>
            <p:ph type="sldNum" sz="quarter" idx="12"/>
            <p:custDataLst>
              <p:tags r:id="rId11"/>
            </p:custDataLst>
          </p:nvPr>
        </p:nvSpPr>
        <p:spPr/>
        <p:txBody>
          <a:bodyPr/>
          <a:lstStyle/>
          <a:p>
            <a:r>
              <a:rPr lang="en-US"/>
              <a:t> </a:t>
            </a:r>
            <a:endParaRPr lang="en-US" dirty="0"/>
          </a:p>
        </p:txBody>
      </p:sp>
      <p:sp>
        <p:nvSpPr>
          <p:cNvPr id="2" name="MIO_Placeholder_Mapping" hidden="1">
            <a:extLst>
              <a:ext uri="{FF2B5EF4-FFF2-40B4-BE49-F238E27FC236}">
                <a16:creationId xmlns:a16="http://schemas.microsoft.com/office/drawing/2014/main" id="{1AE06898-E172-4A77-BE61-DAD235E107B9}"/>
              </a:ext>
            </a:extLst>
          </p:cNvPr>
          <p:cNvSpPr/>
          <p:nvPr userDrawn="1">
            <p:custDataLst>
              <p:tags r:id="rId12"/>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7469" userDrawn="1">
          <p15:clr>
            <a:srgbClr val="FBAE40"/>
          </p15:clr>
        </p15:guide>
        <p15:guide id="2" pos="211" userDrawn="1">
          <p15:clr>
            <a:srgbClr val="FBAE40"/>
          </p15:clr>
        </p15:guide>
        <p15:guide id="3" orient="horz" pos="4020" userDrawn="1">
          <p15:clr>
            <a:srgbClr val="FBAE40"/>
          </p15:clr>
        </p15:guide>
        <p15:guide id="4" orient="horz" pos="79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Fullpic">
    <p:bg>
      <p:bgPr>
        <a:solidFill>
          <a:schemeClr val="accent2"/>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C9A3C9F-7C21-45B3-9124-006DC5D0E647}"/>
              </a:ext>
            </a:extLst>
          </p:cNvPr>
          <p:cNvSpPr>
            <a:spLocks noGrp="1"/>
          </p:cNvSpPr>
          <p:nvPr>
            <p:ph type="pic" sz="quarter" idx="12"/>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12281 h 6858000"/>
              <a:gd name="connsiteX3" fmla="*/ 12192000 w 12192000"/>
              <a:gd name="connsiteY3" fmla="*/ 6823094 h 6858000"/>
              <a:gd name="connsiteX4" fmla="*/ 12192000 w 12192000"/>
              <a:gd name="connsiteY4" fmla="*/ 6858000 h 6858000"/>
              <a:gd name="connsiteX5" fmla="*/ 0 w 12192000"/>
              <a:gd name="connsiteY5" fmla="*/ 6858000 h 6858000"/>
              <a:gd name="connsiteX6" fmla="*/ 0 w 12192000"/>
              <a:gd name="connsiteY6" fmla="*/ 6823094 h 6858000"/>
              <a:gd name="connsiteX7" fmla="*/ 0 w 12192000"/>
              <a:gd name="connsiteY7" fmla="*/ 681228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12281"/>
                </a:lnTo>
                <a:lnTo>
                  <a:pt x="12192000" y="6823094"/>
                </a:lnTo>
                <a:lnTo>
                  <a:pt x="12192000" y="6858000"/>
                </a:lnTo>
                <a:lnTo>
                  <a:pt x="0" y="6858000"/>
                </a:lnTo>
                <a:lnTo>
                  <a:pt x="0" y="6823094"/>
                </a:lnTo>
                <a:lnTo>
                  <a:pt x="0" y="6812281"/>
                </a:lnTo>
                <a:close/>
              </a:path>
            </a:pathLst>
          </a:custGeom>
          <a:solidFill>
            <a:srgbClr val="DCD5D7"/>
          </a:solidFill>
        </p:spPr>
        <p:txBody>
          <a:bodyPr wrap="square" tIns="2880000">
            <a:noAutofit/>
          </a:bodyPr>
          <a:lstStyle>
            <a:lvl1pPr algn="ctr">
              <a:buNone/>
              <a:defRPr baseline="0">
                <a:solidFill>
                  <a:schemeClr val="tx1"/>
                </a:solidFill>
                <a:latin typeface="+mn-lt"/>
                <a:ea typeface="+mn-ea"/>
                <a:cs typeface="+mn-cs"/>
              </a:defRPr>
            </a:lvl1pPr>
          </a:lstStyle>
          <a:p>
            <a:r>
              <a:rPr lang="en-US" noProof="0"/>
              <a:t>Click icon to add picture</a:t>
            </a:r>
            <a:endParaRPr lang="en-US" noProof="0" dirty="0"/>
          </a:p>
        </p:txBody>
      </p:sp>
      <p:sp>
        <p:nvSpPr>
          <p:cNvPr id="3" name="MIO_AGENDA_IGNORE_NAVIGATION" hidden="1">
            <a:extLst>
              <a:ext uri="{FF2B5EF4-FFF2-40B4-BE49-F238E27FC236}">
                <a16:creationId xmlns:a16="http://schemas.microsoft.com/office/drawing/2014/main" id="{298E6853-722D-4D8C-A4A5-A6FCEB4A06C0}"/>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4" name="MIO_AGENDA_IGNORE_CHAPTER_REFERENCE" hidden="1">
            <a:extLst>
              <a:ext uri="{FF2B5EF4-FFF2-40B4-BE49-F238E27FC236}">
                <a16:creationId xmlns:a16="http://schemas.microsoft.com/office/drawing/2014/main" id="{4C952A04-6CCB-455C-887C-1B9A3B0ACD0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2" name="Date Placeholder 1" hidden="1">
            <a:extLst>
              <a:ext uri="{FF2B5EF4-FFF2-40B4-BE49-F238E27FC236}">
                <a16:creationId xmlns:a16="http://schemas.microsoft.com/office/drawing/2014/main" id="{E7D6FAC8-11F4-4964-9B25-EE9D1E189D30}"/>
              </a:ext>
            </a:extLst>
          </p:cNvPr>
          <p:cNvSpPr>
            <a:spLocks noGrp="1"/>
          </p:cNvSpPr>
          <p:nvPr>
            <p:ph type="dt" sz="half" idx="13"/>
            <p:custDataLst>
              <p:tags r:id="rId1"/>
            </p:custDataLst>
          </p:nvPr>
        </p:nvSpPr>
        <p:spPr/>
        <p:txBody>
          <a:bodyPr/>
          <a:lstStyle/>
          <a:p>
            <a:endParaRPr lang="en-US" b="1" dirty="0"/>
          </a:p>
        </p:txBody>
      </p:sp>
      <p:sp>
        <p:nvSpPr>
          <p:cNvPr id="5" name="Footer Placeholder 4" hidden="1">
            <a:extLst>
              <a:ext uri="{FF2B5EF4-FFF2-40B4-BE49-F238E27FC236}">
                <a16:creationId xmlns:a16="http://schemas.microsoft.com/office/drawing/2014/main" id="{B6B82CD2-EA5C-4D03-98C1-175706CF32FC}"/>
              </a:ext>
            </a:extLst>
          </p:cNvPr>
          <p:cNvSpPr>
            <a:spLocks noGrp="1"/>
          </p:cNvSpPr>
          <p:nvPr>
            <p:ph type="ftr" sz="quarter" idx="14"/>
            <p:custDataLst>
              <p:tags r:id="rId2"/>
            </p:custDataLst>
          </p:nvPr>
        </p:nvSpPr>
        <p:spPr/>
        <p:txBody>
          <a:bodyPr/>
          <a:lstStyle/>
          <a:p>
            <a:endParaRPr lang="en-US" dirty="0"/>
          </a:p>
        </p:txBody>
      </p:sp>
      <p:sp>
        <p:nvSpPr>
          <p:cNvPr id="6" name="Slide Number Placeholder 5" hidden="1">
            <a:extLst>
              <a:ext uri="{FF2B5EF4-FFF2-40B4-BE49-F238E27FC236}">
                <a16:creationId xmlns:a16="http://schemas.microsoft.com/office/drawing/2014/main" id="{6C4E2716-EC8F-40FC-B4F8-3418FB160B39}"/>
              </a:ext>
            </a:extLst>
          </p:cNvPr>
          <p:cNvSpPr>
            <a:spLocks noGrp="1"/>
          </p:cNvSpPr>
          <p:nvPr>
            <p:ph type="sldNum" sz="quarter" idx="15"/>
            <p:custDataLst>
              <p:tags r:id="rId3"/>
            </p:custDataLst>
          </p:nvPr>
        </p:nvSpPr>
        <p:spPr/>
        <p:txBody>
          <a:bodyPr/>
          <a:lstStyle/>
          <a:p>
            <a:r>
              <a:rPr lang="en-US"/>
              <a:t> </a:t>
            </a:r>
            <a:endParaRPr lang="en-US" dirty="0"/>
          </a:p>
        </p:txBody>
      </p:sp>
      <p:sp>
        <p:nvSpPr>
          <p:cNvPr id="7" name="MIO_Placeholder_Mapping" hidden="1">
            <a:extLst>
              <a:ext uri="{FF2B5EF4-FFF2-40B4-BE49-F238E27FC236}">
                <a16:creationId xmlns:a16="http://schemas.microsoft.com/office/drawing/2014/main" id="{162DC542-CA6E-49F2-AE52-133D584ED71B}"/>
              </a:ext>
            </a:extLst>
          </p:cNvPr>
          <p:cNvSpPr/>
          <p:nvPr userDrawn="1">
            <p:custDataLst>
              <p:tags r:id="rId4"/>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3943257007"/>
      </p:ext>
    </p:extLst>
  </p:cSld>
  <p:clrMapOvr>
    <a:masterClrMapping/>
  </p:clrMapOvr>
  <p:hf hd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Final">
    <p:spTree>
      <p:nvGrpSpPr>
        <p:cNvPr id="1" name=""/>
        <p:cNvGrpSpPr/>
        <p:nvPr/>
      </p:nvGrpSpPr>
      <p:grpSpPr>
        <a:xfrm>
          <a:off x="0" y="0"/>
          <a:ext cx="0" cy="0"/>
          <a:chOff x="0" y="0"/>
          <a:chExt cx="0" cy="0"/>
        </a:xfrm>
      </p:grpSpPr>
      <p:sp>
        <p:nvSpPr>
          <p:cNvPr id="10" name="Background White">
            <a:extLst>
              <a:ext uri="{FF2B5EF4-FFF2-40B4-BE49-F238E27FC236}">
                <a16:creationId xmlns:a16="http://schemas.microsoft.com/office/drawing/2014/main" id="{8739B1C3-A1A6-48E1-B2C4-F4CE3C824436}"/>
              </a:ext>
            </a:extLst>
          </p:cNvPr>
          <p:cNvSpPr/>
          <p:nvPr/>
        </p:nvSpPr>
        <p:spPr bwMode="auto">
          <a:xfrm>
            <a:off x="0" y="0"/>
            <a:ext cx="12192000" cy="6858000"/>
          </a:xfrm>
          <a:prstGeom prst="rect">
            <a:avLst/>
          </a:prstGeom>
          <a:solidFill>
            <a:schemeClr val="bg1"/>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LOGO PROTECTION" hidden="1">
            <a:extLst>
              <a:ext uri="{FF2B5EF4-FFF2-40B4-BE49-F238E27FC236}">
                <a16:creationId xmlns:a16="http://schemas.microsoft.com/office/drawing/2014/main" id="{8182E335-5A52-4E3C-BCEC-9507D81BA511}"/>
              </a:ext>
            </a:extLst>
          </p:cNvPr>
          <p:cNvSpPr/>
          <p:nvPr>
            <p:custDataLst>
              <p:tags r:id="rId1"/>
            </p:custDataLst>
          </p:nvPr>
        </p:nvSpPr>
        <p:spPr bwMode="auto">
          <a:xfrm>
            <a:off x="2927650" y="1920766"/>
            <a:ext cx="6336702" cy="3088476"/>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6" name="MIO_AGENDA_LAST_SLIDE" hidden="1">
            <a:extLst>
              <a:ext uri="{FF2B5EF4-FFF2-40B4-BE49-F238E27FC236}">
                <a16:creationId xmlns:a16="http://schemas.microsoft.com/office/drawing/2014/main" id="{45591D6F-6D52-44E5-B3AA-2575CCD45201}"/>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2" name="MIO_AGENDA_IGNORE_NAVIGATION" hidden="1">
            <a:extLst>
              <a:ext uri="{FF2B5EF4-FFF2-40B4-BE49-F238E27FC236}">
                <a16:creationId xmlns:a16="http://schemas.microsoft.com/office/drawing/2014/main" id="{C7038F66-C11F-4566-ADAF-A099AF957551}"/>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3" name="MIO_AGENDA_IGNORE_CHAPTER_REFERENCE" hidden="1">
            <a:extLst>
              <a:ext uri="{FF2B5EF4-FFF2-40B4-BE49-F238E27FC236}">
                <a16:creationId xmlns:a16="http://schemas.microsoft.com/office/drawing/2014/main" id="{E0318986-8EA2-446A-AFF2-E8441C3AF8A6}"/>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8" name="Date Placeholder 7" hidden="1">
            <a:extLst>
              <a:ext uri="{FF2B5EF4-FFF2-40B4-BE49-F238E27FC236}">
                <a16:creationId xmlns:a16="http://schemas.microsoft.com/office/drawing/2014/main" id="{087EFA22-3F6E-4210-A8FC-0864CD1DE4EF}"/>
              </a:ext>
            </a:extLst>
          </p:cNvPr>
          <p:cNvSpPr>
            <a:spLocks noGrp="1"/>
          </p:cNvSpPr>
          <p:nvPr>
            <p:ph type="dt" sz="half" idx="10"/>
            <p:custDataLst>
              <p:tags r:id="rId2"/>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BDF262C8-30D5-474A-BD81-CA14ACCE51B5}"/>
              </a:ext>
            </a:extLst>
          </p:cNvPr>
          <p:cNvSpPr>
            <a:spLocks noGrp="1"/>
          </p:cNvSpPr>
          <p:nvPr>
            <p:ph type="ftr" sz="quarter" idx="11"/>
            <p:custDataLst>
              <p:tags r:id="rId3"/>
            </p:custDataLst>
          </p:nvPr>
        </p:nvSpPr>
        <p:spPr/>
        <p:txBody>
          <a:bodyPr/>
          <a:lstStyle/>
          <a:p>
            <a:endParaRPr lang="en-US" dirty="0"/>
          </a:p>
        </p:txBody>
      </p:sp>
      <p:sp>
        <p:nvSpPr>
          <p:cNvPr id="15" name="Slide Number Placeholder 14" hidden="1">
            <a:extLst>
              <a:ext uri="{FF2B5EF4-FFF2-40B4-BE49-F238E27FC236}">
                <a16:creationId xmlns:a16="http://schemas.microsoft.com/office/drawing/2014/main" id="{3F1C5DF9-A781-4661-8C3B-816A398ADFDD}"/>
              </a:ext>
            </a:extLst>
          </p:cNvPr>
          <p:cNvSpPr>
            <a:spLocks noGrp="1"/>
          </p:cNvSpPr>
          <p:nvPr>
            <p:ph type="sldNum" sz="quarter" idx="12"/>
            <p:custDataLst>
              <p:tags r:id="rId4"/>
            </p:custDataLst>
          </p:nvPr>
        </p:nvSpPr>
        <p:spPr/>
        <p:txBody>
          <a:bodyPr/>
          <a:lstStyle/>
          <a:p>
            <a:r>
              <a:rPr lang="en-US"/>
              <a:t> </a:t>
            </a:r>
            <a:endParaRPr lang="en-US" dirty="0"/>
          </a:p>
        </p:txBody>
      </p:sp>
      <p:sp>
        <p:nvSpPr>
          <p:cNvPr id="2" name="MIO_Placeholder_Mapping" hidden="1">
            <a:extLst>
              <a:ext uri="{FF2B5EF4-FFF2-40B4-BE49-F238E27FC236}">
                <a16:creationId xmlns:a16="http://schemas.microsoft.com/office/drawing/2014/main" id="{77B07280-C452-41A8-A8A7-B816EB9C3C9E}"/>
              </a:ext>
            </a:extLst>
          </p:cNvPr>
          <p:cNvSpPr/>
          <p:nvPr userDrawn="1">
            <p:custDataLst>
              <p:tags r:id="rId5"/>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pic>
        <p:nvPicPr>
          <p:cNvPr id="4" name="LOGO">
            <a:extLst>
              <a:ext uri="{FF2B5EF4-FFF2-40B4-BE49-F238E27FC236}">
                <a16:creationId xmlns:a16="http://schemas.microsoft.com/office/drawing/2014/main" id="{1D664F82-C381-42D9-B168-31F6D4282D2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566446" y="2755984"/>
            <a:ext cx="3077814" cy="1346031"/>
          </a:xfrm>
          <a:prstGeom prst="rect">
            <a:avLst/>
          </a:prstGeom>
        </p:spPr>
      </p:pic>
    </p:spTree>
    <p:extLst>
      <p:ext uri="{BB962C8B-B14F-4D97-AF65-F5344CB8AC3E}">
        <p14:creationId xmlns:p14="http://schemas.microsoft.com/office/powerpoint/2010/main" val="197727015"/>
      </p:ext>
    </p:extLst>
  </p:cSld>
  <p:clrMapOvr>
    <a:masterClrMapping/>
  </p:clrMapOvr>
  <p:hf hd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2">
    <p:bg>
      <p:bgPr>
        <a:solidFill>
          <a:schemeClr val="bg1"/>
        </a:solidFill>
        <a:effectLst/>
      </p:bgPr>
    </p:bg>
    <p:spTree>
      <p:nvGrpSpPr>
        <p:cNvPr id="1" name=""/>
        <p:cNvGrpSpPr/>
        <p:nvPr/>
      </p:nvGrpSpPr>
      <p:grpSpPr>
        <a:xfrm>
          <a:off x="0" y="0"/>
          <a:ext cx="0" cy="0"/>
          <a:chOff x="0" y="0"/>
          <a:chExt cx="0" cy="0"/>
        </a:xfrm>
      </p:grpSpPr>
      <p:sp>
        <p:nvSpPr>
          <p:cNvPr id="5" name="LOGO PROTECTION" hidden="1">
            <a:extLst>
              <a:ext uri="{FF2B5EF4-FFF2-40B4-BE49-F238E27FC236}">
                <a16:creationId xmlns:a16="http://schemas.microsoft.com/office/drawing/2014/main" id="{501C1CF0-6452-4D4E-9BC7-65EADBD5EEC4}"/>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Background White">
            <a:extLst>
              <a:ext uri="{FF2B5EF4-FFF2-40B4-BE49-F238E27FC236}">
                <a16:creationId xmlns:a16="http://schemas.microsoft.com/office/drawing/2014/main" id="{FBA286CB-2DB7-49EA-ABB9-E63BB6315EDB}"/>
              </a:ext>
            </a:extLst>
          </p:cNvPr>
          <p:cNvSpPr/>
          <p:nvPr/>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27" name="Crystal Picture Placeholder">
            <a:extLst>
              <a:ext uri="{FF2B5EF4-FFF2-40B4-BE49-F238E27FC236}">
                <a16:creationId xmlns:a16="http://schemas.microsoft.com/office/drawing/2014/main" id="{2B034C47-A659-3457-E1A7-79A7F521356A}"/>
              </a:ext>
            </a:extLst>
          </p:cNvPr>
          <p:cNvSpPr>
            <a:spLocks noGrp="1"/>
          </p:cNvSpPr>
          <p:nvPr>
            <p:ph type="pic" sz="quarter" idx="22"/>
          </p:nvPr>
        </p:nvSpPr>
        <p:spPr>
          <a:xfrm>
            <a:off x="-1" y="0"/>
            <a:ext cx="5205158" cy="6858000"/>
          </a:xfrm>
          <a:custGeom>
            <a:avLst/>
            <a:gdLst>
              <a:gd name="connsiteX0" fmla="*/ 0 w 5205158"/>
              <a:gd name="connsiteY0" fmla="*/ 0 h 6858000"/>
              <a:gd name="connsiteX1" fmla="*/ 4377139 w 5205158"/>
              <a:gd name="connsiteY1" fmla="*/ 0 h 6858000"/>
              <a:gd name="connsiteX2" fmla="*/ 5205158 w 5205158"/>
              <a:gd name="connsiteY2" fmla="*/ 1713978 h 6858000"/>
              <a:gd name="connsiteX3" fmla="*/ 4370092 w 5205158"/>
              <a:gd name="connsiteY3" fmla="*/ 6858000 h 6858000"/>
              <a:gd name="connsiteX4" fmla="*/ 0 w 5205158"/>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5158" h="6858000">
                <a:moveTo>
                  <a:pt x="0" y="0"/>
                </a:moveTo>
                <a:lnTo>
                  <a:pt x="4377139" y="0"/>
                </a:lnTo>
                <a:lnTo>
                  <a:pt x="5205158" y="1713978"/>
                </a:lnTo>
                <a:lnTo>
                  <a:pt x="4370092" y="6858000"/>
                </a:lnTo>
                <a:lnTo>
                  <a:pt x="0" y="6858000"/>
                </a:lnTo>
                <a:close/>
              </a:path>
            </a:pathLst>
          </a:custGeom>
          <a:blipFill>
            <a:blip r:embed="rId11"/>
            <a:stretch>
              <a:fillRect/>
            </a:stretch>
          </a:blipFill>
        </p:spPr>
        <p:txBody>
          <a:bodyPr wrap="square" tIns="2700000">
            <a:noAutofit/>
          </a:bodyPr>
          <a:lstStyle>
            <a:lvl1pPr marL="0" indent="0" algn="ctr" rtl="0">
              <a:buNone/>
              <a:defRPr/>
            </a:lvl1pPr>
          </a:lstStyle>
          <a:p>
            <a:r>
              <a:rPr lang="en-US"/>
              <a:t>Click icon to add picture</a:t>
            </a:r>
            <a:endParaRPr lang="de-DE"/>
          </a:p>
        </p:txBody>
      </p:sp>
      <p:sp>
        <p:nvSpPr>
          <p:cNvPr id="35" name="Subtitle"/>
          <p:cNvSpPr>
            <a:spLocks noGrp="1"/>
          </p:cNvSpPr>
          <p:nvPr>
            <p:ph type="subTitle" idx="1" hasCustomPrompt="1"/>
          </p:nvPr>
        </p:nvSpPr>
        <p:spPr>
          <a:xfrm>
            <a:off x="5808608" y="3790101"/>
            <a:ext cx="576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dirty="0"/>
              <a:t>Author (department)</a:t>
            </a:r>
            <a:br>
              <a:rPr lang="en-US" noProof="0" dirty="0"/>
            </a:br>
            <a:r>
              <a:rPr lang="en-US" noProof="0" dirty="0"/>
              <a:t>Date</a:t>
            </a:r>
          </a:p>
        </p:txBody>
      </p:sp>
      <p:sp>
        <p:nvSpPr>
          <p:cNvPr id="15" name="Title">
            <a:extLst>
              <a:ext uri="{FF2B5EF4-FFF2-40B4-BE49-F238E27FC236}">
                <a16:creationId xmlns:a16="http://schemas.microsoft.com/office/drawing/2014/main" id="{0926292C-4FD6-404F-8149-3EB0B4DF87BE}"/>
              </a:ext>
            </a:extLst>
          </p:cNvPr>
          <p:cNvSpPr>
            <a:spLocks noGrp="1"/>
          </p:cNvSpPr>
          <p:nvPr>
            <p:ph type="title" hasCustomPrompt="1"/>
            <p:custDataLst>
              <p:tags r:id="rId2"/>
            </p:custDataLst>
          </p:nvPr>
        </p:nvSpPr>
        <p:spPr>
          <a:xfrm>
            <a:off x="5808608" y="1757203"/>
            <a:ext cx="5760000" cy="1672899"/>
          </a:xfrm>
        </p:spPr>
        <p:txBody>
          <a:bodyPr bIns="0" anchor="b">
            <a:normAutofit/>
          </a:bodyPr>
          <a:lstStyle>
            <a:lvl1pPr algn="l">
              <a:defRPr sz="3600" baseline="0">
                <a:latin typeface="+mj-lt"/>
                <a:ea typeface="+mj-ea"/>
                <a:cs typeface="+mj-cs"/>
              </a:defRPr>
            </a:lvl1pPr>
          </a:lstStyle>
          <a:p>
            <a:r>
              <a:rPr lang="en-US" noProof="0" dirty="0"/>
              <a:t>Please type in title</a:t>
            </a:r>
          </a:p>
        </p:txBody>
      </p:sp>
      <p:sp>
        <p:nvSpPr>
          <p:cNvPr id="8" name="empower_classification_attention_placeholder" hidden="1">
            <a:extLst>
              <a:ext uri="{FF2B5EF4-FFF2-40B4-BE49-F238E27FC236}">
                <a16:creationId xmlns:a16="http://schemas.microsoft.com/office/drawing/2014/main" id="{275E4ACD-2699-4EB4-B72E-2EBE63C205D6}"/>
              </a:ext>
            </a:extLst>
          </p:cNvPr>
          <p:cNvSpPr txBox="1"/>
          <p:nvPr>
            <p:custDataLst>
              <p:tags r:id="rId3"/>
            </p:custDataLst>
          </p:nvPr>
        </p:nvSpPr>
        <p:spPr bwMode="auto">
          <a:xfrm>
            <a:off x="5808608" y="6501600"/>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9" name="empower_classification_placeholder">
            <a:extLst>
              <a:ext uri="{FF2B5EF4-FFF2-40B4-BE49-F238E27FC236}">
                <a16:creationId xmlns:a16="http://schemas.microsoft.com/office/drawing/2014/main" id="{2E1A11AC-1395-4E21-827C-BF03F1350E73}"/>
              </a:ext>
            </a:extLst>
          </p:cNvPr>
          <p:cNvSpPr txBox="1"/>
          <p:nvPr>
            <p:custDataLst>
              <p:tags r:id="rId4"/>
            </p:custDataLst>
          </p:nvPr>
        </p:nvSpPr>
        <p:spPr bwMode="auto">
          <a:xfrm>
            <a:off x="5808608" y="6501600"/>
            <a:ext cx="1368000" cy="288925"/>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dirty="0">
                <a:solidFill>
                  <a:schemeClr val="tx1"/>
                </a:solidFill>
                <a:latin typeface="+mn-lt"/>
                <a:ea typeface="+mn-ea"/>
                <a:cs typeface="+mn-cs"/>
              </a:rPr>
              <a:t>restricted</a:t>
            </a:r>
          </a:p>
        </p:txBody>
      </p:sp>
      <p:sp>
        <p:nvSpPr>
          <p:cNvPr id="10" name="empower_document_placeholder" hidden="1">
            <a:extLst>
              <a:ext uri="{FF2B5EF4-FFF2-40B4-BE49-F238E27FC236}">
                <a16:creationId xmlns:a16="http://schemas.microsoft.com/office/drawing/2014/main" id="{8A1DAB4F-0FA1-4116-AD11-2FAD7B4CA74A}"/>
              </a:ext>
            </a:extLst>
          </p:cNvPr>
          <p:cNvSpPr txBox="1"/>
          <p:nvPr>
            <p:custDataLst>
              <p:tags r:id="rId5"/>
            </p:custDataLst>
          </p:nvPr>
        </p:nvSpPr>
        <p:spPr bwMode="auto">
          <a:xfrm>
            <a:off x="8328521" y="6501600"/>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algn="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endParaRPr lang="en-US" sz="800" kern="0" baseline="0" noProof="0" dirty="0">
              <a:solidFill>
                <a:schemeClr val="tx1"/>
              </a:solidFill>
              <a:latin typeface="+mn-lt"/>
              <a:ea typeface="+mn-ea"/>
              <a:cs typeface="+mn-cs"/>
            </a:endParaRPr>
          </a:p>
        </p:txBody>
      </p:sp>
      <p:sp>
        <p:nvSpPr>
          <p:cNvPr id="19" name="empower_draft_placeholder" hidden="1">
            <a:extLst>
              <a:ext uri="{FF2B5EF4-FFF2-40B4-BE49-F238E27FC236}">
                <a16:creationId xmlns:a16="http://schemas.microsoft.com/office/drawing/2014/main" id="{6199DA7C-0CA0-4D66-B211-C7E7EAED8246}"/>
              </a:ext>
            </a:extLst>
          </p:cNvPr>
          <p:cNvSpPr txBox="1"/>
          <p:nvPr userDrawn="1">
            <p:custDataLst>
              <p:tags r:id="rId6"/>
            </p:custDataLst>
          </p:nvPr>
        </p:nvSpPr>
        <p:spPr bwMode="auto">
          <a:xfrm>
            <a:off x="7464565"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6" name="MIO_AGENDA_IGNORE_NAVIGATION" hidden="1">
            <a:extLst>
              <a:ext uri="{FF2B5EF4-FFF2-40B4-BE49-F238E27FC236}">
                <a16:creationId xmlns:a16="http://schemas.microsoft.com/office/drawing/2014/main" id="{77B7EDDE-B2BF-41DF-B12E-29C55B064D28}"/>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6" name="MIO_AGENDA_IGNORE_CHAPTER_REFERENCE" hidden="1">
            <a:extLst>
              <a:ext uri="{FF2B5EF4-FFF2-40B4-BE49-F238E27FC236}">
                <a16:creationId xmlns:a16="http://schemas.microsoft.com/office/drawing/2014/main" id="{77CD087C-DFE1-43D5-AF8C-29BB0B90F672}"/>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1" name="Date Placeholder 10" hidden="1">
            <a:extLst>
              <a:ext uri="{FF2B5EF4-FFF2-40B4-BE49-F238E27FC236}">
                <a16:creationId xmlns:a16="http://schemas.microsoft.com/office/drawing/2014/main" id="{8A2B950C-C584-4156-BAA9-284D4A5BB0F4}"/>
              </a:ext>
            </a:extLst>
          </p:cNvPr>
          <p:cNvSpPr>
            <a:spLocks noGrp="1"/>
          </p:cNvSpPr>
          <p:nvPr>
            <p:ph type="dt" sz="half" idx="19"/>
            <p:custDataLst>
              <p:tags r:id="rId7"/>
            </p:custDataLst>
          </p:nvPr>
        </p:nvSpPr>
        <p:spPr/>
        <p:txBody>
          <a:bodyPr/>
          <a:lstStyle/>
          <a:p>
            <a:endParaRPr lang="en-US" b="1" dirty="0"/>
          </a:p>
        </p:txBody>
      </p:sp>
      <p:sp>
        <p:nvSpPr>
          <p:cNvPr id="17" name="Footer Placeholder 16" hidden="1">
            <a:extLst>
              <a:ext uri="{FF2B5EF4-FFF2-40B4-BE49-F238E27FC236}">
                <a16:creationId xmlns:a16="http://schemas.microsoft.com/office/drawing/2014/main" id="{05BA39DF-1C65-465A-9ECA-C35A3F0705E9}"/>
              </a:ext>
            </a:extLst>
          </p:cNvPr>
          <p:cNvSpPr>
            <a:spLocks noGrp="1"/>
          </p:cNvSpPr>
          <p:nvPr>
            <p:ph type="ftr" sz="quarter" idx="20"/>
            <p:custDataLst>
              <p:tags r:id="rId8"/>
            </p:custDataLst>
          </p:nvPr>
        </p:nvSpPr>
        <p:spPr/>
        <p:txBody>
          <a:bodyPr/>
          <a:lstStyle/>
          <a:p>
            <a:endParaRPr lang="en-US" dirty="0"/>
          </a:p>
        </p:txBody>
      </p:sp>
      <p:sp>
        <p:nvSpPr>
          <p:cNvPr id="18" name="Slide Number Placeholder 17" hidden="1">
            <a:extLst>
              <a:ext uri="{FF2B5EF4-FFF2-40B4-BE49-F238E27FC236}">
                <a16:creationId xmlns:a16="http://schemas.microsoft.com/office/drawing/2014/main" id="{237973C6-0D90-4AEE-BB6E-AE4A8B5BA26B}"/>
              </a:ext>
            </a:extLst>
          </p:cNvPr>
          <p:cNvSpPr>
            <a:spLocks noGrp="1"/>
          </p:cNvSpPr>
          <p:nvPr>
            <p:ph type="sldNum" sz="quarter" idx="21"/>
            <p:custDataLst>
              <p:tags r:id="rId9"/>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D727B4D6-DF5E-49B7-A837-D207551F221D}"/>
              </a:ext>
            </a:extLst>
          </p:cNvPr>
          <p:cNvSpPr/>
          <p:nvPr userDrawn="1"/>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pic>
        <p:nvPicPr>
          <p:cNvPr id="20" name="LOGO">
            <a:extLst>
              <a:ext uri="{FF2B5EF4-FFF2-40B4-BE49-F238E27FC236}">
                <a16:creationId xmlns:a16="http://schemas.microsoft.com/office/drawing/2014/main" id="{A2558C1A-A4CE-495C-941B-21CFE7DE6C2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738355" y="5453288"/>
            <a:ext cx="1830253" cy="800431"/>
          </a:xfrm>
          <a:prstGeom prst="rect">
            <a:avLst/>
          </a:prstGeom>
        </p:spPr>
      </p:pic>
    </p:spTree>
    <p:extLst>
      <p:ext uri="{BB962C8B-B14F-4D97-AF65-F5344CB8AC3E}">
        <p14:creationId xmlns:p14="http://schemas.microsoft.com/office/powerpoint/2010/main" val="4192423285"/>
      </p:ext>
    </p:extLst>
  </p:cSld>
  <p:clrMapOvr>
    <a:masterClrMapping/>
  </p:clrMapOvr>
  <p:hf hd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3">
    <p:bg>
      <p:bgPr>
        <a:solidFill>
          <a:schemeClr val="bg1"/>
        </a:solidFill>
        <a:effectLst/>
      </p:bgPr>
    </p:bg>
    <p:spTree>
      <p:nvGrpSpPr>
        <p:cNvPr id="1" name=""/>
        <p:cNvGrpSpPr/>
        <p:nvPr/>
      </p:nvGrpSpPr>
      <p:grpSpPr>
        <a:xfrm>
          <a:off x="0" y="0"/>
          <a:ext cx="0" cy="0"/>
          <a:chOff x="0" y="0"/>
          <a:chExt cx="0" cy="0"/>
        </a:xfrm>
      </p:grpSpPr>
      <p:sp>
        <p:nvSpPr>
          <p:cNvPr id="5" name="LOGO PROTECTION" hidden="1">
            <a:extLst>
              <a:ext uri="{FF2B5EF4-FFF2-40B4-BE49-F238E27FC236}">
                <a16:creationId xmlns:a16="http://schemas.microsoft.com/office/drawing/2014/main" id="{D04A951B-0B3C-4A20-86D2-B3C8F8FB9563}"/>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4" name="Background White">
            <a:extLst>
              <a:ext uri="{FF2B5EF4-FFF2-40B4-BE49-F238E27FC236}">
                <a16:creationId xmlns:a16="http://schemas.microsoft.com/office/drawing/2014/main" id="{1FBC75BD-957B-1EC7-B3A9-8C67FC480706}"/>
              </a:ext>
            </a:extLst>
          </p:cNvPr>
          <p:cNvSpPr/>
          <p:nvPr userDrawn="1"/>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rtl="0" eaLnBrk="0" hangingPunct="0"/>
            <a:endParaRPr lang="en-US" sz="2133" baseline="0" noProof="0">
              <a:latin typeface="+mn-lt"/>
              <a:ea typeface="+mn-ea"/>
              <a:cs typeface="+mn-cs"/>
            </a:endParaRPr>
          </a:p>
        </p:txBody>
      </p:sp>
      <p:sp>
        <p:nvSpPr>
          <p:cNvPr id="3" name="Crystal Shape">
            <a:extLst>
              <a:ext uri="{FF2B5EF4-FFF2-40B4-BE49-F238E27FC236}">
                <a16:creationId xmlns:a16="http://schemas.microsoft.com/office/drawing/2014/main" id="{2EA7ACC0-9174-0F6F-0B3E-9FE773D0A408}"/>
              </a:ext>
            </a:extLst>
          </p:cNvPr>
          <p:cNvSpPr/>
          <p:nvPr userDrawn="1"/>
        </p:nvSpPr>
        <p:spPr bwMode="auto">
          <a:xfrm>
            <a:off x="2" y="1"/>
            <a:ext cx="12191999" cy="3932241"/>
          </a:xfrm>
          <a:custGeom>
            <a:avLst/>
            <a:gdLst>
              <a:gd name="connsiteX0" fmla="*/ 0 w 12191999"/>
              <a:gd name="connsiteY0" fmla="*/ 0 h 3932241"/>
              <a:gd name="connsiteX1" fmla="*/ 12191999 w 12191999"/>
              <a:gd name="connsiteY1" fmla="*/ 0 h 3932241"/>
              <a:gd name="connsiteX2" fmla="*/ 12191999 w 12191999"/>
              <a:gd name="connsiteY2" fmla="*/ 3726156 h 3932241"/>
              <a:gd name="connsiteX3" fmla="*/ 3063660 w 12191999"/>
              <a:gd name="connsiteY3" fmla="*/ 2179105 h 3932241"/>
              <a:gd name="connsiteX4" fmla="*/ 387 w 12191999"/>
              <a:gd name="connsiteY4" fmla="*/ 3726157 h 3932241"/>
              <a:gd name="connsiteX5" fmla="*/ 387 w 12191999"/>
              <a:gd name="connsiteY5" fmla="*/ 3932241 h 3932241"/>
              <a:gd name="connsiteX6" fmla="*/ 0 w 12191999"/>
              <a:gd name="connsiteY6" fmla="*/ 3932241 h 393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3932241">
                <a:moveTo>
                  <a:pt x="0" y="0"/>
                </a:moveTo>
                <a:lnTo>
                  <a:pt x="12191999" y="0"/>
                </a:lnTo>
                <a:lnTo>
                  <a:pt x="12191999" y="3726156"/>
                </a:lnTo>
                <a:lnTo>
                  <a:pt x="3063660" y="2179105"/>
                </a:lnTo>
                <a:lnTo>
                  <a:pt x="387" y="3726157"/>
                </a:lnTo>
                <a:lnTo>
                  <a:pt x="387" y="3932241"/>
                </a:lnTo>
                <a:lnTo>
                  <a:pt x="0" y="3932241"/>
                </a:lnTo>
                <a:close/>
              </a:path>
            </a:pathLst>
          </a:custGeom>
          <a:solidFill>
            <a:srgbClr val="0A8276"/>
          </a:solidFill>
          <a:ln w="9525">
            <a:noFill/>
            <a:miter lim="800000"/>
            <a:headEnd/>
            <a:tailEnd/>
          </a:ln>
        </p:spPr>
        <p:txBody>
          <a:bodyPr wrap="square" lIns="72000" tIns="72000" rIns="72000" bIns="72000" rtlCol="0" anchor="ctr">
            <a:noAutofit/>
          </a:bodyPr>
          <a:lstStyle/>
          <a:p>
            <a:pPr algn="ctr" defTabSz="576000" rtl="0" eaLnBrk="0" hangingPunct="0">
              <a:lnSpc>
                <a:spcPct val="120000"/>
              </a:lnSpc>
            </a:pPr>
            <a:endParaRPr lang="de-DE" sz="1600" baseline="0" dirty="0">
              <a:solidFill>
                <a:schemeClr val="bg1"/>
              </a:solidFill>
              <a:latin typeface="+mn-lt"/>
              <a:ea typeface="+mn-ea"/>
              <a:cs typeface="+mn-cs"/>
            </a:endParaRPr>
          </a:p>
        </p:txBody>
      </p:sp>
      <p:sp>
        <p:nvSpPr>
          <p:cNvPr id="36" name="Subtitle"/>
          <p:cNvSpPr>
            <a:spLocks noGrp="1"/>
          </p:cNvSpPr>
          <p:nvPr>
            <p:ph type="subTitle" idx="1" hasCustomPrompt="1"/>
          </p:nvPr>
        </p:nvSpPr>
        <p:spPr>
          <a:xfrm>
            <a:off x="624000" y="5641200"/>
            <a:ext cx="828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dirty="0"/>
              <a:t>Author (department)</a:t>
            </a:r>
            <a:br>
              <a:rPr lang="en-US" noProof="0" dirty="0"/>
            </a:br>
            <a:r>
              <a:rPr lang="en-US" noProof="0" dirty="0"/>
              <a:t>Date</a:t>
            </a:r>
          </a:p>
        </p:txBody>
      </p:sp>
      <p:sp>
        <p:nvSpPr>
          <p:cNvPr id="16" name="Title">
            <a:extLst>
              <a:ext uri="{FF2B5EF4-FFF2-40B4-BE49-F238E27FC236}">
                <a16:creationId xmlns:a16="http://schemas.microsoft.com/office/drawing/2014/main" id="{DDFB9099-E080-4657-A124-1583A7385081}"/>
              </a:ext>
            </a:extLst>
          </p:cNvPr>
          <p:cNvSpPr>
            <a:spLocks noGrp="1"/>
          </p:cNvSpPr>
          <p:nvPr>
            <p:ph type="title" hasCustomPrompt="1"/>
            <p:custDataLst>
              <p:tags r:id="rId2"/>
            </p:custDataLst>
          </p:nvPr>
        </p:nvSpPr>
        <p:spPr>
          <a:xfrm>
            <a:off x="624001" y="4161599"/>
            <a:ext cx="8280000" cy="1119600"/>
          </a:xfrm>
        </p:spPr>
        <p:txBody>
          <a:bodyPr bIns="0" anchor="b">
            <a:normAutofit/>
          </a:bodyPr>
          <a:lstStyle>
            <a:lvl1pPr algn="l">
              <a:defRPr sz="3600" baseline="0">
                <a:latin typeface="+mj-lt"/>
                <a:ea typeface="+mj-ea"/>
                <a:cs typeface="+mj-cs"/>
              </a:defRPr>
            </a:lvl1pPr>
          </a:lstStyle>
          <a:p>
            <a:r>
              <a:rPr lang="en-US" noProof="0" dirty="0"/>
              <a:t>Please type in title</a:t>
            </a:r>
          </a:p>
        </p:txBody>
      </p:sp>
      <p:sp>
        <p:nvSpPr>
          <p:cNvPr id="8" name="empower_classification_attention_placeholder" hidden="1">
            <a:extLst>
              <a:ext uri="{FF2B5EF4-FFF2-40B4-BE49-F238E27FC236}">
                <a16:creationId xmlns:a16="http://schemas.microsoft.com/office/drawing/2014/main" id="{597455C0-1C86-4D66-BC01-C39FC0636301}"/>
              </a:ext>
            </a:extLst>
          </p:cNvPr>
          <p:cNvSpPr txBox="1"/>
          <p:nvPr>
            <p:custDataLst>
              <p:tags r:id="rId3"/>
            </p:custDataLst>
          </p:nvPr>
        </p:nvSpPr>
        <p:spPr bwMode="auto">
          <a:xfrm>
            <a:off x="5411800" y="6501600"/>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9" name="empower_classification_placeholder">
            <a:extLst>
              <a:ext uri="{FF2B5EF4-FFF2-40B4-BE49-F238E27FC236}">
                <a16:creationId xmlns:a16="http://schemas.microsoft.com/office/drawing/2014/main" id="{F2A69E30-B66A-4640-A0FD-5D2C3EE160B0}"/>
              </a:ext>
            </a:extLst>
          </p:cNvPr>
          <p:cNvSpPr txBox="1"/>
          <p:nvPr>
            <p:custDataLst>
              <p:tags r:id="rId4"/>
            </p:custDataLst>
          </p:nvPr>
        </p:nvSpPr>
        <p:spPr bwMode="auto">
          <a:xfrm>
            <a:off x="5412000" y="6501600"/>
            <a:ext cx="1368000"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restricted</a:t>
            </a:r>
          </a:p>
        </p:txBody>
      </p:sp>
      <p:sp>
        <p:nvSpPr>
          <p:cNvPr id="10" name="empower_document_placeholder" hidden="1">
            <a:extLst>
              <a:ext uri="{FF2B5EF4-FFF2-40B4-BE49-F238E27FC236}">
                <a16:creationId xmlns:a16="http://schemas.microsoft.com/office/drawing/2014/main" id="{96E39437-30C8-4D2C-BDE0-D743E3FA80DD}"/>
              </a:ext>
            </a:extLst>
          </p:cNvPr>
          <p:cNvSpPr txBox="1"/>
          <p:nvPr>
            <p:custDataLst>
              <p:tags r:id="rId5"/>
            </p:custDataLst>
          </p:nvPr>
        </p:nvSpPr>
        <p:spPr bwMode="auto">
          <a:xfrm>
            <a:off x="624000" y="6501600"/>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p>
        </p:txBody>
      </p:sp>
      <p:sp>
        <p:nvSpPr>
          <p:cNvPr id="19" name="empower_draft_placeholder" hidden="1">
            <a:extLst>
              <a:ext uri="{FF2B5EF4-FFF2-40B4-BE49-F238E27FC236}">
                <a16:creationId xmlns:a16="http://schemas.microsoft.com/office/drawing/2014/main" id="{4B8FCDCD-762A-43C6-901A-F85ED8B716CE}"/>
              </a:ext>
            </a:extLst>
          </p:cNvPr>
          <p:cNvSpPr txBox="1"/>
          <p:nvPr userDrawn="1">
            <p:custDataLst>
              <p:tags r:id="rId6"/>
            </p:custDataLst>
          </p:nvPr>
        </p:nvSpPr>
        <p:spPr bwMode="auto">
          <a:xfrm>
            <a:off x="4350044"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6" name="MIO_AGENDA_IGNORE_NAVIGATION" hidden="1">
            <a:extLst>
              <a:ext uri="{FF2B5EF4-FFF2-40B4-BE49-F238E27FC236}">
                <a16:creationId xmlns:a16="http://schemas.microsoft.com/office/drawing/2014/main" id="{E1EDD075-E4C7-4D42-B9EA-266CAA36278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5" name="MIO_AGENDA_IGNORE_CHAPTER_REFERENCE" hidden="1">
            <a:extLst>
              <a:ext uri="{FF2B5EF4-FFF2-40B4-BE49-F238E27FC236}">
                <a16:creationId xmlns:a16="http://schemas.microsoft.com/office/drawing/2014/main" id="{69714F47-DD62-4063-BF75-AE10B75ACD2F}"/>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1" name="Date Placeholder 10" hidden="1">
            <a:extLst>
              <a:ext uri="{FF2B5EF4-FFF2-40B4-BE49-F238E27FC236}">
                <a16:creationId xmlns:a16="http://schemas.microsoft.com/office/drawing/2014/main" id="{C4801112-C226-4D1B-8109-89A1EA6E6950}"/>
              </a:ext>
            </a:extLst>
          </p:cNvPr>
          <p:cNvSpPr>
            <a:spLocks noGrp="1"/>
          </p:cNvSpPr>
          <p:nvPr>
            <p:ph type="dt" sz="half" idx="15"/>
            <p:custDataLst>
              <p:tags r:id="rId7"/>
            </p:custDataLst>
          </p:nvPr>
        </p:nvSpPr>
        <p:spPr/>
        <p:txBody>
          <a:bodyPr/>
          <a:lstStyle/>
          <a:p>
            <a:endParaRPr lang="en-US" b="1" dirty="0"/>
          </a:p>
        </p:txBody>
      </p:sp>
      <p:sp>
        <p:nvSpPr>
          <p:cNvPr id="17" name="Footer Placeholder 16" hidden="1">
            <a:extLst>
              <a:ext uri="{FF2B5EF4-FFF2-40B4-BE49-F238E27FC236}">
                <a16:creationId xmlns:a16="http://schemas.microsoft.com/office/drawing/2014/main" id="{4A132925-95FA-4753-A3A8-100A8B4A5840}"/>
              </a:ext>
            </a:extLst>
          </p:cNvPr>
          <p:cNvSpPr>
            <a:spLocks noGrp="1"/>
          </p:cNvSpPr>
          <p:nvPr>
            <p:ph type="ftr" sz="quarter" idx="16"/>
            <p:custDataLst>
              <p:tags r:id="rId8"/>
            </p:custDataLst>
          </p:nvPr>
        </p:nvSpPr>
        <p:spPr/>
        <p:txBody>
          <a:bodyPr/>
          <a:lstStyle/>
          <a:p>
            <a:endParaRPr lang="en-US" dirty="0"/>
          </a:p>
        </p:txBody>
      </p:sp>
      <p:sp>
        <p:nvSpPr>
          <p:cNvPr id="18" name="Slide Number Placeholder 17" hidden="1">
            <a:extLst>
              <a:ext uri="{FF2B5EF4-FFF2-40B4-BE49-F238E27FC236}">
                <a16:creationId xmlns:a16="http://schemas.microsoft.com/office/drawing/2014/main" id="{90BC69B8-D726-4EBC-AE1A-053251677C8B}"/>
              </a:ext>
            </a:extLst>
          </p:cNvPr>
          <p:cNvSpPr>
            <a:spLocks noGrp="1"/>
          </p:cNvSpPr>
          <p:nvPr>
            <p:ph type="sldNum" sz="quarter" idx="17"/>
            <p:custDataLst>
              <p:tags r:id="rId9"/>
            </p:custDataLst>
          </p:nvPr>
        </p:nvSpPr>
        <p:spPr/>
        <p:txBody>
          <a:bodyPr/>
          <a:lstStyle/>
          <a:p>
            <a:r>
              <a:rPr lang="en-US"/>
              <a:t> </a:t>
            </a:r>
            <a:endParaRPr lang="en-US" dirty="0"/>
          </a:p>
        </p:txBody>
      </p:sp>
      <p:sp>
        <p:nvSpPr>
          <p:cNvPr id="2" name="MIO_Placeholder_Mapping" hidden="1">
            <a:extLst>
              <a:ext uri="{FF2B5EF4-FFF2-40B4-BE49-F238E27FC236}">
                <a16:creationId xmlns:a16="http://schemas.microsoft.com/office/drawing/2014/main" id="{3B046A58-B894-4C62-9312-C4EF9EDFF3F0}"/>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pic>
        <p:nvPicPr>
          <p:cNvPr id="20" name="LOGO">
            <a:extLst>
              <a:ext uri="{FF2B5EF4-FFF2-40B4-BE49-F238E27FC236}">
                <a16:creationId xmlns:a16="http://schemas.microsoft.com/office/drawing/2014/main" id="{0090C8BE-0F32-4CF4-BB5D-F435E6072DCB}"/>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738355" y="5453288"/>
            <a:ext cx="1830253" cy="800431"/>
          </a:xfrm>
          <a:prstGeom prst="rect">
            <a:avLst/>
          </a:prstGeom>
        </p:spPr>
      </p:pic>
    </p:spTree>
    <p:extLst>
      <p:ext uri="{BB962C8B-B14F-4D97-AF65-F5344CB8AC3E}">
        <p14:creationId xmlns:p14="http://schemas.microsoft.com/office/powerpoint/2010/main" val="2281391533"/>
      </p:ext>
    </p:extLst>
  </p:cSld>
  <p:clrMapOvr>
    <a:masterClrMapping/>
  </p:clrMapOvr>
  <p:hf hd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empower_additionalText_placeholder" hidden="1">
            <a:extLst>
              <a:ext uri="{FF2B5EF4-FFF2-40B4-BE49-F238E27FC236}">
                <a16:creationId xmlns:a16="http://schemas.microsoft.com/office/drawing/2014/main" id="{93F7048C-8316-453D-8883-8716B78B0306}"/>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baseline="0"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19AD8A63-6441-49F3-BD90-8D4DF9E47EE1}"/>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baseline="0" noProof="0">
                <a:solidFill>
                  <a:schemeClr val="tx1"/>
                </a:solidFill>
                <a:latin typeface="+mn-lt"/>
                <a:ea typeface="+mn-ea"/>
                <a:cs typeface="+mn-cs"/>
              </a:rPr>
              <a:t>[Owner:   Doc ID:   Vers.: ]</a:t>
            </a:r>
          </a:p>
        </p:txBody>
      </p:sp>
      <p:sp>
        <p:nvSpPr>
          <p:cNvPr id="12" name="empower_proprietary_placeholder" hidden="1">
            <a:extLst>
              <a:ext uri="{FF2B5EF4-FFF2-40B4-BE49-F238E27FC236}">
                <a16:creationId xmlns:a16="http://schemas.microsoft.com/office/drawing/2014/main" id="{47EE7D08-6A4F-4583-B0FB-2642238529C0}"/>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Infineon Proprietary</a:t>
            </a:r>
          </a:p>
        </p:txBody>
      </p:sp>
      <p:sp>
        <p:nvSpPr>
          <p:cNvPr id="14" name="empower_draft_placeholder" hidden="1">
            <a:extLst>
              <a:ext uri="{FF2B5EF4-FFF2-40B4-BE49-F238E27FC236}">
                <a16:creationId xmlns:a16="http://schemas.microsoft.com/office/drawing/2014/main" id="{BBB3932D-D47B-4955-93EE-467AC52E4E27}"/>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16" name="empower_footer_placeholder">
            <a:extLst>
              <a:ext uri="{FF2B5EF4-FFF2-40B4-BE49-F238E27FC236}">
                <a16:creationId xmlns:a16="http://schemas.microsoft.com/office/drawing/2014/main" id="{BB857729-3B9C-45BF-8F44-236D56EED406}"/>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Infineon Technologies AG 2023. All rights reserved.</a:t>
            </a:r>
          </a:p>
        </p:txBody>
      </p:sp>
      <p:sp>
        <p:nvSpPr>
          <p:cNvPr id="18" name="empower_classification_attention_placeholder" hidden="1">
            <a:extLst>
              <a:ext uri="{FF2B5EF4-FFF2-40B4-BE49-F238E27FC236}">
                <a16:creationId xmlns:a16="http://schemas.microsoft.com/office/drawing/2014/main" id="{ED12D396-6789-4220-B5FF-8F4E755A3C76}"/>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20" name="empower_classification_placeholder">
            <a:extLst>
              <a:ext uri="{FF2B5EF4-FFF2-40B4-BE49-F238E27FC236}">
                <a16:creationId xmlns:a16="http://schemas.microsoft.com/office/drawing/2014/main" id="{37C1E426-F34B-4FFB-A688-C9E251A8BC0B}"/>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restricted</a:t>
            </a:r>
          </a:p>
        </p:txBody>
      </p:sp>
      <p:sp>
        <p:nvSpPr>
          <p:cNvPr id="22" name="empower_date_placeholder">
            <a:extLst>
              <a:ext uri="{FF2B5EF4-FFF2-40B4-BE49-F238E27FC236}">
                <a16:creationId xmlns:a16="http://schemas.microsoft.com/office/drawing/2014/main" id="{6976A686-032A-4DD8-ACB2-F6323D2BEB1D}"/>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18 Mrz 2023</a:t>
            </a:r>
          </a:p>
        </p:txBody>
      </p:sp>
      <p:sp>
        <p:nvSpPr>
          <p:cNvPr id="6" name="Title">
            <a:extLst>
              <a:ext uri="{FF2B5EF4-FFF2-40B4-BE49-F238E27FC236}">
                <a16:creationId xmlns:a16="http://schemas.microsoft.com/office/drawing/2014/main" id="{4807386D-5007-41B0-8720-8A575EEBAF43}"/>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F5FE3C92-21D9-4EC7-8208-A5BA097E9D7D}"/>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D1F9AA12-4C8C-4488-AF38-E06943B19AAF}"/>
              </a:ext>
            </a:extLst>
          </p:cNvPr>
          <p:cNvSpPr>
            <a:spLocks noGrp="1"/>
          </p:cNvSpPr>
          <p:nvPr>
            <p:ph type="dt" sz="half" idx="10"/>
            <p:custDataLst>
              <p:tags r:id="rId10"/>
            </p:custDataLst>
          </p:nvPr>
        </p:nvSpPr>
        <p:spPr/>
        <p:txBody>
          <a:bodyPr/>
          <a:lstStyle/>
          <a:p>
            <a:endParaRPr lang="en-US" b="1" dirty="0"/>
          </a:p>
        </p:txBody>
      </p:sp>
      <p:sp>
        <p:nvSpPr>
          <p:cNvPr id="9" name="Footer Placeholder 8" hidden="1">
            <a:extLst>
              <a:ext uri="{FF2B5EF4-FFF2-40B4-BE49-F238E27FC236}">
                <a16:creationId xmlns:a16="http://schemas.microsoft.com/office/drawing/2014/main" id="{971F8BAB-E178-4122-ADFD-FE4894CC864F}"/>
              </a:ext>
            </a:extLst>
          </p:cNvPr>
          <p:cNvSpPr>
            <a:spLocks noGrp="1"/>
          </p:cNvSpPr>
          <p:nvPr>
            <p:ph type="ftr" sz="quarter" idx="11"/>
            <p:custDataLst>
              <p:tags r:id="rId11"/>
            </p:custDataLst>
          </p:nvPr>
        </p:nvSpPr>
        <p:spPr/>
        <p:txBody>
          <a:bodyPr/>
          <a:lstStyle/>
          <a:p>
            <a:endParaRPr lang="en-US" dirty="0"/>
          </a:p>
        </p:txBody>
      </p:sp>
      <p:sp>
        <p:nvSpPr>
          <p:cNvPr id="11" name="Slide Number Placeholder 10" hidden="1">
            <a:extLst>
              <a:ext uri="{FF2B5EF4-FFF2-40B4-BE49-F238E27FC236}">
                <a16:creationId xmlns:a16="http://schemas.microsoft.com/office/drawing/2014/main" id="{F4BB077B-5178-4306-A596-17CDBFA21A56}"/>
              </a:ext>
            </a:extLst>
          </p:cNvPr>
          <p:cNvSpPr>
            <a:spLocks noGrp="1"/>
          </p:cNvSpPr>
          <p:nvPr>
            <p:ph type="sldNum" sz="quarter" idx="12"/>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E4D23B78-ED4D-4135-B16E-F5097554D30C}"/>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2" orient="horz" pos="4020">
          <p15:clr>
            <a:srgbClr val="FBAE40"/>
          </p15:clr>
        </p15:guide>
        <p15:guide id="3" pos="7469">
          <p15:clr>
            <a:srgbClr val="FBAE40"/>
          </p15:clr>
        </p15:guide>
        <p15:guide id="4" pos="211">
          <p15:clr>
            <a:srgbClr val="FBAE40"/>
          </p15:clr>
        </p15:guide>
        <p15:guide id="15" orient="horz" pos="79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8" name="empower_additionalText_placeholder" hidden="1">
            <a:extLst>
              <a:ext uri="{FF2B5EF4-FFF2-40B4-BE49-F238E27FC236}">
                <a16:creationId xmlns:a16="http://schemas.microsoft.com/office/drawing/2014/main" id="{9D9C4037-B0BC-4E62-B476-A41D0440655D}"/>
              </a:ext>
            </a:extLst>
          </p:cNvPr>
          <p:cNvSpPr txBox="1">
            <a:spLocks/>
          </p:cNvSpPr>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1" name="empower_document_placeholder" hidden="1">
            <a:extLst>
              <a:ext uri="{FF2B5EF4-FFF2-40B4-BE49-F238E27FC236}">
                <a16:creationId xmlns:a16="http://schemas.microsoft.com/office/drawing/2014/main" id="{7BEA6DD0-FBBB-494B-9C03-C447E71492A5}"/>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3" name="empower_proprietary_placeholder" hidden="1">
            <a:extLst>
              <a:ext uri="{FF2B5EF4-FFF2-40B4-BE49-F238E27FC236}">
                <a16:creationId xmlns:a16="http://schemas.microsoft.com/office/drawing/2014/main" id="{295E96AB-B6AB-4A8B-A097-6438B2DA5C51}"/>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5" name="empower_draft_placeholder" hidden="1">
            <a:extLst>
              <a:ext uri="{FF2B5EF4-FFF2-40B4-BE49-F238E27FC236}">
                <a16:creationId xmlns:a16="http://schemas.microsoft.com/office/drawing/2014/main" id="{0B3EC6CF-5868-40BD-BF1B-882B13F49F5C}"/>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7" name="empower_footer_placeholder">
            <a:extLst>
              <a:ext uri="{FF2B5EF4-FFF2-40B4-BE49-F238E27FC236}">
                <a16:creationId xmlns:a16="http://schemas.microsoft.com/office/drawing/2014/main" id="{FE09BAC5-F3BC-4C51-A794-098F4099C052}"/>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19" name="empower_classification_attention_placeholder" hidden="1">
            <a:extLst>
              <a:ext uri="{FF2B5EF4-FFF2-40B4-BE49-F238E27FC236}">
                <a16:creationId xmlns:a16="http://schemas.microsoft.com/office/drawing/2014/main" id="{E695FB18-B641-433F-A03A-D58B93F377B4}"/>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1" name="empower_classification_placeholder">
            <a:extLst>
              <a:ext uri="{FF2B5EF4-FFF2-40B4-BE49-F238E27FC236}">
                <a16:creationId xmlns:a16="http://schemas.microsoft.com/office/drawing/2014/main" id="{6F76DDB4-3F8E-4A82-B473-4784C9B20BC1}"/>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3" name="empower_date_placeholder">
            <a:extLst>
              <a:ext uri="{FF2B5EF4-FFF2-40B4-BE49-F238E27FC236}">
                <a16:creationId xmlns:a16="http://schemas.microsoft.com/office/drawing/2014/main" id="{2C326E6F-F54B-4E77-BCF5-73E6B02466B0}"/>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p:cNvSpPr>
            <a:spLocks noGrp="1"/>
          </p:cNvSpPr>
          <p:nvPr>
            <p:ph sz="quarter" idx="13" hasCustomPrompt="1"/>
          </p:nvPr>
        </p:nvSpPr>
        <p:spPr>
          <a:xfrm>
            <a:off x="334800" y="1268414"/>
            <a:ext cx="11520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2209D2CA-FDE2-4B12-9D75-213CCFE3FA9C}"/>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9" name="LOGO PROTECTION" hidden="1">
            <a:extLst>
              <a:ext uri="{FF2B5EF4-FFF2-40B4-BE49-F238E27FC236}">
                <a16:creationId xmlns:a16="http://schemas.microsoft.com/office/drawing/2014/main" id="{DF1FB678-4F92-45E5-9B25-2B5FE93A0952}"/>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17B8A1C3-E607-4E28-91A1-A973183FE78F}"/>
              </a:ext>
            </a:extLst>
          </p:cNvPr>
          <p:cNvSpPr>
            <a:spLocks noGrp="1"/>
          </p:cNvSpPr>
          <p:nvPr>
            <p:ph type="dt" sz="half" idx="14"/>
            <p:custDataLst>
              <p:tags r:id="rId10"/>
            </p:custDataLst>
          </p:nvPr>
        </p:nvSpPr>
        <p:spPr/>
        <p:txBody>
          <a:bodyPr/>
          <a:lstStyle/>
          <a:p>
            <a:endParaRPr lang="en-US" b="1" dirty="0"/>
          </a:p>
        </p:txBody>
      </p:sp>
      <p:sp>
        <p:nvSpPr>
          <p:cNvPr id="10" name="Footer Placeholder 9" hidden="1">
            <a:extLst>
              <a:ext uri="{FF2B5EF4-FFF2-40B4-BE49-F238E27FC236}">
                <a16:creationId xmlns:a16="http://schemas.microsoft.com/office/drawing/2014/main" id="{6B901E0B-D453-4CEB-8C35-51C25A27F89D}"/>
              </a:ext>
            </a:extLst>
          </p:cNvPr>
          <p:cNvSpPr>
            <a:spLocks noGrp="1"/>
          </p:cNvSpPr>
          <p:nvPr>
            <p:ph type="ftr" sz="quarter" idx="15"/>
            <p:custDataLst>
              <p:tags r:id="rId11"/>
            </p:custDataLst>
          </p:nvPr>
        </p:nvSpPr>
        <p:spPr/>
        <p:txBody>
          <a:bodyPr/>
          <a:lstStyle/>
          <a:p>
            <a:endParaRPr lang="en-US" dirty="0"/>
          </a:p>
        </p:txBody>
      </p:sp>
      <p:sp>
        <p:nvSpPr>
          <p:cNvPr id="12" name="Slide Number Placeholder 11" hidden="1">
            <a:extLst>
              <a:ext uri="{FF2B5EF4-FFF2-40B4-BE49-F238E27FC236}">
                <a16:creationId xmlns:a16="http://schemas.microsoft.com/office/drawing/2014/main" id="{212E0C1A-F772-4C8C-B2E7-03887DA46ED9}"/>
              </a:ext>
            </a:extLst>
          </p:cNvPr>
          <p:cNvSpPr>
            <a:spLocks noGrp="1"/>
          </p:cNvSpPr>
          <p:nvPr>
            <p:ph type="sldNum" sz="quarter" idx="16"/>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C0BE19B5-FA3E-481C-ACF3-046C2AA8A91D}"/>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7469">
          <p15:clr>
            <a:srgbClr val="FBAE40"/>
          </p15:clr>
        </p15:guide>
        <p15:guide id="2" pos="211">
          <p15:clr>
            <a:srgbClr val="FBAE40"/>
          </p15:clr>
        </p15:guide>
        <p15:guide id="3" orient="horz" pos="799">
          <p15:clr>
            <a:srgbClr val="FBAE40"/>
          </p15:clr>
        </p15:guide>
        <p15:guide id="4" orient="horz" pos="40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FD35C554-56A1-4651-98F3-FC19B8770A8A}"/>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2" name="empower_document_placeholder" hidden="1">
            <a:extLst>
              <a:ext uri="{FF2B5EF4-FFF2-40B4-BE49-F238E27FC236}">
                <a16:creationId xmlns:a16="http://schemas.microsoft.com/office/drawing/2014/main" id="{4FA374A8-328C-4586-BEF8-CF0921FBF7D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4" name="empower_proprietary_placeholder" hidden="1">
            <a:extLst>
              <a:ext uri="{FF2B5EF4-FFF2-40B4-BE49-F238E27FC236}">
                <a16:creationId xmlns:a16="http://schemas.microsoft.com/office/drawing/2014/main" id="{AEB670C2-21D6-4210-BA37-DF3C9B9933BC}"/>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endParaRPr lang="en-US" sz="800" b="1" kern="0" noProof="0" dirty="0">
              <a:solidFill>
                <a:schemeClr val="tx1"/>
              </a:solidFill>
              <a:latin typeface="+mn-lt"/>
              <a:ea typeface="+mn-ea"/>
              <a:cs typeface="+mn-cs"/>
            </a:endParaRPr>
          </a:p>
        </p:txBody>
      </p:sp>
      <p:sp>
        <p:nvSpPr>
          <p:cNvPr id="16" name="empower_draft_placeholder" hidden="1">
            <a:extLst>
              <a:ext uri="{FF2B5EF4-FFF2-40B4-BE49-F238E27FC236}">
                <a16:creationId xmlns:a16="http://schemas.microsoft.com/office/drawing/2014/main" id="{21B71886-0324-4B36-AA82-C90CF46385B2}"/>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8" name="empower_footer_placeholder">
            <a:extLst>
              <a:ext uri="{FF2B5EF4-FFF2-40B4-BE49-F238E27FC236}">
                <a16:creationId xmlns:a16="http://schemas.microsoft.com/office/drawing/2014/main" id="{DC9834AE-8B30-477E-8C87-5F8E7D7B17A3}"/>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0" name="empower_classification_attention_placeholder" hidden="1">
            <a:extLst>
              <a:ext uri="{FF2B5EF4-FFF2-40B4-BE49-F238E27FC236}">
                <a16:creationId xmlns:a16="http://schemas.microsoft.com/office/drawing/2014/main" id="{B5FD8F85-4CB3-489A-86B2-4ABCB308F30D}"/>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2" name="empower_classification_placeholder">
            <a:extLst>
              <a:ext uri="{FF2B5EF4-FFF2-40B4-BE49-F238E27FC236}">
                <a16:creationId xmlns:a16="http://schemas.microsoft.com/office/drawing/2014/main" id="{A254D557-505E-4B08-8C5B-DEA083728C5A}"/>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dirty="0">
                <a:solidFill>
                  <a:schemeClr val="tx1"/>
                </a:solidFill>
                <a:latin typeface="+mn-lt"/>
                <a:ea typeface="+mn-ea"/>
                <a:cs typeface="+mn-cs"/>
              </a:rPr>
              <a:t>restricted</a:t>
            </a:r>
          </a:p>
        </p:txBody>
      </p:sp>
      <p:sp>
        <p:nvSpPr>
          <p:cNvPr id="24" name="empower_date_placeholder">
            <a:extLst>
              <a:ext uri="{FF2B5EF4-FFF2-40B4-BE49-F238E27FC236}">
                <a16:creationId xmlns:a16="http://schemas.microsoft.com/office/drawing/2014/main" id="{6E3D16E2-B858-4F89-B7A0-119FBFC70810}"/>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Left"/>
          <p:cNvSpPr>
            <a:spLocks noGrp="1"/>
          </p:cNvSpPr>
          <p:nvPr>
            <p:ph sz="quarter" idx="13" hasCustomPrompt="1"/>
          </p:nvPr>
        </p:nvSpPr>
        <p:spPr>
          <a:xfrm>
            <a:off x="334800" y="1268414"/>
            <a:ext cx="5688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Right"/>
          <p:cNvSpPr>
            <a:spLocks noGrp="1"/>
          </p:cNvSpPr>
          <p:nvPr>
            <p:ph sz="quarter" idx="14" hasCustomPrompt="1"/>
          </p:nvPr>
        </p:nvSpPr>
        <p:spPr>
          <a:xfrm>
            <a:off x="6167439" y="1268414"/>
            <a:ext cx="5689202"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itle">
            <a:extLst>
              <a:ext uri="{FF2B5EF4-FFF2-40B4-BE49-F238E27FC236}">
                <a16:creationId xmlns:a16="http://schemas.microsoft.com/office/drawing/2014/main" id="{373E7DFD-EB78-498B-97A4-CE06BA4BEC4D}"/>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D623209F-EEBF-4451-AF99-363F6EA35F67}"/>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9850AB63-C5F5-4BA2-A73E-BB668324B70F}"/>
              </a:ext>
            </a:extLst>
          </p:cNvPr>
          <p:cNvSpPr>
            <a:spLocks noGrp="1"/>
          </p:cNvSpPr>
          <p:nvPr>
            <p:ph type="dt" sz="half" idx="15"/>
            <p:custDataLst>
              <p:tags r:id="rId10"/>
            </p:custDataLst>
          </p:nvPr>
        </p:nvSpPr>
        <p:spPr/>
        <p:txBody>
          <a:bodyPr/>
          <a:lstStyle/>
          <a:p>
            <a:endParaRPr lang="en-US" b="1" dirty="0"/>
          </a:p>
        </p:txBody>
      </p:sp>
      <p:sp>
        <p:nvSpPr>
          <p:cNvPr id="11" name="Footer Placeholder 10" hidden="1">
            <a:extLst>
              <a:ext uri="{FF2B5EF4-FFF2-40B4-BE49-F238E27FC236}">
                <a16:creationId xmlns:a16="http://schemas.microsoft.com/office/drawing/2014/main" id="{ED18627F-EDFA-45CA-A572-C60F0E37473A}"/>
              </a:ext>
            </a:extLst>
          </p:cNvPr>
          <p:cNvSpPr>
            <a:spLocks noGrp="1"/>
          </p:cNvSpPr>
          <p:nvPr>
            <p:ph type="ftr" sz="quarter" idx="16"/>
            <p:custDataLst>
              <p:tags r:id="rId11"/>
            </p:custDataLst>
          </p:nvPr>
        </p:nvSpPr>
        <p:spPr/>
        <p:txBody>
          <a:bodyPr/>
          <a:lstStyle/>
          <a:p>
            <a:endParaRPr lang="en-US" dirty="0"/>
          </a:p>
        </p:txBody>
      </p:sp>
      <p:sp>
        <p:nvSpPr>
          <p:cNvPr id="13" name="Slide Number Placeholder 12" hidden="1">
            <a:extLst>
              <a:ext uri="{FF2B5EF4-FFF2-40B4-BE49-F238E27FC236}">
                <a16:creationId xmlns:a16="http://schemas.microsoft.com/office/drawing/2014/main" id="{E2FA0071-6D08-45B0-AF4E-22BFCF09E76B}"/>
              </a:ext>
            </a:extLst>
          </p:cNvPr>
          <p:cNvSpPr>
            <a:spLocks noGrp="1"/>
          </p:cNvSpPr>
          <p:nvPr>
            <p:ph type="sldNum" sz="quarter" idx="17"/>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673026AB-61DE-4BDA-8F8E-CCC68BAAE095}"/>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3885">
          <p15:clr>
            <a:srgbClr val="FBAE40"/>
          </p15:clr>
        </p15:guide>
        <p15:guide id="2" pos="7469">
          <p15:clr>
            <a:srgbClr val="FBAE40"/>
          </p15:clr>
        </p15:guide>
        <p15:guide id="3" pos="3795">
          <p15:clr>
            <a:srgbClr val="FBAE40"/>
          </p15:clr>
        </p15:guide>
        <p15:guide id="4" pos="211">
          <p15:clr>
            <a:srgbClr val="FBAE40"/>
          </p15:clr>
        </p15:guide>
        <p15:guide id="5" orient="horz" pos="799">
          <p15:clr>
            <a:srgbClr val="FBAE40"/>
          </p15:clr>
        </p15:guide>
        <p15:guide id="6" orient="horz" pos="40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1">
    <p:spTree>
      <p:nvGrpSpPr>
        <p:cNvPr id="1" name=""/>
        <p:cNvGrpSpPr/>
        <p:nvPr/>
      </p:nvGrpSpPr>
      <p:grpSpPr>
        <a:xfrm>
          <a:off x="0" y="0"/>
          <a:ext cx="0" cy="0"/>
          <a:chOff x="0" y="0"/>
          <a:chExt cx="0" cy="0"/>
        </a:xfrm>
      </p:grpSpPr>
      <p:sp>
        <p:nvSpPr>
          <p:cNvPr id="6" name="Background White"/>
          <p:cNvSpPr/>
          <p:nvPr/>
        </p:nvSpPr>
        <p:spPr bwMode="auto">
          <a:xfrm>
            <a:off x="0" y="810000"/>
            <a:ext cx="12191998" cy="604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2" name="Crystal Shape">
            <a:extLst>
              <a:ext uri="{FF2B5EF4-FFF2-40B4-BE49-F238E27FC236}">
                <a16:creationId xmlns:a16="http://schemas.microsoft.com/office/drawing/2014/main" id="{3FBBF7BF-BA7F-647C-39AB-CEDA0092AA91}"/>
              </a:ext>
            </a:extLst>
          </p:cNvPr>
          <p:cNvSpPr/>
          <p:nvPr userDrawn="1"/>
        </p:nvSpPr>
        <p:spPr>
          <a:xfrm rot="5400000">
            <a:off x="1207129" y="-1234005"/>
            <a:ext cx="6878637" cy="9330464"/>
          </a:xfrm>
          <a:custGeom>
            <a:avLst/>
            <a:gdLst>
              <a:gd name="connsiteX0" fmla="*/ 0 w 6870543"/>
              <a:gd name="connsiteY0" fmla="*/ 727877 h 5591944"/>
              <a:gd name="connsiteX1" fmla="*/ 1726296 w 6870543"/>
              <a:gd name="connsiteY1" fmla="*/ 0 h 5591944"/>
              <a:gd name="connsiteX2" fmla="*/ 6870543 w 6870543"/>
              <a:gd name="connsiteY2" fmla="*/ 1136853 h 5591944"/>
              <a:gd name="connsiteX3" fmla="*/ 6870543 w 6870543"/>
              <a:gd name="connsiteY3" fmla="*/ 5591944 h 5591944"/>
              <a:gd name="connsiteX4" fmla="*/ 0 w 6870543"/>
              <a:gd name="connsiteY4" fmla="*/ 5591944 h 5591944"/>
              <a:gd name="connsiteX5" fmla="*/ 0 w 6870543"/>
              <a:gd name="connsiteY5" fmla="*/ 727877 h 5591944"/>
              <a:gd name="connsiteX0" fmla="*/ 0 w 6870545"/>
              <a:gd name="connsiteY0" fmla="*/ 727877 h 9322375"/>
              <a:gd name="connsiteX1" fmla="*/ 1726296 w 6870545"/>
              <a:gd name="connsiteY1" fmla="*/ 0 h 9322375"/>
              <a:gd name="connsiteX2" fmla="*/ 6870543 w 6870545"/>
              <a:gd name="connsiteY2" fmla="*/ 1136853 h 9322375"/>
              <a:gd name="connsiteX3" fmla="*/ 6870545 w 6870545"/>
              <a:gd name="connsiteY3" fmla="*/ 9322375 h 9322375"/>
              <a:gd name="connsiteX4" fmla="*/ 0 w 6870545"/>
              <a:gd name="connsiteY4" fmla="*/ 5591944 h 9322375"/>
              <a:gd name="connsiteX5" fmla="*/ 0 w 6870545"/>
              <a:gd name="connsiteY5" fmla="*/ 727877 h 9322375"/>
              <a:gd name="connsiteX0" fmla="*/ 8092 w 6878637"/>
              <a:gd name="connsiteY0" fmla="*/ 727877 h 9330464"/>
              <a:gd name="connsiteX1" fmla="*/ 1734388 w 6878637"/>
              <a:gd name="connsiteY1" fmla="*/ 0 h 9330464"/>
              <a:gd name="connsiteX2" fmla="*/ 6878635 w 6878637"/>
              <a:gd name="connsiteY2" fmla="*/ 1136853 h 9330464"/>
              <a:gd name="connsiteX3" fmla="*/ 6878637 w 6878637"/>
              <a:gd name="connsiteY3" fmla="*/ 9322375 h 9330464"/>
              <a:gd name="connsiteX4" fmla="*/ 0 w 6878637"/>
              <a:gd name="connsiteY4" fmla="*/ 9330464 h 9330464"/>
              <a:gd name="connsiteX5" fmla="*/ 8092 w 6878637"/>
              <a:gd name="connsiteY5" fmla="*/ 727877 h 933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8637" h="9330464">
                <a:moveTo>
                  <a:pt x="8092" y="727877"/>
                </a:moveTo>
                <a:lnTo>
                  <a:pt x="1734388" y="0"/>
                </a:lnTo>
                <a:lnTo>
                  <a:pt x="6878635" y="1136853"/>
                </a:lnTo>
                <a:cubicBezTo>
                  <a:pt x="6878636" y="3865360"/>
                  <a:pt x="6878636" y="6593868"/>
                  <a:pt x="6878637" y="9322375"/>
                </a:cubicBezTo>
                <a:lnTo>
                  <a:pt x="0" y="9330464"/>
                </a:lnTo>
                <a:cubicBezTo>
                  <a:pt x="2697" y="6462935"/>
                  <a:pt x="5395" y="3595406"/>
                  <a:pt x="8092" y="727877"/>
                </a:cubicBezTo>
                <a:close/>
              </a:path>
            </a:pathLst>
          </a:custGeom>
          <a:solidFill>
            <a:srgbClr val="0A8276"/>
          </a:solidFill>
          <a:ln w="11542" cap="flat">
            <a:noFill/>
            <a:prstDash val="solid"/>
            <a:miter/>
          </a:ln>
        </p:spPr>
        <p:txBody>
          <a:bodyPr rtlCol="0" anchor="ctr"/>
          <a:lstStyle/>
          <a:p>
            <a:endParaRPr lang="de-DE"/>
          </a:p>
        </p:txBody>
      </p:sp>
      <p:sp>
        <p:nvSpPr>
          <p:cNvPr id="8" name="Title">
            <a:extLst>
              <a:ext uri="{FF2B5EF4-FFF2-40B4-BE49-F238E27FC236}">
                <a16:creationId xmlns:a16="http://schemas.microsoft.com/office/drawing/2014/main" id="{F95C3DD4-2582-4776-B0CC-687FF5436469}"/>
              </a:ext>
            </a:extLst>
          </p:cNvPr>
          <p:cNvSpPr>
            <a:spLocks noGrp="1"/>
          </p:cNvSpPr>
          <p:nvPr>
            <p:ph type="title" hasCustomPrompt="1"/>
          </p:nvPr>
        </p:nvSpPr>
        <p:spPr>
          <a:xfrm>
            <a:off x="335360" y="2134800"/>
            <a:ext cx="8137525" cy="683369"/>
          </a:xfrm>
        </p:spPr>
        <p:txBody>
          <a:bodyPr bIns="0"/>
          <a:lstStyle>
            <a:lvl1pPr>
              <a:defRPr sz="3600" baseline="0">
                <a:solidFill>
                  <a:schemeClr val="bg1"/>
                </a:solidFill>
                <a:latin typeface="+mj-lt"/>
                <a:ea typeface="+mj-ea"/>
                <a:cs typeface="+mj-cs"/>
              </a:defRPr>
            </a:lvl1pPr>
          </a:lstStyle>
          <a:p>
            <a:r>
              <a:rPr lang="en-US" noProof="0" dirty="0"/>
              <a:t>Click to enter Section</a:t>
            </a:r>
          </a:p>
        </p:txBody>
      </p:sp>
      <p:sp>
        <p:nvSpPr>
          <p:cNvPr id="5" name="LOGO PROTECTION" hidden="1">
            <a:extLst>
              <a:ext uri="{FF2B5EF4-FFF2-40B4-BE49-F238E27FC236}">
                <a16:creationId xmlns:a16="http://schemas.microsoft.com/office/drawing/2014/main" id="{D0048F1C-4756-47EC-8B66-DB56E576453D}"/>
              </a:ext>
            </a:extLst>
          </p:cNvPr>
          <p:cNvSpPr/>
          <p:nvPr>
            <p:custDataLst>
              <p:tags r:id="rId1"/>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5" name="MIO_AGENDA_IGNORE_NAVIGATION" hidden="1">
            <a:extLst>
              <a:ext uri="{FF2B5EF4-FFF2-40B4-BE49-F238E27FC236}">
                <a16:creationId xmlns:a16="http://schemas.microsoft.com/office/drawing/2014/main" id="{33FB814B-5214-4193-99B5-0E31D6690784}"/>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9" name="MIO_AGENDA_IGNORE_CHAPTER_REFERENCE" hidden="1">
            <a:extLst>
              <a:ext uri="{FF2B5EF4-FFF2-40B4-BE49-F238E27FC236}">
                <a16:creationId xmlns:a16="http://schemas.microsoft.com/office/drawing/2014/main" id="{524067FF-9067-40E5-ABF5-E79653E2B17D}"/>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0949F6EC-C7FD-4272-87A0-1C0174E09327}"/>
              </a:ext>
            </a:extLst>
          </p:cNvPr>
          <p:cNvSpPr>
            <a:spLocks noGrp="1"/>
          </p:cNvSpPr>
          <p:nvPr>
            <p:ph type="dt" sz="half" idx="10"/>
            <p:custDataLst>
              <p:tags r:id="rId2"/>
            </p:custDataLst>
          </p:nvPr>
        </p:nvSpPr>
        <p:spPr/>
        <p:txBody>
          <a:bodyPr/>
          <a:lstStyle/>
          <a:p>
            <a:endParaRPr lang="en-US" b="1" dirty="0"/>
          </a:p>
        </p:txBody>
      </p:sp>
      <p:sp>
        <p:nvSpPr>
          <p:cNvPr id="9" name="Footer Placeholder 8" hidden="1">
            <a:extLst>
              <a:ext uri="{FF2B5EF4-FFF2-40B4-BE49-F238E27FC236}">
                <a16:creationId xmlns:a16="http://schemas.microsoft.com/office/drawing/2014/main" id="{44ED5823-C4CB-420B-B80B-942E31DCE162}"/>
              </a:ext>
            </a:extLst>
          </p:cNvPr>
          <p:cNvSpPr>
            <a:spLocks noGrp="1"/>
          </p:cNvSpPr>
          <p:nvPr>
            <p:ph type="ftr" sz="quarter" idx="11"/>
            <p:custDataLst>
              <p:tags r:id="rId3"/>
            </p:custDataLst>
          </p:nvPr>
        </p:nvSpPr>
        <p:spPr/>
        <p:txBody>
          <a:bodyPr/>
          <a:lstStyle/>
          <a:p>
            <a:endParaRPr lang="en-US" dirty="0"/>
          </a:p>
        </p:txBody>
      </p:sp>
      <p:sp>
        <p:nvSpPr>
          <p:cNvPr id="18" name="Slide Number Placeholder 17" hidden="1">
            <a:extLst>
              <a:ext uri="{FF2B5EF4-FFF2-40B4-BE49-F238E27FC236}">
                <a16:creationId xmlns:a16="http://schemas.microsoft.com/office/drawing/2014/main" id="{4B1B9C5C-1639-4FEF-865D-BFEAD6451E85}"/>
              </a:ext>
            </a:extLst>
          </p:cNvPr>
          <p:cNvSpPr>
            <a:spLocks noGrp="1"/>
          </p:cNvSpPr>
          <p:nvPr>
            <p:ph type="sldNum" sz="quarter" idx="12"/>
            <p:custDataLst>
              <p:tags r:id="rId4"/>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E4554E90-4FD5-45B2-A49A-214245B7F6D7}"/>
              </a:ext>
            </a:extLst>
          </p:cNvPr>
          <p:cNvSpPr/>
          <p:nvPr userDrawn="1">
            <p:custDataLst>
              <p:tags r:id="rId5"/>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987074326"/>
      </p:ext>
    </p:extLst>
  </p:cSld>
  <p:clrMapOvr>
    <a:masterClrMapping/>
  </p:clrMapOvr>
  <p:hf hdr="0" dt="0"/>
  <p:extLst>
    <p:ext uri="{DCECCB84-F9BA-43D5-87BE-67443E8EF086}">
      <p15:sldGuideLst xmlns:p15="http://schemas.microsoft.com/office/powerpoint/2012/main">
        <p15:guide id="1" pos="5337">
          <p15:clr>
            <a:srgbClr val="FBAE40"/>
          </p15:clr>
        </p15:guide>
        <p15:guide id="2" pos="211">
          <p15:clr>
            <a:srgbClr val="FBAE40"/>
          </p15:clr>
        </p15:guide>
        <p15:guide id="3" orient="horz" pos="1344">
          <p15:clr>
            <a:srgbClr val="FBAE40"/>
          </p15:clr>
        </p15:guide>
        <p15:guide id="4" orient="horz" pos="177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2">
    <p:spTree>
      <p:nvGrpSpPr>
        <p:cNvPr id="1" name=""/>
        <p:cNvGrpSpPr/>
        <p:nvPr/>
      </p:nvGrpSpPr>
      <p:grpSpPr>
        <a:xfrm>
          <a:off x="0" y="0"/>
          <a:ext cx="0" cy="0"/>
          <a:chOff x="0" y="0"/>
          <a:chExt cx="0" cy="0"/>
        </a:xfrm>
      </p:grpSpPr>
      <p:sp>
        <p:nvSpPr>
          <p:cNvPr id="6" name="Background White"/>
          <p:cNvSpPr/>
          <p:nvPr/>
        </p:nvSpPr>
        <p:spPr bwMode="auto">
          <a:xfrm>
            <a:off x="0" y="810000"/>
            <a:ext cx="12191998" cy="604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16" name="Crystal Shape">
            <a:extLst>
              <a:ext uri="{FF2B5EF4-FFF2-40B4-BE49-F238E27FC236}">
                <a16:creationId xmlns:a16="http://schemas.microsoft.com/office/drawing/2014/main" id="{63F28C96-D1D9-271E-B326-A1C4DC6BC78F}"/>
              </a:ext>
            </a:extLst>
          </p:cNvPr>
          <p:cNvSpPr/>
          <p:nvPr userDrawn="1"/>
        </p:nvSpPr>
        <p:spPr>
          <a:xfrm rot="16200000">
            <a:off x="6866258" y="1532259"/>
            <a:ext cx="6857999" cy="3793483"/>
          </a:xfrm>
          <a:custGeom>
            <a:avLst/>
            <a:gdLst>
              <a:gd name="connsiteX0" fmla="*/ 6857999 w 6857999"/>
              <a:gd name="connsiteY0" fmla="*/ 1129077 h 3793483"/>
              <a:gd name="connsiteX1" fmla="*/ 6857999 w 6857999"/>
              <a:gd name="connsiteY1" fmla="*/ 3792536 h 3793483"/>
              <a:gd name="connsiteX2" fmla="*/ 0 w 6857999"/>
              <a:gd name="connsiteY2" fmla="*/ 3793483 h 3793483"/>
              <a:gd name="connsiteX3" fmla="*/ 0 w 6857999"/>
              <a:gd name="connsiteY3" fmla="*/ 729579 h 3793483"/>
              <a:gd name="connsiteX4" fmla="*/ 1748945 w 6857999"/>
              <a:gd name="connsiteY4" fmla="*/ 0 h 379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7999" h="3793483">
                <a:moveTo>
                  <a:pt x="6857999" y="1129077"/>
                </a:moveTo>
                <a:lnTo>
                  <a:pt x="6857999" y="3792536"/>
                </a:lnTo>
                <a:lnTo>
                  <a:pt x="0" y="3793483"/>
                </a:lnTo>
                <a:lnTo>
                  <a:pt x="0" y="729579"/>
                </a:lnTo>
                <a:lnTo>
                  <a:pt x="1748945" y="0"/>
                </a:lnTo>
                <a:close/>
              </a:path>
            </a:pathLst>
          </a:custGeom>
          <a:solidFill>
            <a:srgbClr val="0A8276"/>
          </a:solidFill>
          <a:ln w="11542" cap="flat">
            <a:noFill/>
            <a:prstDash val="solid"/>
            <a:miter/>
          </a:ln>
        </p:spPr>
        <p:txBody>
          <a:bodyPr wrap="square" rtlCol="0" anchor="ctr">
            <a:noAutofit/>
          </a:bodyPr>
          <a:lstStyle/>
          <a:p>
            <a:endParaRPr lang="de-DE" dirty="0"/>
          </a:p>
        </p:txBody>
      </p:sp>
      <p:sp>
        <p:nvSpPr>
          <p:cNvPr id="8" name="Title">
            <a:extLst>
              <a:ext uri="{FF2B5EF4-FFF2-40B4-BE49-F238E27FC236}">
                <a16:creationId xmlns:a16="http://schemas.microsoft.com/office/drawing/2014/main" id="{F95C3DD4-2582-4776-B0CC-687FF5436469}"/>
              </a:ext>
            </a:extLst>
          </p:cNvPr>
          <p:cNvSpPr>
            <a:spLocks noGrp="1"/>
          </p:cNvSpPr>
          <p:nvPr>
            <p:ph type="title" hasCustomPrompt="1"/>
          </p:nvPr>
        </p:nvSpPr>
        <p:spPr>
          <a:xfrm>
            <a:off x="335360" y="2134800"/>
            <a:ext cx="8137525" cy="683369"/>
          </a:xfrm>
        </p:spPr>
        <p:txBody>
          <a:bodyPr bIns="0"/>
          <a:lstStyle>
            <a:lvl1pPr>
              <a:defRPr sz="3600" baseline="0">
                <a:solidFill>
                  <a:schemeClr val="tx2"/>
                </a:solidFill>
                <a:latin typeface="+mj-lt"/>
                <a:ea typeface="+mj-ea"/>
                <a:cs typeface="+mj-cs"/>
              </a:defRPr>
            </a:lvl1pPr>
          </a:lstStyle>
          <a:p>
            <a:r>
              <a:rPr lang="en-US" noProof="0" dirty="0"/>
              <a:t>Click to enter Section</a:t>
            </a:r>
          </a:p>
        </p:txBody>
      </p:sp>
      <p:sp>
        <p:nvSpPr>
          <p:cNvPr id="15" name="MIO_AGENDA_IGNORE_NAVIGATION" hidden="1">
            <a:extLst>
              <a:ext uri="{FF2B5EF4-FFF2-40B4-BE49-F238E27FC236}">
                <a16:creationId xmlns:a16="http://schemas.microsoft.com/office/drawing/2014/main" id="{33FB814B-5214-4193-99B5-0E31D6690784}"/>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9" name="MIO_AGENDA_IGNORE_CHAPTER_REFERENCE" hidden="1">
            <a:extLst>
              <a:ext uri="{FF2B5EF4-FFF2-40B4-BE49-F238E27FC236}">
                <a16:creationId xmlns:a16="http://schemas.microsoft.com/office/drawing/2014/main" id="{524067FF-9067-40E5-ABF5-E79653E2B17D}"/>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0949F6EC-C7FD-4272-87A0-1C0174E09327}"/>
              </a:ext>
            </a:extLst>
          </p:cNvPr>
          <p:cNvSpPr>
            <a:spLocks noGrp="1"/>
          </p:cNvSpPr>
          <p:nvPr>
            <p:ph type="dt" sz="half" idx="10"/>
            <p:custDataLst>
              <p:tags r:id="rId1"/>
            </p:custDataLst>
          </p:nvPr>
        </p:nvSpPr>
        <p:spPr/>
        <p:txBody>
          <a:bodyPr/>
          <a:lstStyle/>
          <a:p>
            <a:endParaRPr lang="en-US" b="1" dirty="0"/>
          </a:p>
        </p:txBody>
      </p:sp>
      <p:sp>
        <p:nvSpPr>
          <p:cNvPr id="9" name="Footer Placeholder 8" hidden="1">
            <a:extLst>
              <a:ext uri="{FF2B5EF4-FFF2-40B4-BE49-F238E27FC236}">
                <a16:creationId xmlns:a16="http://schemas.microsoft.com/office/drawing/2014/main" id="{44ED5823-C4CB-420B-B80B-942E31DCE162}"/>
              </a:ext>
            </a:extLst>
          </p:cNvPr>
          <p:cNvSpPr>
            <a:spLocks noGrp="1"/>
          </p:cNvSpPr>
          <p:nvPr>
            <p:ph type="ftr" sz="quarter" idx="11"/>
            <p:custDataLst>
              <p:tags r:id="rId2"/>
            </p:custDataLst>
          </p:nvPr>
        </p:nvSpPr>
        <p:spPr/>
        <p:txBody>
          <a:bodyPr/>
          <a:lstStyle/>
          <a:p>
            <a:endParaRPr lang="en-US" dirty="0"/>
          </a:p>
        </p:txBody>
      </p:sp>
      <p:sp>
        <p:nvSpPr>
          <p:cNvPr id="18" name="Slide Number Placeholder 17" hidden="1">
            <a:extLst>
              <a:ext uri="{FF2B5EF4-FFF2-40B4-BE49-F238E27FC236}">
                <a16:creationId xmlns:a16="http://schemas.microsoft.com/office/drawing/2014/main" id="{4B1B9C5C-1639-4FEF-865D-BFEAD6451E85}"/>
              </a:ext>
            </a:extLst>
          </p:cNvPr>
          <p:cNvSpPr>
            <a:spLocks noGrp="1"/>
          </p:cNvSpPr>
          <p:nvPr>
            <p:ph type="sldNum" sz="quarter" idx="12"/>
            <p:custDataLst>
              <p:tags r:id="rId3"/>
            </p:custDataLst>
          </p:nvPr>
        </p:nvSpPr>
        <p:spPr/>
        <p:txBody>
          <a:bodyPr/>
          <a:lstStyle/>
          <a:p>
            <a:r>
              <a:rPr lang="en-US"/>
              <a:t> </a:t>
            </a:r>
            <a:endParaRPr lang="en-US" dirty="0"/>
          </a:p>
        </p:txBody>
      </p:sp>
      <p:pic>
        <p:nvPicPr>
          <p:cNvPr id="14" name="LOGO">
            <a:extLst>
              <a:ext uri="{FF2B5EF4-FFF2-40B4-BE49-F238E27FC236}">
                <a16:creationId xmlns:a16="http://schemas.microsoft.com/office/drawing/2014/main" id="{E2919660-0784-4B00-9836-7A695159097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59042" y="193689"/>
            <a:ext cx="1207447" cy="528057"/>
          </a:xfrm>
          <a:prstGeom prst="rect">
            <a:avLst/>
          </a:prstGeom>
        </p:spPr>
      </p:pic>
    </p:spTree>
    <p:extLst>
      <p:ext uri="{BB962C8B-B14F-4D97-AF65-F5344CB8AC3E}">
        <p14:creationId xmlns:p14="http://schemas.microsoft.com/office/powerpoint/2010/main" val="114647271"/>
      </p:ext>
    </p:extLst>
  </p:cSld>
  <p:clrMapOvr>
    <a:masterClrMapping/>
  </p:clrMapOvr>
  <p:hf hdr="0" dt="0"/>
  <p:extLst>
    <p:ext uri="{DCECCB84-F9BA-43D5-87BE-67443E8EF086}">
      <p15:sldGuideLst xmlns:p15="http://schemas.microsoft.com/office/powerpoint/2012/main">
        <p15:guide id="1" pos="5337">
          <p15:clr>
            <a:srgbClr val="FBAE40"/>
          </p15:clr>
        </p15:guide>
        <p15:guide id="2" pos="211">
          <p15:clr>
            <a:srgbClr val="FBAE40"/>
          </p15:clr>
        </p15:guide>
        <p15:guide id="3" orient="horz" pos="1344">
          <p15:clr>
            <a:srgbClr val="FBAE40"/>
          </p15:clr>
        </p15:guide>
        <p15:guide id="4" orient="horz" pos="177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reserve="1">
  <p:cSld name="4 contents">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8B1B7AE2-264A-4900-9F60-CC5615C90F03}"/>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F2DD26D5-8427-4844-992F-AA5F995450F6}"/>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879A7BCC-64D2-4276-855E-685546620EF5}"/>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B8FD1BFA-BD00-4A1A-9BEE-984BDA7A138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rtl="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20" name="empower_footer_placeholder">
            <a:extLst>
              <a:ext uri="{FF2B5EF4-FFF2-40B4-BE49-F238E27FC236}">
                <a16:creationId xmlns:a16="http://schemas.microsoft.com/office/drawing/2014/main" id="{C0C951CC-CB9B-43AC-8395-FB2751814E0F}"/>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2" name="empower_classification_attention_placeholder" hidden="1">
            <a:extLst>
              <a:ext uri="{FF2B5EF4-FFF2-40B4-BE49-F238E27FC236}">
                <a16:creationId xmlns:a16="http://schemas.microsoft.com/office/drawing/2014/main" id="{0FDEE340-AE14-4EB2-8F0B-840A5F5E2FB9}"/>
              </a:ext>
            </a:extLst>
          </p:cNvPr>
          <p:cNvSpPr txBox="1"/>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rtl="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4" name="empower_classification_placeholder">
            <a:extLst>
              <a:ext uri="{FF2B5EF4-FFF2-40B4-BE49-F238E27FC236}">
                <a16:creationId xmlns:a16="http://schemas.microsoft.com/office/drawing/2014/main" id="{3F4900C8-0A39-4B02-8E0A-398AAC4831BF}"/>
              </a:ext>
            </a:extLst>
          </p:cNvPr>
          <p:cNvSpPr txBox="1">
            <a:spLocks/>
          </p:cNvSpPr>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6" name="empower_date_placeholder">
            <a:extLst>
              <a:ext uri="{FF2B5EF4-FFF2-40B4-BE49-F238E27FC236}">
                <a16:creationId xmlns:a16="http://schemas.microsoft.com/office/drawing/2014/main" id="{A1158698-11CA-4310-AAEA-81BFB74C7A4D}"/>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Top Left"/>
          <p:cNvSpPr>
            <a:spLocks noGrp="1"/>
          </p:cNvSpPr>
          <p:nvPr>
            <p:ph sz="quarter" idx="13" hasCustomPrompt="1"/>
          </p:nvPr>
        </p:nvSpPr>
        <p:spPr>
          <a:xfrm>
            <a:off x="334800" y="1268412"/>
            <a:ext cx="5688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Top Right"/>
          <p:cNvSpPr>
            <a:spLocks noGrp="1"/>
          </p:cNvSpPr>
          <p:nvPr>
            <p:ph sz="quarter" idx="14" hasCustomPrompt="1"/>
          </p:nvPr>
        </p:nvSpPr>
        <p:spPr>
          <a:xfrm>
            <a:off x="6166799" y="1268412"/>
            <a:ext cx="5688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Bottom Left"/>
          <p:cNvSpPr>
            <a:spLocks noGrp="1"/>
          </p:cNvSpPr>
          <p:nvPr>
            <p:ph sz="quarter" idx="15" hasCustomPrompt="1"/>
          </p:nvPr>
        </p:nvSpPr>
        <p:spPr>
          <a:xfrm>
            <a:off x="334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ntent Bottom Right"/>
          <p:cNvSpPr>
            <a:spLocks noGrp="1"/>
          </p:cNvSpPr>
          <p:nvPr>
            <p:ph sz="quarter" idx="16" hasCustomPrompt="1"/>
          </p:nvPr>
        </p:nvSpPr>
        <p:spPr>
          <a:xfrm>
            <a:off x="6166799"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74034893-5E9F-45A3-8C16-98C9F6C02B8F}"/>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4ED1F400-5A94-4F05-84F8-53C80E7C434C}"/>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17C8E721-6FC1-4A4E-9559-945024071571}"/>
              </a:ext>
            </a:extLst>
          </p:cNvPr>
          <p:cNvSpPr>
            <a:spLocks noGrp="1"/>
          </p:cNvSpPr>
          <p:nvPr>
            <p:ph type="dt" sz="half" idx="17"/>
            <p:custDataLst>
              <p:tags r:id="rId10"/>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89885E48-72F6-4042-BF62-A49ACDF10504}"/>
              </a:ext>
            </a:extLst>
          </p:cNvPr>
          <p:cNvSpPr>
            <a:spLocks noGrp="1"/>
          </p:cNvSpPr>
          <p:nvPr>
            <p:ph type="ftr" sz="quarter" idx="18"/>
            <p:custDataLst>
              <p:tags r:id="rId11"/>
            </p:custDataLst>
          </p:nvPr>
        </p:nvSpPr>
        <p:spPr/>
        <p:txBody>
          <a:bodyPr/>
          <a:lstStyle/>
          <a:p>
            <a:endParaRPr lang="en-US" dirty="0"/>
          </a:p>
        </p:txBody>
      </p:sp>
      <p:sp>
        <p:nvSpPr>
          <p:cNvPr id="15" name="Slide Number Placeholder 14" hidden="1">
            <a:extLst>
              <a:ext uri="{FF2B5EF4-FFF2-40B4-BE49-F238E27FC236}">
                <a16:creationId xmlns:a16="http://schemas.microsoft.com/office/drawing/2014/main" id="{0242B527-F278-4C5E-9E24-C19CDFEB73B1}"/>
              </a:ext>
            </a:extLst>
          </p:cNvPr>
          <p:cNvSpPr>
            <a:spLocks noGrp="1"/>
          </p:cNvSpPr>
          <p:nvPr>
            <p:ph type="sldNum" sz="quarter" idx="19"/>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C4E976BE-C7DE-4FCF-9535-07568046A13E}"/>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3795">
          <p15:clr>
            <a:srgbClr val="FBAE40"/>
          </p15:clr>
        </p15:guide>
        <p15:guide id="2" pos="211">
          <p15:clr>
            <a:srgbClr val="FBAE40"/>
          </p15:clr>
        </p15:guide>
        <p15:guide id="3" pos="3885">
          <p15:clr>
            <a:srgbClr val="FBAE40"/>
          </p15:clr>
        </p15:guide>
        <p15:guide id="4" pos="7469">
          <p15:clr>
            <a:srgbClr val="FBAE40"/>
          </p15:clr>
        </p15:guide>
        <p15:guide id="5" orient="horz" pos="799">
          <p15:clr>
            <a:srgbClr val="FBAE40"/>
          </p15:clr>
        </p15:guide>
        <p15:guide id="6" orient="horz" pos="4020">
          <p15:clr>
            <a:srgbClr val="FBAE40"/>
          </p15:clr>
        </p15:guide>
        <p15:guide id="7" orient="horz" pos="2273">
          <p15:clr>
            <a:srgbClr val="FBAE40"/>
          </p15:clr>
        </p15:guide>
        <p15:guide id="8" orient="horz" pos="24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5" name="Slide Number Placeholder" hidden="1">
            <a:extLst>
              <a:ext uri="{FF2B5EF4-FFF2-40B4-BE49-F238E27FC236}">
                <a16:creationId xmlns:a16="http://schemas.microsoft.com/office/drawing/2014/main" id="{372AE43B-8F10-43C8-8785-1E1CB85CFADE}"/>
              </a:ext>
            </a:extLst>
          </p:cNvPr>
          <p:cNvSpPr>
            <a:spLocks noGrp="1"/>
          </p:cNvSpPr>
          <p:nvPr>
            <p:ph type="sldNum" sz="quarter" idx="4"/>
            <p:custDataLst>
              <p:tags r:id="rId20"/>
            </p:custDataLst>
          </p:nvPr>
        </p:nvSpPr>
        <p:spPr>
          <a:xfrm>
            <a:off x="12192000" y="6858000"/>
            <a:ext cx="0" cy="0"/>
          </a:xfrm>
          <a:prstGeom prst="rect">
            <a:avLst/>
          </a:prstGeom>
        </p:spPr>
        <p:txBody>
          <a:bodyPr vert="horz" wrap="none" lIns="0" tIns="0" rIns="0" bIns="0" rtlCol="0" anchor="b">
            <a:noAutofit/>
          </a:bodyPr>
          <a:lstStyle>
            <a:lvl1pPr algn="r" fontAlgn="t">
              <a:buClr>
                <a:srgbClr val="928285"/>
              </a:buClr>
              <a:defRPr sz="100" b="0">
                <a:noFill/>
                <a:latin typeface="+mn-lt"/>
                <a:ea typeface="+mn-ea"/>
                <a:cs typeface="+mn-cs"/>
              </a:defRPr>
            </a:lvl1pPr>
          </a:lstStyle>
          <a:p>
            <a:r>
              <a:rPr lang="en-US"/>
              <a:t> </a:t>
            </a:r>
            <a:endParaRPr lang="en-US" dirty="0"/>
          </a:p>
        </p:txBody>
      </p:sp>
      <p:sp>
        <p:nvSpPr>
          <p:cNvPr id="7" name="Footer Placeholder" hidden="1">
            <a:extLst>
              <a:ext uri="{FF2B5EF4-FFF2-40B4-BE49-F238E27FC236}">
                <a16:creationId xmlns:a16="http://schemas.microsoft.com/office/drawing/2014/main" id="{4D268FD3-4056-49DC-8C79-D4C201EED65B}"/>
              </a:ext>
            </a:extLst>
          </p:cNvPr>
          <p:cNvSpPr>
            <a:spLocks noGrp="1"/>
          </p:cNvSpPr>
          <p:nvPr>
            <p:ph type="ftr" sz="quarter" idx="3"/>
            <p:custDataLst>
              <p:tags r:id="rId21"/>
            </p:custDataLst>
          </p:nvPr>
        </p:nvSpPr>
        <p:spPr>
          <a:xfrm>
            <a:off x="12192000" y="6858000"/>
            <a:ext cx="0" cy="0"/>
          </a:xfrm>
          <a:prstGeom prst="rect">
            <a:avLst/>
          </a:prstGeom>
        </p:spPr>
        <p:txBody>
          <a:bodyPr vert="horz" wrap="none" lIns="0" tIns="0" rIns="0" bIns="0" rtlCol="0" anchor="b">
            <a:noAutofit/>
          </a:bodyPr>
          <a:lstStyle>
            <a:lvl1pPr algn="r" fontAlgn="t">
              <a:buClr>
                <a:schemeClr val="accent2"/>
              </a:buClr>
              <a:defRPr sz="100" b="0">
                <a:noFill/>
                <a:latin typeface="+mn-lt"/>
                <a:ea typeface="+mn-ea"/>
              </a:defRPr>
            </a:lvl1pPr>
          </a:lstStyle>
          <a:p>
            <a:endParaRPr lang="en-US" dirty="0"/>
          </a:p>
        </p:txBody>
      </p:sp>
      <p:sp>
        <p:nvSpPr>
          <p:cNvPr id="6" name="Date Placeholder" hidden="1">
            <a:extLst>
              <a:ext uri="{FF2B5EF4-FFF2-40B4-BE49-F238E27FC236}">
                <a16:creationId xmlns:a16="http://schemas.microsoft.com/office/drawing/2014/main" id="{59032602-9911-40B1-9BF6-AFD731868C06}"/>
              </a:ext>
            </a:extLst>
          </p:cNvPr>
          <p:cNvSpPr>
            <a:spLocks noGrp="1"/>
          </p:cNvSpPr>
          <p:nvPr>
            <p:ph type="dt" sz="half" idx="2"/>
            <p:custDataLst>
              <p:tags r:id="rId22"/>
            </p:custDataLst>
          </p:nvPr>
        </p:nvSpPr>
        <p:spPr>
          <a:xfrm>
            <a:off x="12192000" y="6858000"/>
            <a:ext cx="0" cy="0"/>
          </a:xfrm>
          <a:prstGeom prst="rect">
            <a:avLst/>
          </a:prstGeom>
        </p:spPr>
        <p:txBody>
          <a:bodyPr vert="horz" wrap="none" lIns="0" tIns="0" rIns="0" bIns="0" rtlCol="0" anchor="b">
            <a:noAutofit/>
          </a:bodyPr>
          <a:lstStyle>
            <a:lvl1pPr algn="r" fontAlgn="t">
              <a:buClr>
                <a:schemeClr val="accent2"/>
              </a:buClr>
              <a:defRPr sz="100" b="0">
                <a:noFill/>
                <a:latin typeface="+mn-lt"/>
                <a:ea typeface="+mn-ea"/>
              </a:defRPr>
            </a:lvl1pPr>
          </a:lstStyle>
          <a:p>
            <a:endParaRPr lang="en-US" b="1" dirty="0"/>
          </a:p>
        </p:txBody>
      </p:sp>
      <p:sp>
        <p:nvSpPr>
          <p:cNvPr id="15" name="Title"/>
          <p:cNvSpPr>
            <a:spLocks noGrp="1"/>
          </p:cNvSpPr>
          <p:nvPr>
            <p:ph type="title"/>
          </p:nvPr>
        </p:nvSpPr>
        <p:spPr>
          <a:xfrm>
            <a:off x="335360" y="188720"/>
            <a:ext cx="9613068" cy="720000"/>
          </a:xfrm>
          <a:prstGeom prst="rect">
            <a:avLst/>
          </a:prstGeom>
        </p:spPr>
        <p:txBody>
          <a:bodyPr vert="horz" lIns="0" tIns="0" rIns="0" bIns="10800" rtlCol="0" anchor="b" anchorCtr="0">
            <a:noAutofit/>
          </a:bodyPr>
          <a:lstStyle/>
          <a:p>
            <a:r>
              <a:rPr lang="en-US" noProof="0" dirty="0"/>
              <a:t>Click to edit title</a:t>
            </a:r>
          </a:p>
        </p:txBody>
      </p:sp>
      <p:sp>
        <p:nvSpPr>
          <p:cNvPr id="16" name="Content"/>
          <p:cNvSpPr>
            <a:spLocks noGrp="1"/>
          </p:cNvSpPr>
          <p:nvPr>
            <p:ph type="body" idx="1"/>
          </p:nvPr>
        </p:nvSpPr>
        <p:spPr>
          <a:xfrm>
            <a:off x="334434" y="1268414"/>
            <a:ext cx="11521017" cy="5113337"/>
          </a:xfrm>
          <a:prstGeom prst="rect">
            <a:avLst/>
          </a:prstGeom>
        </p:spPr>
        <p:txBody>
          <a:bodyPr vert="horz" lIns="0" tIns="0" rIns="0" bIns="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3" name="empower - DO NOT DELETE!!!" hidden="1"/>
          <p:cNvSpPr/>
          <p:nvPr userDrawn="1">
            <p:custDataLst>
              <p:tags r:id="rId23"/>
            </p:custDataLst>
          </p:nvPr>
        </p:nvSpPr>
        <p:spPr bwMode="auto">
          <a:xfrm>
            <a:off x="0" y="0"/>
            <a:ext cx="0" cy="0"/>
          </a:xfrm>
          <a:prstGeom prst="ellipse">
            <a:avLst/>
          </a:prstGeom>
          <a:solidFill>
            <a:schemeClr val="accent4"/>
          </a:solidFill>
          <a:ln w="9525">
            <a:noFill/>
            <a:miter lim="800000"/>
            <a:headEnd/>
            <a:tailEnd/>
          </a:ln>
        </p:spPr>
        <p:txBody>
          <a:bodyPr wrap="square" lIns="72000" tIns="72000" rIns="72000" bIns="72000" rtlCol="0" anchor="ctr"/>
          <a:lstStyle/>
          <a:p>
            <a:pPr lvl="0" algn="ctr" eaLnBrk="0" hangingPunct="0"/>
            <a:endParaRPr lang="en-US" sz="1600" baseline="0" noProof="0" dirty="0">
              <a:latin typeface="+mn-lt"/>
              <a:ea typeface="+mn-ea"/>
              <a:cs typeface="+mn-cs"/>
            </a:endParaRPr>
          </a:p>
        </p:txBody>
      </p:sp>
      <p:sp>
        <p:nvSpPr>
          <p:cNvPr id="4" name="Fixed Page Placeholder">
            <a:extLst>
              <a:ext uri="{FF2B5EF4-FFF2-40B4-BE49-F238E27FC236}">
                <a16:creationId xmlns:a16="http://schemas.microsoft.com/office/drawing/2014/main" id="{E361B9A9-2219-4F44-982D-701D7F2A6185}"/>
              </a:ext>
            </a:extLst>
          </p:cNvPr>
          <p:cNvSpPr txBox="1"/>
          <p:nvPr userDrawn="1"/>
        </p:nvSpPr>
        <p:spPr bwMode="auto">
          <a:xfrm>
            <a:off x="11471403" y="6489341"/>
            <a:ext cx="384048" cy="361460"/>
          </a:xfrm>
          <a:prstGeom prst="rect">
            <a:avLst/>
          </a:prstGeom>
          <a:noFill/>
          <a:ln w="9525">
            <a:noFill/>
            <a:miter lim="800000"/>
            <a:headEnd/>
            <a:tailEnd/>
          </a:ln>
          <a:effectLst/>
        </p:spPr>
        <p:txBody>
          <a:bodyPr wrap="square" lIns="0" tIns="0" rIns="0" bIns="0" rtlCol="0" anchor="ctr" anchorCtr="0">
            <a:noAutofit/>
          </a:bodyPr>
          <a:lstStyle/>
          <a:p>
            <a:pPr marL="0" marR="0" indent="0" algn="r" defTabSz="576000" eaLnBrk="0" fontAlgn="auto" latinLnBrk="0" hangingPunct="0">
              <a:spcBef>
                <a:spcPts val="0"/>
              </a:spcBef>
              <a:spcAft>
                <a:spcPts val="0"/>
              </a:spcAft>
              <a:buClr>
                <a:schemeClr val="accent1"/>
              </a:buClr>
              <a:buSzTx/>
              <a:buFontTx/>
              <a:buNone/>
              <a:tabLst/>
            </a:pPr>
            <a:fld id="{AE05A9AF-4D70-4052-9354-7E4D957B036D}" type="slidenum">
              <a:rPr lang="de-DE" sz="800" b="1" kern="0" baseline="0">
                <a:solidFill>
                  <a:schemeClr val="tx1"/>
                </a:solidFill>
                <a:latin typeface="+mn-lt"/>
                <a:ea typeface="+mn-ea"/>
                <a:cs typeface="+mn-cs"/>
              </a:rPr>
              <a:pPr marL="0" marR="0" indent="0" algn="r" defTabSz="576000" eaLnBrk="0" fontAlgn="auto" latinLnBrk="0" hangingPunct="0">
                <a:spcBef>
                  <a:spcPts val="0"/>
                </a:spcBef>
                <a:spcAft>
                  <a:spcPts val="0"/>
                </a:spcAft>
                <a:buClr>
                  <a:schemeClr val="accent1"/>
                </a:buClr>
                <a:buSzTx/>
                <a:buFontTx/>
                <a:buNone/>
                <a:tabLst/>
              </a:pPr>
              <a:t>‹#›</a:t>
            </a:fld>
            <a:endParaRPr lang="de-DE" sz="800" b="1" kern="0" baseline="0" dirty="0">
              <a:solidFill>
                <a:schemeClr val="tx1"/>
              </a:solidFill>
              <a:latin typeface="+mn-lt"/>
              <a:ea typeface="+mn-ea"/>
              <a:cs typeface="+mn-cs"/>
            </a:endParaRPr>
          </a:p>
        </p:txBody>
      </p:sp>
      <p:pic>
        <p:nvPicPr>
          <p:cNvPr id="10" name="LOGO">
            <a:extLst>
              <a:ext uri="{FF2B5EF4-FFF2-40B4-BE49-F238E27FC236}">
                <a16:creationId xmlns:a16="http://schemas.microsoft.com/office/drawing/2014/main" id="{F0C8D1F1-BA28-4973-A394-021D3C969BE1}"/>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0659042" y="193689"/>
            <a:ext cx="1207447" cy="528057"/>
          </a:xfrm>
          <a:prstGeom prst="rect">
            <a:avLst/>
          </a:prstGeom>
        </p:spPr>
      </p:pic>
    </p:spTree>
  </p:cSld>
  <p:clrMap bg1="lt1" tx1="dk1" bg2="lt2" tx2="dk2" accent1="accent1" accent2="accent2" accent3="accent3" accent4="accent4" accent5="accent5" accent6="accent6" hlink="hlink" folHlink="folHlink"/>
  <p:sldLayoutIdLst>
    <p:sldLayoutId id="2147483744" r:id="rId1"/>
    <p:sldLayoutId id="2147483755" r:id="rId2"/>
    <p:sldLayoutId id="2147483751" r:id="rId3"/>
    <p:sldLayoutId id="2147483729" r:id="rId4"/>
    <p:sldLayoutId id="2147483730" r:id="rId5"/>
    <p:sldLayoutId id="2147483731" r:id="rId6"/>
    <p:sldLayoutId id="2147483747" r:id="rId7"/>
    <p:sldLayoutId id="2147483756"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54" r:id="rId17"/>
    <p:sldLayoutId id="2147483753" r:id="rId18"/>
  </p:sldLayoutIdLst>
  <p:hf hdr="0" dt="0"/>
  <p:txStyles>
    <p:titleStyle>
      <a:lvl1pPr algn="l" defTabSz="576000" rtl="0" eaLnBrk="1" fontAlgn="base" hangingPunct="1">
        <a:spcBef>
          <a:spcPct val="0"/>
        </a:spcBef>
        <a:spcAft>
          <a:spcPct val="0"/>
        </a:spcAft>
        <a:buClr>
          <a:schemeClr val="tx1"/>
        </a:buClr>
        <a:buFontTx/>
        <a:buNone/>
        <a:defRPr sz="2400" b="1" baseline="0">
          <a:solidFill>
            <a:schemeClr val="tx2"/>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p:titleStyle>
    <p:bodyStyle>
      <a:lvl1pPr marL="252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800" baseline="0">
          <a:solidFill>
            <a:schemeClr val="tx1"/>
          </a:solidFill>
          <a:latin typeface="+mn-lt"/>
          <a:ea typeface="+mn-ea"/>
          <a:cs typeface="+mn-cs"/>
        </a:defRPr>
      </a:lvl1pPr>
      <a:lvl2pPr marL="504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600">
          <a:solidFill>
            <a:schemeClr val="tx1"/>
          </a:solidFill>
          <a:latin typeface="+mn-lt"/>
          <a:cs typeface="+mn-cs"/>
        </a:defRPr>
      </a:lvl2pPr>
      <a:lvl3pPr marL="756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400" baseline="0">
          <a:solidFill>
            <a:schemeClr val="tx1"/>
          </a:solidFill>
          <a:latin typeface="+mn-lt"/>
          <a:cs typeface="+mn-cs"/>
        </a:defRPr>
      </a:lvl3pPr>
      <a:lvl4pPr marL="1008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400" baseline="0">
          <a:solidFill>
            <a:schemeClr val="tx1"/>
          </a:solidFill>
          <a:latin typeface="+mn-lt"/>
          <a:cs typeface="+mn-cs"/>
        </a:defRPr>
      </a:lvl4pPr>
      <a:lvl5pPr marL="1260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400" baseline="0">
          <a:solidFill>
            <a:schemeClr val="tx1"/>
          </a:solidFill>
          <a:latin typeface="+mn-lt"/>
          <a:cs typeface="+mn-cs"/>
        </a:defRPr>
      </a:lvl5pPr>
      <a:lvl6pPr marL="1260000" indent="-252000" algn="l" defTabSz="576000" rtl="0" eaLnBrk="1" fontAlgn="base" hangingPunct="1">
        <a:lnSpc>
          <a:spcPct val="120000"/>
        </a:lnSpc>
        <a:spcBef>
          <a:spcPts val="0"/>
        </a:spcBef>
        <a:spcAft>
          <a:spcPts val="0"/>
        </a:spcAft>
        <a:buClr>
          <a:schemeClr val="tx2"/>
        </a:buClr>
        <a:buFont typeface="Arial" panose="020B0604020202020204" pitchFamily="34" charset="0"/>
        <a:buChar char="‒"/>
        <a:defRPr sz="1400" baseline="0">
          <a:solidFill>
            <a:schemeClr val="tx1"/>
          </a:solidFill>
          <a:latin typeface="+mn-lt"/>
          <a:cs typeface="+mn-cs"/>
        </a:defRPr>
      </a:lvl6pPr>
      <a:lvl7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400">
          <a:solidFill>
            <a:schemeClr val="tx1"/>
          </a:solidFill>
          <a:latin typeface="+mn-lt"/>
          <a:cs typeface="+mn-cs"/>
        </a:defRPr>
      </a:lvl7pPr>
      <a:lvl8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400">
          <a:solidFill>
            <a:schemeClr val="tx1"/>
          </a:solidFill>
          <a:latin typeface="+mn-lt"/>
          <a:cs typeface="+mn-cs"/>
        </a:defRPr>
      </a:lvl8pPr>
      <a:lvl9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400">
          <a:solidFill>
            <a:schemeClr val="tx1"/>
          </a:solidFill>
          <a:latin typeface="+mn-lt"/>
          <a:cs typeface="+mn-cs"/>
        </a:defRPr>
      </a:lvl9pPr>
    </p:bodyStyle>
    <p:otherStyle>
      <a:defPPr>
        <a:defRPr lang="de-DE"/>
      </a:defPPr>
      <a:lvl1pPr marL="0" algn="l" defTabSz="1219170" rtl="0" eaLnBrk="1" latinLnBrk="0" hangingPunct="1">
        <a:defRPr sz="1800" kern="1200">
          <a:solidFill>
            <a:schemeClr val="tx1"/>
          </a:solidFill>
          <a:latin typeface="+mn-lt"/>
          <a:ea typeface="+mn-ea"/>
          <a:cs typeface="+mn-cs"/>
        </a:defRPr>
      </a:lvl1pPr>
      <a:lvl2pPr marL="609585" algn="l" defTabSz="1219170" rtl="0" eaLnBrk="1" latinLnBrk="0" hangingPunct="1">
        <a:defRPr sz="1800" kern="1200">
          <a:solidFill>
            <a:schemeClr val="tx1"/>
          </a:solidFill>
          <a:latin typeface="+mn-lt"/>
          <a:ea typeface="+mn-ea"/>
          <a:cs typeface="+mn-cs"/>
        </a:defRPr>
      </a:lvl2pPr>
      <a:lvl3pPr marL="1219170" algn="l" defTabSz="1219170" rtl="0" eaLnBrk="1" latinLnBrk="0" hangingPunct="1">
        <a:defRPr sz="1800" kern="1200">
          <a:solidFill>
            <a:schemeClr val="tx1"/>
          </a:solidFill>
          <a:latin typeface="+mn-lt"/>
          <a:ea typeface="+mn-ea"/>
          <a:cs typeface="+mn-cs"/>
        </a:defRPr>
      </a:lvl3pPr>
      <a:lvl4pPr marL="1828754" algn="l" defTabSz="1219170" rtl="0" eaLnBrk="1" latinLnBrk="0" hangingPunct="1">
        <a:defRPr sz="1800" kern="1200">
          <a:solidFill>
            <a:schemeClr val="tx1"/>
          </a:solidFill>
          <a:latin typeface="+mn-lt"/>
          <a:ea typeface="+mn-ea"/>
          <a:cs typeface="+mn-cs"/>
        </a:defRPr>
      </a:lvl4pPr>
      <a:lvl5pPr marL="2438339" algn="l" defTabSz="1219170" rtl="0" eaLnBrk="1" latinLnBrk="0" hangingPunct="1">
        <a:defRPr sz="1800" kern="1200">
          <a:solidFill>
            <a:schemeClr val="tx1"/>
          </a:solidFill>
          <a:latin typeface="+mn-lt"/>
          <a:ea typeface="+mn-ea"/>
          <a:cs typeface="+mn-cs"/>
        </a:defRPr>
      </a:lvl5pPr>
      <a:lvl6pPr marL="3047924" algn="l" defTabSz="1219170" rtl="0" eaLnBrk="1" latinLnBrk="0" hangingPunct="1">
        <a:defRPr sz="1800" kern="1200">
          <a:solidFill>
            <a:schemeClr val="tx1"/>
          </a:solidFill>
          <a:latin typeface="+mn-lt"/>
          <a:ea typeface="+mn-ea"/>
          <a:cs typeface="+mn-cs"/>
        </a:defRPr>
      </a:lvl6pPr>
      <a:lvl7pPr marL="3657509" algn="l" defTabSz="1219170" rtl="0" eaLnBrk="1" latinLnBrk="0" hangingPunct="1">
        <a:defRPr sz="1800" kern="1200">
          <a:solidFill>
            <a:schemeClr val="tx1"/>
          </a:solidFill>
          <a:latin typeface="+mn-lt"/>
          <a:ea typeface="+mn-ea"/>
          <a:cs typeface="+mn-cs"/>
        </a:defRPr>
      </a:lvl7pPr>
      <a:lvl8pPr marL="4267093" algn="l" defTabSz="1219170" rtl="0" eaLnBrk="1" latinLnBrk="0" hangingPunct="1">
        <a:defRPr sz="1800" kern="1200">
          <a:solidFill>
            <a:schemeClr val="tx1"/>
          </a:solidFill>
          <a:latin typeface="+mn-lt"/>
          <a:ea typeface="+mn-ea"/>
          <a:cs typeface="+mn-cs"/>
        </a:defRPr>
      </a:lvl8pPr>
      <a:lvl9pPr marL="4876678" algn="l" defTabSz="121917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1589B28-D26E-44F4-8C62-FEE4AAED4A70}"/>
              </a:ext>
            </a:extLst>
          </p:cNvPr>
          <p:cNvSpPr>
            <a:spLocks noGrp="1"/>
          </p:cNvSpPr>
          <p:nvPr>
            <p:ph type="pic" sz="quarter" idx="15"/>
          </p:nvPr>
        </p:nvSpPr>
        <p:spPr/>
      </p:sp>
      <p:sp>
        <p:nvSpPr>
          <p:cNvPr id="8" name="Subtitle 7">
            <a:extLst>
              <a:ext uri="{FF2B5EF4-FFF2-40B4-BE49-F238E27FC236}">
                <a16:creationId xmlns:a16="http://schemas.microsoft.com/office/drawing/2014/main" id="{0FB27639-D1FE-4EB7-81D0-019FC186FBB5}"/>
              </a:ext>
            </a:extLst>
          </p:cNvPr>
          <p:cNvSpPr>
            <a:spLocks noGrp="1"/>
          </p:cNvSpPr>
          <p:nvPr>
            <p:ph type="subTitle" idx="1"/>
          </p:nvPr>
        </p:nvSpPr>
        <p:spPr/>
        <p:txBody>
          <a:bodyPr/>
          <a:lstStyle/>
          <a:p>
            <a:r>
              <a:rPr lang="id-ID" dirty="0"/>
              <a:t>Amir Ardika Cahya Riyatna</a:t>
            </a:r>
          </a:p>
          <a:p>
            <a:r>
              <a:rPr lang="id-ID" dirty="0"/>
              <a:t>24 Oktober 2023</a:t>
            </a:r>
            <a:endParaRPr lang="en-US" dirty="0"/>
          </a:p>
        </p:txBody>
      </p:sp>
      <p:sp>
        <p:nvSpPr>
          <p:cNvPr id="7" name="Title 6">
            <a:extLst>
              <a:ext uri="{FF2B5EF4-FFF2-40B4-BE49-F238E27FC236}">
                <a16:creationId xmlns:a16="http://schemas.microsoft.com/office/drawing/2014/main" id="{3FB1C68C-D054-4F8D-AA7A-F778CCFFFD34}"/>
              </a:ext>
            </a:extLst>
          </p:cNvPr>
          <p:cNvSpPr>
            <a:spLocks noGrp="1"/>
          </p:cNvSpPr>
          <p:nvPr>
            <p:ph type="ctrTitle"/>
          </p:nvPr>
        </p:nvSpPr>
        <p:spPr/>
        <p:txBody>
          <a:bodyPr/>
          <a:lstStyle/>
          <a:p>
            <a:r>
              <a:rPr lang="en-US" dirty="0"/>
              <a:t>Bluetooth® Low Energy</a:t>
            </a:r>
          </a:p>
        </p:txBody>
      </p:sp>
      <p:sp>
        <p:nvSpPr>
          <p:cNvPr id="5" name="Footer Placeholder 4">
            <a:extLst>
              <a:ext uri="{FF2B5EF4-FFF2-40B4-BE49-F238E27FC236}">
                <a16:creationId xmlns:a16="http://schemas.microsoft.com/office/drawing/2014/main" id="{E21AFF28-0883-405B-A8DD-D42393A233A2}"/>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13701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147787-F9BF-1606-6F41-F9ACEFB58D0E}"/>
              </a:ext>
            </a:extLst>
          </p:cNvPr>
          <p:cNvPicPr>
            <a:picLocks noChangeAspect="1"/>
          </p:cNvPicPr>
          <p:nvPr/>
        </p:nvPicPr>
        <p:blipFill>
          <a:blip r:embed="rId3"/>
          <a:stretch>
            <a:fillRect/>
          </a:stretch>
        </p:blipFill>
        <p:spPr>
          <a:xfrm>
            <a:off x="334800" y="2367533"/>
            <a:ext cx="5688000" cy="2915099"/>
          </a:xfrm>
          <a:prstGeom prst="rect">
            <a:avLst/>
          </a:prstGeom>
          <a:noFill/>
        </p:spPr>
      </p:pic>
      <p:sp>
        <p:nvSpPr>
          <p:cNvPr id="3" name="Content Placeholder 2">
            <a:extLst>
              <a:ext uri="{FF2B5EF4-FFF2-40B4-BE49-F238E27FC236}">
                <a16:creationId xmlns:a16="http://schemas.microsoft.com/office/drawing/2014/main" id="{E0560B38-ED9A-4688-A544-CA41460ADE15}"/>
              </a:ext>
            </a:extLst>
          </p:cNvPr>
          <p:cNvSpPr>
            <a:spLocks noGrp="1"/>
          </p:cNvSpPr>
          <p:nvPr>
            <p:ph sz="quarter" idx="14"/>
          </p:nvPr>
        </p:nvSpPr>
        <p:spPr>
          <a:xfrm>
            <a:off x="6167439" y="1268414"/>
            <a:ext cx="5689202" cy="5113337"/>
          </a:xfrm>
        </p:spPr>
        <p:txBody>
          <a:bodyPr>
            <a:normAutofit fontScale="92500" lnSpcReduction="10000"/>
          </a:bodyPr>
          <a:lstStyle/>
          <a:p>
            <a:pPr algn="just">
              <a:spcAft>
                <a:spcPts val="600"/>
              </a:spcAft>
            </a:pPr>
            <a:r>
              <a:rPr lang="id-ID" sz="2000" dirty="0"/>
              <a:t>Dalam pengoperasiannya BLE menggunakan ISM Band 2,4Ghz dengan jumlah saluran RF 40. Pada saluran ini memiliki frekuensi sendiri yaitu 2MHz (</a:t>
            </a:r>
            <a:r>
              <a:rPr lang="id-ID" sz="2000" dirty="0" err="1"/>
              <a:t>center-to-center</a:t>
            </a:r>
            <a:r>
              <a:rPr lang="id-ID" sz="2000" dirty="0"/>
              <a:t>).</a:t>
            </a:r>
          </a:p>
          <a:p>
            <a:pPr algn="just">
              <a:spcAft>
                <a:spcPts val="600"/>
              </a:spcAft>
            </a:pPr>
            <a:r>
              <a:rPr lang="id-ID" sz="2000" dirty="0"/>
              <a:t>Terdapat 3 </a:t>
            </a:r>
            <a:r>
              <a:rPr lang="id-ID" sz="2000" dirty="0" err="1"/>
              <a:t>Primary</a:t>
            </a:r>
            <a:r>
              <a:rPr lang="id-ID" sz="2000" dirty="0"/>
              <a:t> </a:t>
            </a:r>
            <a:r>
              <a:rPr lang="id-ID" sz="2000" dirty="0" err="1"/>
              <a:t>Advertising</a:t>
            </a:r>
            <a:r>
              <a:rPr lang="id-ID" sz="2000" dirty="0"/>
              <a:t> </a:t>
            </a:r>
            <a:r>
              <a:rPr lang="id-ID" sz="2000" dirty="0" err="1"/>
              <a:t>Channels</a:t>
            </a:r>
            <a:r>
              <a:rPr lang="id-ID" sz="2000" dirty="0"/>
              <a:t>, dan 37 </a:t>
            </a:r>
            <a:r>
              <a:rPr lang="id-ID" sz="2000" dirty="0" err="1"/>
              <a:t>channel</a:t>
            </a:r>
            <a:r>
              <a:rPr lang="id-ID" sz="2000" dirty="0"/>
              <a:t> untuk </a:t>
            </a:r>
            <a:r>
              <a:rPr lang="id-ID" sz="2000" dirty="0" err="1"/>
              <a:t>Secondary</a:t>
            </a:r>
            <a:r>
              <a:rPr lang="id-ID" sz="2000" dirty="0"/>
              <a:t> </a:t>
            </a:r>
            <a:r>
              <a:rPr lang="id-ID" sz="2000" dirty="0" err="1"/>
              <a:t>Advertisements</a:t>
            </a:r>
            <a:r>
              <a:rPr lang="id-ID" sz="2000" dirty="0"/>
              <a:t> dan untuk transfer data</a:t>
            </a:r>
          </a:p>
          <a:p>
            <a:pPr algn="just">
              <a:spcAft>
                <a:spcPts val="600"/>
              </a:spcAft>
            </a:pPr>
            <a:r>
              <a:rPr lang="id-ID" sz="2000" dirty="0"/>
              <a:t>Menggunakan </a:t>
            </a:r>
            <a:r>
              <a:rPr lang="id-ID" sz="2000" dirty="0" err="1"/>
              <a:t>adaptive</a:t>
            </a:r>
            <a:r>
              <a:rPr lang="id-ID" sz="2000" dirty="0"/>
              <a:t> </a:t>
            </a:r>
            <a:r>
              <a:rPr lang="id-ID" sz="2000" dirty="0" err="1"/>
              <a:t>frequency</a:t>
            </a:r>
            <a:r>
              <a:rPr lang="id-ID" sz="2000" dirty="0"/>
              <a:t> </a:t>
            </a:r>
            <a:r>
              <a:rPr lang="id-ID" sz="2000" dirty="0" err="1"/>
              <a:t>jopping</a:t>
            </a:r>
            <a:r>
              <a:rPr lang="id-ID" sz="2000" dirty="0"/>
              <a:t> (AFH) guna menghindari saluran dengan kekuatan sinyal yang buruk atau tingkat kesalahan yang tinggi. Contoh 0-8, 11-20, dan 24-32.</a:t>
            </a:r>
          </a:p>
          <a:p>
            <a:pPr algn="just">
              <a:spcAft>
                <a:spcPts val="600"/>
              </a:spcAft>
            </a:pPr>
            <a:r>
              <a:rPr lang="id-ID" sz="2000" dirty="0"/>
              <a:t>Kecepatan transfer data </a:t>
            </a:r>
            <a:r>
              <a:rPr lang="en-US" sz="2000" dirty="0"/>
              <a:t>Bluetooth® </a:t>
            </a:r>
            <a:r>
              <a:rPr lang="id-ID" sz="2000" dirty="0"/>
              <a:t>LE adalah 1Mbps, </a:t>
            </a:r>
            <a:r>
              <a:rPr lang="en-US" sz="2000" dirty="0"/>
              <a:t>Bluetooth®</a:t>
            </a:r>
            <a:r>
              <a:rPr lang="id-ID" sz="2000" dirty="0"/>
              <a:t> v5 2Mbps, 300 </a:t>
            </a:r>
            <a:r>
              <a:rPr lang="id-ID" sz="2000" dirty="0" err="1"/>
              <a:t>Kbps</a:t>
            </a:r>
            <a:r>
              <a:rPr lang="id-ID" sz="2000" dirty="0"/>
              <a:t> pada </a:t>
            </a:r>
            <a:r>
              <a:rPr lang="en-US" sz="2000" dirty="0"/>
              <a:t>Bluetooth®</a:t>
            </a:r>
            <a:r>
              <a:rPr lang="id-ID" sz="2000" dirty="0"/>
              <a:t> v4.1 dan 800Kbps </a:t>
            </a:r>
            <a:r>
              <a:rPr lang="en-US" sz="2000" dirty="0"/>
              <a:t>Bluetooth®</a:t>
            </a:r>
            <a:r>
              <a:rPr lang="id-ID" sz="2000" dirty="0"/>
              <a:t> v4.2 0-8, 11-20, dan 24-32.</a:t>
            </a:r>
          </a:p>
        </p:txBody>
      </p:sp>
      <p:sp>
        <p:nvSpPr>
          <p:cNvPr id="2" name="Title 1">
            <a:extLst>
              <a:ext uri="{FF2B5EF4-FFF2-40B4-BE49-F238E27FC236}">
                <a16:creationId xmlns:a16="http://schemas.microsoft.com/office/drawing/2014/main" id="{96B142A3-3E18-4302-85FC-39EF0216B791}"/>
              </a:ext>
            </a:extLst>
          </p:cNvPr>
          <p:cNvSpPr>
            <a:spLocks noGrp="1"/>
          </p:cNvSpPr>
          <p:nvPr>
            <p:ph type="title"/>
          </p:nvPr>
        </p:nvSpPr>
        <p:spPr>
          <a:xfrm>
            <a:off x="335360" y="188720"/>
            <a:ext cx="9613068" cy="720000"/>
          </a:xfrm>
        </p:spPr>
        <p:txBody>
          <a:bodyPr anchor="b">
            <a:normAutofit/>
          </a:bodyPr>
          <a:lstStyle/>
          <a:p>
            <a:r>
              <a:rPr lang="en-US" dirty="0"/>
              <a:t>Physical Layer (PHY</a:t>
            </a:r>
            <a:r>
              <a:rPr lang="id-ID" dirty="0"/>
              <a:t>)</a:t>
            </a:r>
            <a:endParaRPr lang="en-US" dirty="0"/>
          </a:p>
        </p:txBody>
      </p:sp>
    </p:spTree>
    <p:extLst>
      <p:ext uri="{BB962C8B-B14F-4D97-AF65-F5344CB8AC3E}">
        <p14:creationId xmlns:p14="http://schemas.microsoft.com/office/powerpoint/2010/main" val="229343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9A08-B983-492B-BF60-186DB105E3DB}"/>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60129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13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60B38-ED9A-4688-A544-CA41460ADE15}"/>
              </a:ext>
            </a:extLst>
          </p:cNvPr>
          <p:cNvSpPr>
            <a:spLocks noGrp="1"/>
          </p:cNvSpPr>
          <p:nvPr>
            <p:ph sz="quarter" idx="13"/>
          </p:nvPr>
        </p:nvSpPr>
        <p:spPr>
          <a:xfrm>
            <a:off x="334800" y="1268414"/>
            <a:ext cx="5688000" cy="5113337"/>
          </a:xfrm>
        </p:spPr>
        <p:txBody>
          <a:bodyPr>
            <a:normAutofit/>
          </a:bodyPr>
          <a:lstStyle/>
          <a:p>
            <a:pPr algn="just">
              <a:spcAft>
                <a:spcPts val="600"/>
              </a:spcAft>
            </a:pPr>
            <a:r>
              <a:rPr lang="id-ID" sz="2000" dirty="0"/>
              <a:t>Sebuah perangkat </a:t>
            </a:r>
            <a:r>
              <a:rPr lang="id-ID" sz="2000" dirty="0" err="1"/>
              <a:t>bluetooth</a:t>
            </a:r>
            <a:r>
              <a:rPr lang="id-ID" sz="2000" dirty="0"/>
              <a:t> yang </a:t>
            </a:r>
            <a:r>
              <a:rPr lang="id-ID" sz="2000" dirty="0" err="1"/>
              <a:t>didesign</a:t>
            </a:r>
            <a:r>
              <a:rPr lang="id-ID" sz="2000" dirty="0"/>
              <a:t> untuk meningkatkan efisiensi dari penggunaan daya baterai. Dengan cara </a:t>
            </a:r>
            <a:r>
              <a:rPr lang="id-ID" sz="2000" dirty="0" err="1"/>
              <a:t>menurukan</a:t>
            </a:r>
            <a:r>
              <a:rPr lang="id-ID" sz="2000" dirty="0"/>
              <a:t> daya radio, dalam hal ini koneksi </a:t>
            </a:r>
            <a:r>
              <a:rPr lang="id-ID" sz="2000" dirty="0" err="1"/>
              <a:t>Bluetooth</a:t>
            </a:r>
            <a:r>
              <a:rPr lang="id-ID" sz="2000" dirty="0"/>
              <a:t>® Low Energi akan tetap aktif namun hanya menyalakan radio dalam interval koneksi yang bervariasi dari 7,5 </a:t>
            </a:r>
            <a:r>
              <a:rPr lang="id-ID" sz="2000" dirty="0" err="1"/>
              <a:t>milidetik</a:t>
            </a:r>
            <a:r>
              <a:rPr lang="id-ID" sz="2000" dirty="0"/>
              <a:t> hingga 4 detik dan daya pancarnya berjarak 10m hingga 50m. Sejak tahun 2010 </a:t>
            </a:r>
            <a:r>
              <a:rPr lang="en-US" sz="2000" dirty="0"/>
              <a:t>Bluetooth® Low </a:t>
            </a:r>
            <a:r>
              <a:rPr lang="en-US" sz="2000" dirty="0" err="1"/>
              <a:t>Energi</a:t>
            </a:r>
            <a:r>
              <a:rPr lang="id-ID" sz="2000" dirty="0"/>
              <a:t> ini banyak digunakan pada </a:t>
            </a:r>
            <a:r>
              <a:rPr lang="id-ID" sz="2000" dirty="0" err="1"/>
              <a:t>smartwatch</a:t>
            </a:r>
            <a:r>
              <a:rPr lang="id-ID" sz="2000" dirty="0"/>
              <a:t>, </a:t>
            </a:r>
            <a:r>
              <a:rPr lang="id-ID" sz="2000" dirty="0" err="1"/>
              <a:t>health</a:t>
            </a:r>
            <a:r>
              <a:rPr lang="id-ID" sz="2000" dirty="0"/>
              <a:t> </a:t>
            </a:r>
            <a:r>
              <a:rPr lang="id-ID" sz="2000" dirty="0" err="1"/>
              <a:t>monitors</a:t>
            </a:r>
            <a:r>
              <a:rPr lang="id-ID" sz="2000" dirty="0"/>
              <a:t>, dsb.</a:t>
            </a:r>
            <a:endParaRPr lang="en-US" sz="2000" dirty="0"/>
          </a:p>
        </p:txBody>
      </p:sp>
      <p:pic>
        <p:nvPicPr>
          <p:cNvPr id="1026" name="Picture 2" descr="The pros and cons of Bluetooth Low Energy">
            <a:extLst>
              <a:ext uri="{FF2B5EF4-FFF2-40B4-BE49-F238E27FC236}">
                <a16:creationId xmlns:a16="http://schemas.microsoft.com/office/drawing/2014/main" id="{E7133C75-C330-42B3-3501-E9DC21F1FF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67439" y="2417005"/>
            <a:ext cx="5689202" cy="281615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6B142A3-3E18-4302-85FC-39EF0216B791}"/>
              </a:ext>
            </a:extLst>
          </p:cNvPr>
          <p:cNvSpPr>
            <a:spLocks noGrp="1"/>
          </p:cNvSpPr>
          <p:nvPr>
            <p:ph type="title"/>
          </p:nvPr>
        </p:nvSpPr>
        <p:spPr>
          <a:xfrm>
            <a:off x="335360" y="188720"/>
            <a:ext cx="9613068" cy="720000"/>
          </a:xfrm>
        </p:spPr>
        <p:txBody>
          <a:bodyPr anchor="b">
            <a:normAutofit/>
          </a:bodyPr>
          <a:lstStyle/>
          <a:p>
            <a:r>
              <a:rPr lang="en-US" dirty="0"/>
              <a:t>Bluetooth® Low Energy</a:t>
            </a:r>
          </a:p>
        </p:txBody>
      </p:sp>
    </p:spTree>
    <p:extLst>
      <p:ext uri="{BB962C8B-B14F-4D97-AF65-F5344CB8AC3E}">
        <p14:creationId xmlns:p14="http://schemas.microsoft.com/office/powerpoint/2010/main" val="162567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9A08-B983-492B-BF60-186DB105E3DB}"/>
              </a:ext>
            </a:extLst>
          </p:cNvPr>
          <p:cNvSpPr>
            <a:spLocks noGrp="1"/>
          </p:cNvSpPr>
          <p:nvPr>
            <p:ph type="title"/>
          </p:nvPr>
        </p:nvSpPr>
        <p:spPr/>
        <p:txBody>
          <a:bodyPr/>
          <a:lstStyle/>
          <a:p>
            <a:r>
              <a:rPr lang="en-US" dirty="0"/>
              <a:t>Bluetooth® Low </a:t>
            </a:r>
            <a:r>
              <a:rPr lang="en-US" dirty="0" err="1"/>
              <a:t>Energ</a:t>
            </a:r>
            <a:r>
              <a:rPr lang="id-ID" dirty="0"/>
              <a:t>y </a:t>
            </a:r>
            <a:r>
              <a:rPr lang="id-ID" dirty="0" err="1"/>
              <a:t>Protocol</a:t>
            </a:r>
            <a:r>
              <a:rPr lang="id-ID" dirty="0"/>
              <a:t> </a:t>
            </a:r>
            <a:r>
              <a:rPr lang="id-ID" dirty="0" err="1"/>
              <a:t>Stack</a:t>
            </a:r>
            <a:endParaRPr lang="en-US" dirty="0"/>
          </a:p>
        </p:txBody>
      </p:sp>
      <p:grpSp>
        <p:nvGrpSpPr>
          <p:cNvPr id="6" name="Group 5">
            <a:extLst>
              <a:ext uri="{FF2B5EF4-FFF2-40B4-BE49-F238E27FC236}">
                <a16:creationId xmlns:a16="http://schemas.microsoft.com/office/drawing/2014/main" id="{701EDA65-F65B-4947-4298-C9F08F2C8BB5}"/>
              </a:ext>
            </a:extLst>
          </p:cNvPr>
          <p:cNvGrpSpPr/>
          <p:nvPr/>
        </p:nvGrpSpPr>
        <p:grpSpPr>
          <a:xfrm>
            <a:off x="2963652" y="985769"/>
            <a:ext cx="6264696" cy="4886462"/>
            <a:chOff x="2963652" y="985769"/>
            <a:chExt cx="6264696" cy="4886462"/>
          </a:xfrm>
        </p:grpSpPr>
        <p:pic>
          <p:nvPicPr>
            <p:cNvPr id="3" name="Picture 2">
              <a:extLst>
                <a:ext uri="{FF2B5EF4-FFF2-40B4-BE49-F238E27FC236}">
                  <a16:creationId xmlns:a16="http://schemas.microsoft.com/office/drawing/2014/main" id="{A8FD9058-8B31-179E-6E69-FF06052AF079}"/>
                </a:ext>
              </a:extLst>
            </p:cNvPr>
            <p:cNvPicPr>
              <a:picLocks noChangeAspect="1"/>
            </p:cNvPicPr>
            <p:nvPr/>
          </p:nvPicPr>
          <p:blipFill>
            <a:blip r:embed="rId3"/>
            <a:stretch>
              <a:fillRect/>
            </a:stretch>
          </p:blipFill>
          <p:spPr>
            <a:xfrm>
              <a:off x="2963652" y="985769"/>
              <a:ext cx="6264696" cy="4886462"/>
            </a:xfrm>
            <a:prstGeom prst="rect">
              <a:avLst/>
            </a:prstGeom>
            <a:noFill/>
          </p:spPr>
        </p:pic>
        <p:pic>
          <p:nvPicPr>
            <p:cNvPr id="5" name="Picture 4">
              <a:extLst>
                <a:ext uri="{FF2B5EF4-FFF2-40B4-BE49-F238E27FC236}">
                  <a16:creationId xmlns:a16="http://schemas.microsoft.com/office/drawing/2014/main" id="{43E13E10-B9E1-A27B-F0A9-34F7D305CBFD}"/>
                </a:ext>
              </a:extLst>
            </p:cNvPr>
            <p:cNvPicPr>
              <a:picLocks noChangeAspect="1"/>
            </p:cNvPicPr>
            <p:nvPr/>
          </p:nvPicPr>
          <p:blipFill>
            <a:blip r:embed="rId4"/>
            <a:stretch>
              <a:fillRect/>
            </a:stretch>
          </p:blipFill>
          <p:spPr>
            <a:xfrm>
              <a:off x="6456040" y="1169523"/>
              <a:ext cx="2716745" cy="4238123"/>
            </a:xfrm>
            <a:prstGeom prst="rect">
              <a:avLst/>
            </a:prstGeom>
          </p:spPr>
        </p:pic>
      </p:grpSp>
    </p:spTree>
    <p:extLst>
      <p:ext uri="{BB962C8B-B14F-4D97-AF65-F5344CB8AC3E}">
        <p14:creationId xmlns:p14="http://schemas.microsoft.com/office/powerpoint/2010/main" val="283478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60B38-ED9A-4688-A544-CA41460ADE15}"/>
              </a:ext>
            </a:extLst>
          </p:cNvPr>
          <p:cNvSpPr>
            <a:spLocks noGrp="1"/>
          </p:cNvSpPr>
          <p:nvPr>
            <p:ph sz="quarter" idx="13"/>
          </p:nvPr>
        </p:nvSpPr>
        <p:spPr>
          <a:xfrm>
            <a:off x="334800" y="1268414"/>
            <a:ext cx="7273368" cy="5113337"/>
          </a:xfrm>
        </p:spPr>
        <p:txBody>
          <a:bodyPr/>
          <a:lstStyle/>
          <a:p>
            <a:r>
              <a:rPr lang="id-ID" dirty="0"/>
              <a:t>Peran </a:t>
            </a:r>
            <a:r>
              <a:rPr lang="en-US" dirty="0"/>
              <a:t>Generic Access Profile (GAP)</a:t>
            </a:r>
            <a:endParaRPr lang="id-ID" dirty="0"/>
          </a:p>
          <a:p>
            <a:pPr>
              <a:buFont typeface="Arial" panose="020B0604020202020204" pitchFamily="34" charset="0"/>
              <a:buChar char="•"/>
            </a:pPr>
            <a:r>
              <a:rPr lang="id-ID" b="1" dirty="0" err="1"/>
              <a:t>Standby</a:t>
            </a:r>
            <a:r>
              <a:rPr lang="id-ID" b="1" dirty="0"/>
              <a:t>: </a:t>
            </a:r>
            <a:r>
              <a:rPr lang="id-ID" dirty="0"/>
              <a:t>kondisi </a:t>
            </a:r>
            <a:r>
              <a:rPr lang="id-ID" dirty="0" err="1"/>
              <a:t>dimana</a:t>
            </a:r>
            <a:r>
              <a:rPr lang="id-ID" dirty="0"/>
              <a:t> perangkat dalam kondisi siap saat </a:t>
            </a:r>
            <a:r>
              <a:rPr lang="id-ID" dirty="0" err="1"/>
              <a:t>direset</a:t>
            </a:r>
            <a:r>
              <a:rPr lang="id-ID" dirty="0"/>
              <a:t>.</a:t>
            </a:r>
          </a:p>
          <a:p>
            <a:pPr>
              <a:buFont typeface="Arial" panose="020B0604020202020204" pitchFamily="34" charset="0"/>
              <a:buChar char="•"/>
            </a:pPr>
            <a:r>
              <a:rPr lang="en-US" b="1" dirty="0"/>
              <a:t>Advertiser</a:t>
            </a:r>
            <a:r>
              <a:rPr lang="id-ID" b="1" dirty="0"/>
              <a:t>: </a:t>
            </a:r>
            <a:r>
              <a:rPr lang="id-ID" dirty="0"/>
              <a:t>kondisi perangkat melakukan </a:t>
            </a:r>
            <a:r>
              <a:rPr lang="id-ID" dirty="0" err="1"/>
              <a:t>advertising</a:t>
            </a:r>
            <a:r>
              <a:rPr lang="id-ID" dirty="0"/>
              <a:t> untuk memberitahu bahwa perangkat tersebut siap untuk disambungkan (berisi alamat dan beberapa data tambahan seperti nama perangkat).</a:t>
            </a:r>
          </a:p>
          <a:p>
            <a:pPr>
              <a:buFont typeface="Arial" panose="020B0604020202020204" pitchFamily="34" charset="0"/>
              <a:buChar char="•"/>
            </a:pPr>
            <a:r>
              <a:rPr lang="id-ID" b="1" dirty="0" err="1"/>
              <a:t>Scanner</a:t>
            </a:r>
            <a:r>
              <a:rPr lang="id-ID" b="1" dirty="0"/>
              <a:t>:</a:t>
            </a:r>
            <a:r>
              <a:rPr lang="id-ID" dirty="0"/>
              <a:t> ketika menerima </a:t>
            </a:r>
            <a:r>
              <a:rPr lang="id-ID" dirty="0" err="1"/>
              <a:t>advertising</a:t>
            </a:r>
            <a:r>
              <a:rPr lang="id-ID" dirty="0"/>
              <a:t>, perangkat pemindaian mengirimkan pemindaian kepada </a:t>
            </a:r>
            <a:r>
              <a:rPr lang="id-ID" dirty="0" err="1"/>
              <a:t>advertiser</a:t>
            </a:r>
            <a:r>
              <a:rPr lang="id-ID" dirty="0"/>
              <a:t>. </a:t>
            </a:r>
            <a:r>
              <a:rPr lang="id-ID" dirty="0" err="1"/>
              <a:t>Advertiser</a:t>
            </a:r>
            <a:r>
              <a:rPr lang="id-ID" dirty="0"/>
              <a:t> </a:t>
            </a:r>
            <a:r>
              <a:rPr lang="id-ID" dirty="0" err="1"/>
              <a:t>merespon</a:t>
            </a:r>
            <a:r>
              <a:rPr lang="id-ID" dirty="0"/>
              <a:t> dengan respons pemindaian. Proses ini disebut penemuan perangkat. Ketika perangkat pemindaian sudah saling mengenal maka koneksi dapat dimulai.</a:t>
            </a:r>
          </a:p>
          <a:p>
            <a:pPr>
              <a:buFont typeface="Arial" panose="020B0604020202020204" pitchFamily="34" charset="0"/>
              <a:buChar char="•"/>
            </a:pPr>
            <a:r>
              <a:rPr lang="id-ID" b="1" dirty="0" err="1"/>
              <a:t>Initiator</a:t>
            </a:r>
            <a:r>
              <a:rPr lang="id-ID" b="1" dirty="0"/>
              <a:t>:</a:t>
            </a:r>
            <a:r>
              <a:rPr lang="id-ID" dirty="0"/>
              <a:t> membuat alamat baru untuk perangkat </a:t>
            </a:r>
            <a:r>
              <a:rPr lang="id-ID" dirty="0" err="1"/>
              <a:t>peer</a:t>
            </a:r>
            <a:r>
              <a:rPr lang="id-ID" dirty="0"/>
              <a:t> dan ketika sebuah </a:t>
            </a:r>
            <a:r>
              <a:rPr lang="id-ID" dirty="0" err="1"/>
              <a:t>advertising</a:t>
            </a:r>
            <a:r>
              <a:rPr lang="id-ID" dirty="0"/>
              <a:t> telah diterima maka </a:t>
            </a:r>
            <a:r>
              <a:rPr lang="id-ID" dirty="0" err="1"/>
              <a:t>intiator</a:t>
            </a:r>
            <a:r>
              <a:rPr lang="id-ID" dirty="0"/>
              <a:t> akan meminta sambungan (</a:t>
            </a:r>
            <a:r>
              <a:rPr lang="id-ID" dirty="0" err="1"/>
              <a:t>link</a:t>
            </a:r>
            <a:r>
              <a:rPr lang="id-ID" dirty="0"/>
              <a:t>)</a:t>
            </a:r>
          </a:p>
          <a:p>
            <a:pPr>
              <a:buFont typeface="Arial" panose="020B0604020202020204" pitchFamily="34" charset="0"/>
              <a:buChar char="•"/>
            </a:pPr>
            <a:r>
              <a:rPr lang="id-ID" b="1" dirty="0" err="1"/>
              <a:t>Slave</a:t>
            </a:r>
            <a:r>
              <a:rPr lang="id-ID" b="1" dirty="0"/>
              <a:t>/Master</a:t>
            </a:r>
            <a:endParaRPr lang="en-US" b="1" dirty="0"/>
          </a:p>
        </p:txBody>
      </p:sp>
      <p:sp>
        <p:nvSpPr>
          <p:cNvPr id="2" name="Title 1">
            <a:extLst>
              <a:ext uri="{FF2B5EF4-FFF2-40B4-BE49-F238E27FC236}">
                <a16:creationId xmlns:a16="http://schemas.microsoft.com/office/drawing/2014/main" id="{96B142A3-3E18-4302-85FC-39EF0216B791}"/>
              </a:ext>
            </a:extLst>
          </p:cNvPr>
          <p:cNvSpPr>
            <a:spLocks noGrp="1"/>
          </p:cNvSpPr>
          <p:nvPr>
            <p:ph type="title"/>
          </p:nvPr>
        </p:nvSpPr>
        <p:spPr/>
        <p:txBody>
          <a:bodyPr/>
          <a:lstStyle/>
          <a:p>
            <a:r>
              <a:rPr lang="en-US" dirty="0"/>
              <a:t>Generic Access Profile (GAP)</a:t>
            </a:r>
          </a:p>
        </p:txBody>
      </p:sp>
      <p:pic>
        <p:nvPicPr>
          <p:cNvPr id="2050" name="Picture 2">
            <a:extLst>
              <a:ext uri="{FF2B5EF4-FFF2-40B4-BE49-F238E27FC236}">
                <a16:creationId xmlns:a16="http://schemas.microsoft.com/office/drawing/2014/main" id="{5502F0B8-D5AA-09D3-8A47-B480B928D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168" y="1417765"/>
            <a:ext cx="44196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45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BAD541-7DFB-A194-C279-C63EA28A60CE}"/>
              </a:ext>
            </a:extLst>
          </p:cNvPr>
          <p:cNvSpPr>
            <a:spLocks noGrp="1"/>
          </p:cNvSpPr>
          <p:nvPr>
            <p:ph sz="quarter" idx="13"/>
          </p:nvPr>
        </p:nvSpPr>
        <p:spPr/>
        <p:txBody>
          <a:bodyPr/>
          <a:lstStyle/>
          <a:p>
            <a:r>
              <a:rPr lang="id-ID" sz="2000" dirty="0"/>
              <a:t>GATT adalah akronim untuk </a:t>
            </a:r>
            <a:r>
              <a:rPr lang="id-ID" sz="2000" b="1" dirty="0"/>
              <a:t>Profil </a:t>
            </a:r>
            <a:r>
              <a:rPr lang="id-ID" sz="2000" b="1" dirty="0" err="1"/>
              <a:t>Atribute</a:t>
            </a:r>
            <a:r>
              <a:rPr lang="id-ID" sz="2000" b="1" dirty="0"/>
              <a:t> Generik</a:t>
            </a:r>
            <a:r>
              <a:rPr lang="id-ID" sz="2000" dirty="0"/>
              <a:t>, dan ini mendefinisikan cara dua perangkat </a:t>
            </a:r>
            <a:r>
              <a:rPr lang="id-ID" sz="2000" dirty="0" err="1"/>
              <a:t>Bluetooth</a:t>
            </a:r>
            <a:r>
              <a:rPr lang="id-ID" sz="2000" dirty="0"/>
              <a:t> Hemat Energy mentransfer data bolak-balik menggunakan konsep yang disebut </a:t>
            </a:r>
            <a:r>
              <a:rPr lang="id-ID" sz="2000" b="1" dirty="0"/>
              <a:t>Layanan</a:t>
            </a:r>
            <a:r>
              <a:rPr lang="id-ID" sz="2000" dirty="0"/>
              <a:t> dan </a:t>
            </a:r>
            <a:r>
              <a:rPr lang="id-ID" sz="2000" b="1" dirty="0"/>
              <a:t>Karakteristik.</a:t>
            </a:r>
            <a:endParaRPr lang="id-ID" sz="2000" dirty="0"/>
          </a:p>
          <a:p>
            <a:r>
              <a:rPr lang="id-ID" sz="2000" dirty="0"/>
              <a:t>GATT memiliki dua peranan:</a:t>
            </a:r>
          </a:p>
          <a:p>
            <a:r>
              <a:rPr lang="id-ID" sz="2000" dirty="0"/>
              <a:t>Server GATT</a:t>
            </a:r>
          </a:p>
          <a:p>
            <a:pPr lvl="1">
              <a:buFont typeface="Arial" panose="020B0604020202020204" pitchFamily="34" charset="0"/>
              <a:buChar char="•"/>
            </a:pPr>
            <a:r>
              <a:rPr lang="id-ID" sz="1800" dirty="0"/>
              <a:t>perangkat yang mengandung karakteristik </a:t>
            </a:r>
            <a:r>
              <a:rPr lang="id-ID" sz="1800" dirty="0" err="1"/>
              <a:t>database</a:t>
            </a:r>
            <a:r>
              <a:rPr lang="id-ID" sz="1800" dirty="0"/>
              <a:t> yang sedang dibaca atau ditulis oleh klien GATT.</a:t>
            </a:r>
          </a:p>
          <a:p>
            <a:r>
              <a:rPr lang="id-ID" sz="2000" dirty="0"/>
              <a:t>Klien GATT</a:t>
            </a:r>
          </a:p>
          <a:p>
            <a:pPr lvl="1">
              <a:buFont typeface="Arial" panose="020B0604020202020204" pitchFamily="34" charset="0"/>
              <a:buChar char="•"/>
            </a:pPr>
            <a:r>
              <a:rPr lang="id-ID" sz="1800" dirty="0"/>
              <a:t>perangkat yang membaca atau menulis data dari atau ke server GATT.</a:t>
            </a:r>
          </a:p>
          <a:p>
            <a:endParaRPr lang="id-ID" sz="2000" dirty="0"/>
          </a:p>
          <a:p>
            <a:endParaRPr lang="id-ID" sz="2000" dirty="0"/>
          </a:p>
        </p:txBody>
      </p:sp>
      <p:sp>
        <p:nvSpPr>
          <p:cNvPr id="3" name="Title 2">
            <a:extLst>
              <a:ext uri="{FF2B5EF4-FFF2-40B4-BE49-F238E27FC236}">
                <a16:creationId xmlns:a16="http://schemas.microsoft.com/office/drawing/2014/main" id="{1161B844-0012-3201-3827-4CB49F484FDF}"/>
              </a:ext>
            </a:extLst>
          </p:cNvPr>
          <p:cNvSpPr>
            <a:spLocks noGrp="1"/>
          </p:cNvSpPr>
          <p:nvPr>
            <p:ph type="title"/>
          </p:nvPr>
        </p:nvSpPr>
        <p:spPr/>
        <p:txBody>
          <a:bodyPr/>
          <a:lstStyle/>
          <a:p>
            <a:r>
              <a:rPr lang="id-ID" dirty="0" err="1"/>
              <a:t>Generic</a:t>
            </a:r>
            <a:r>
              <a:rPr lang="id-ID" dirty="0"/>
              <a:t> </a:t>
            </a:r>
            <a:r>
              <a:rPr lang="id-ID" dirty="0" err="1"/>
              <a:t>Attribute</a:t>
            </a:r>
            <a:r>
              <a:rPr lang="id-ID" dirty="0"/>
              <a:t> </a:t>
            </a:r>
            <a:r>
              <a:rPr lang="id-ID" dirty="0" err="1"/>
              <a:t>Profile</a:t>
            </a:r>
            <a:r>
              <a:rPr lang="id-ID" dirty="0"/>
              <a:t> (GATT)</a:t>
            </a:r>
          </a:p>
        </p:txBody>
      </p:sp>
      <p:sp>
        <p:nvSpPr>
          <p:cNvPr id="4" name="Footer Placeholder 3">
            <a:extLst>
              <a:ext uri="{FF2B5EF4-FFF2-40B4-BE49-F238E27FC236}">
                <a16:creationId xmlns:a16="http://schemas.microsoft.com/office/drawing/2014/main" id="{878D872C-034F-423F-129E-CFDEF264E20D}"/>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974A2599-2A02-EBAB-B7F0-E703952044F8}"/>
              </a:ext>
            </a:extLst>
          </p:cNvPr>
          <p:cNvSpPr>
            <a:spLocks noGrp="1"/>
          </p:cNvSpPr>
          <p:nvPr>
            <p:ph type="sldNum" sz="quarter" idx="16"/>
          </p:nvPr>
        </p:nvSpPr>
        <p:spPr/>
        <p:txBody>
          <a:bodyPr/>
          <a:lstStyle/>
          <a:p>
            <a:r>
              <a:rPr lang="en-US"/>
              <a:t> </a:t>
            </a:r>
            <a:endParaRPr lang="en-US" dirty="0"/>
          </a:p>
        </p:txBody>
      </p:sp>
      <p:sp>
        <p:nvSpPr>
          <p:cNvPr id="7" name="Rectangle 2">
            <a:extLst>
              <a:ext uri="{FF2B5EF4-FFF2-40B4-BE49-F238E27FC236}">
                <a16:creationId xmlns:a16="http://schemas.microsoft.com/office/drawing/2014/main" id="{C8487100-2913-F2F1-418D-281D87593408}"/>
              </a:ext>
            </a:extLst>
          </p:cNvPr>
          <p:cNvSpPr>
            <a:spLocks noChangeArrowheads="1"/>
          </p:cNvSpPr>
          <p:nvPr/>
        </p:nvSpPr>
        <p:spPr bwMode="auto">
          <a:xfrm>
            <a:off x="0" y="-176959"/>
            <a:ext cx="153904" cy="353919"/>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2352"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889EAAA3-8344-201F-3694-A8E89B5777E1}"/>
              </a:ext>
            </a:extLst>
          </p:cNvPr>
          <p:cNvPicPr>
            <a:picLocks noChangeAspect="1"/>
          </p:cNvPicPr>
          <p:nvPr/>
        </p:nvPicPr>
        <p:blipFill>
          <a:blip r:embed="rId3"/>
          <a:stretch>
            <a:fillRect/>
          </a:stretch>
        </p:blipFill>
        <p:spPr>
          <a:xfrm>
            <a:off x="3719736" y="4149080"/>
            <a:ext cx="4752528" cy="2356379"/>
          </a:xfrm>
          <a:prstGeom prst="rect">
            <a:avLst/>
          </a:prstGeom>
        </p:spPr>
      </p:pic>
    </p:spTree>
    <p:extLst>
      <p:ext uri="{BB962C8B-B14F-4D97-AF65-F5344CB8AC3E}">
        <p14:creationId xmlns:p14="http://schemas.microsoft.com/office/powerpoint/2010/main" val="323134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8B814A-6723-DE38-C1E7-27FA6C934D89}"/>
              </a:ext>
            </a:extLst>
          </p:cNvPr>
          <p:cNvSpPr>
            <a:spLocks noGrp="1"/>
          </p:cNvSpPr>
          <p:nvPr>
            <p:ph sz="quarter" idx="13"/>
          </p:nvPr>
        </p:nvSpPr>
        <p:spPr/>
        <p:txBody>
          <a:bodyPr/>
          <a:lstStyle/>
          <a:p>
            <a:r>
              <a:rPr lang="id-ID" dirty="0"/>
              <a:t>Layer yang mendefinisikan aturan untuk komunikasi </a:t>
            </a:r>
            <a:r>
              <a:rPr lang="en-US" dirty="0"/>
              <a:t>Bluetooth® </a:t>
            </a:r>
            <a:r>
              <a:rPr lang="id-ID" dirty="0"/>
              <a:t>LE Ini memungkinkan klien GATT untuk menemukan dan mengakses atribut pada server GATT menggunakan enam operasi: Permintaan, Tanggapan, Perintah, Pemberitahuan, Indikasi, dan Konfirmasi. Sama halnya ATT memiliki 2 peran yaitu:</a:t>
            </a:r>
          </a:p>
          <a:p>
            <a:r>
              <a:rPr lang="id-ID" b="1" i="0" dirty="0">
                <a:effectLst/>
                <a:latin typeface="Segoe UI" panose="020B0502040204020203" pitchFamily="34" charset="0"/>
              </a:rPr>
              <a:t>Server </a:t>
            </a:r>
            <a:br>
              <a:rPr lang="id-ID" b="0" i="0" dirty="0">
                <a:effectLst/>
                <a:latin typeface="Segoe UI" panose="020B0502040204020203" pitchFamily="34" charset="0"/>
              </a:rPr>
            </a:br>
            <a:r>
              <a:rPr lang="id-ID" b="0" i="0" dirty="0" err="1">
                <a:effectLst/>
                <a:latin typeface="Segoe UI" panose="020B0502040204020203" pitchFamily="34" charset="0"/>
              </a:rPr>
              <a:t>Server</a:t>
            </a:r>
            <a:r>
              <a:rPr lang="id-ID" b="0" i="0" dirty="0">
                <a:effectLst/>
                <a:latin typeface="Segoe UI" panose="020B0502040204020203" pitchFamily="34" charset="0"/>
              </a:rPr>
              <a:t> adalah perangkat yang mengekspos data yang dikontrol atau dikandungnya, dan mungkin beberapa aspek lain dari perilaku server yang mungkin dapat dikontrol oleh perangkat lain. server adalah perangkat yang menerima perintah masuk dari perangkat rekan, dan mengirimkan tanggapan, notifikasi dan indikasi. </a:t>
            </a:r>
            <a:br>
              <a:rPr lang="id-ID" b="0" i="0" dirty="0">
                <a:effectLst/>
                <a:latin typeface="Segoe UI" panose="020B0502040204020203" pitchFamily="34" charset="0"/>
              </a:rPr>
            </a:br>
            <a:r>
              <a:rPr lang="id-ID" b="1" i="0" dirty="0" err="1">
                <a:effectLst/>
                <a:latin typeface="Segoe UI" panose="020B0502040204020203" pitchFamily="34" charset="0"/>
              </a:rPr>
              <a:t>Client</a:t>
            </a:r>
            <a:r>
              <a:rPr lang="id-ID" b="1" i="0" dirty="0">
                <a:effectLst/>
                <a:latin typeface="Segoe UI" panose="020B0502040204020203" pitchFamily="34" charset="0"/>
              </a:rPr>
              <a:t> </a:t>
            </a:r>
            <a:br>
              <a:rPr lang="id-ID" b="0" i="0" dirty="0">
                <a:effectLst/>
                <a:latin typeface="Segoe UI" panose="020B0502040204020203" pitchFamily="34" charset="0"/>
              </a:rPr>
            </a:br>
            <a:r>
              <a:rPr lang="id-ID" b="0" i="0" dirty="0" err="1">
                <a:effectLst/>
                <a:latin typeface="Segoe UI" panose="020B0502040204020203" pitchFamily="34" charset="0"/>
              </a:rPr>
              <a:t>Client</a:t>
            </a:r>
            <a:r>
              <a:rPr lang="id-ID" b="0" i="0" dirty="0">
                <a:effectLst/>
                <a:latin typeface="Segoe UI" panose="020B0502040204020203" pitchFamily="34" charset="0"/>
              </a:rPr>
              <a:t> adalah perangkat yang berinteraksi dengan server dengan tujuan membaca data server yang terpapar dan / atau mengendalikan perilaku server. Ini adalah perangkat yang mengirim perintah dan permintaan dan menerima pemberitahuan dan indikasi yang masuk. </a:t>
            </a:r>
          </a:p>
          <a:p>
            <a:endParaRPr lang="id-ID" dirty="0"/>
          </a:p>
        </p:txBody>
      </p:sp>
      <p:sp>
        <p:nvSpPr>
          <p:cNvPr id="3" name="Title 2">
            <a:extLst>
              <a:ext uri="{FF2B5EF4-FFF2-40B4-BE49-F238E27FC236}">
                <a16:creationId xmlns:a16="http://schemas.microsoft.com/office/drawing/2014/main" id="{0308E13C-56F3-46BC-9DD6-7F0BEA790FC2}"/>
              </a:ext>
            </a:extLst>
          </p:cNvPr>
          <p:cNvSpPr>
            <a:spLocks noGrp="1"/>
          </p:cNvSpPr>
          <p:nvPr>
            <p:ph type="title"/>
          </p:nvPr>
        </p:nvSpPr>
        <p:spPr/>
        <p:txBody>
          <a:bodyPr/>
          <a:lstStyle/>
          <a:p>
            <a:endParaRPr lang="id-ID" dirty="0"/>
          </a:p>
        </p:txBody>
      </p:sp>
      <p:sp>
        <p:nvSpPr>
          <p:cNvPr id="4" name="Footer Placeholder 3">
            <a:extLst>
              <a:ext uri="{FF2B5EF4-FFF2-40B4-BE49-F238E27FC236}">
                <a16:creationId xmlns:a16="http://schemas.microsoft.com/office/drawing/2014/main" id="{023CAA11-030A-763E-825F-E28CA1C1D4D5}"/>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B1F6F26A-0816-3638-E7B4-73212221EC5D}"/>
              </a:ext>
            </a:extLst>
          </p:cNvPr>
          <p:cNvSpPr>
            <a:spLocks noGrp="1"/>
          </p:cNvSpPr>
          <p:nvPr>
            <p:ph type="sldNum" sz="quarter" idx="16"/>
          </p:nvPr>
        </p:nvSpPr>
        <p:spPr/>
        <p:txBody>
          <a:bodyPr/>
          <a:lstStyle/>
          <a:p>
            <a:r>
              <a:rPr lang="en-US"/>
              <a:t> </a:t>
            </a:r>
            <a:endParaRPr lang="en-US" dirty="0"/>
          </a:p>
        </p:txBody>
      </p:sp>
    </p:spTree>
    <p:extLst>
      <p:ext uri="{BB962C8B-B14F-4D97-AF65-F5344CB8AC3E}">
        <p14:creationId xmlns:p14="http://schemas.microsoft.com/office/powerpoint/2010/main" val="46117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60B38-ED9A-4688-A544-CA41460ADE15}"/>
              </a:ext>
            </a:extLst>
          </p:cNvPr>
          <p:cNvSpPr>
            <a:spLocks noGrp="1"/>
          </p:cNvSpPr>
          <p:nvPr>
            <p:ph sz="quarter" idx="13"/>
          </p:nvPr>
        </p:nvSpPr>
        <p:spPr/>
        <p:txBody>
          <a:bodyPr/>
          <a:lstStyle/>
          <a:p>
            <a:r>
              <a:rPr lang="id-ID" sz="2400" dirty="0"/>
              <a:t>Merupakan bagian yang bertanggung jawab untuk mengambil paket data yang besar dari lapisan atas dan </a:t>
            </a:r>
            <a:r>
              <a:rPr lang="id-ID" sz="2400" dirty="0" err="1"/>
              <a:t>mensegmentasikan</a:t>
            </a:r>
            <a:r>
              <a:rPr lang="id-ID" sz="2400" dirty="0"/>
              <a:t> menjadi paket yang lebih kecil dan sebaliknya. </a:t>
            </a:r>
            <a:r>
              <a:rPr lang="en-US" sz="2400" dirty="0"/>
              <a:t>Logical Link Control and Adaptation Protocol (L2CAP) Layer</a:t>
            </a:r>
            <a:r>
              <a:rPr lang="id-ID" sz="2400" dirty="0"/>
              <a:t>, dan ukurannya kisaran 23 hingga 512 </a:t>
            </a:r>
            <a:r>
              <a:rPr lang="id-ID" sz="2400" dirty="0" err="1"/>
              <a:t>byte</a:t>
            </a:r>
            <a:r>
              <a:rPr lang="id-ID" sz="2400" dirty="0"/>
              <a:t>.</a:t>
            </a:r>
            <a:endParaRPr lang="en-US" sz="2400" dirty="0"/>
          </a:p>
        </p:txBody>
      </p:sp>
      <p:sp>
        <p:nvSpPr>
          <p:cNvPr id="2" name="Title 1">
            <a:extLst>
              <a:ext uri="{FF2B5EF4-FFF2-40B4-BE49-F238E27FC236}">
                <a16:creationId xmlns:a16="http://schemas.microsoft.com/office/drawing/2014/main" id="{96B142A3-3E18-4302-85FC-39EF0216B791}"/>
              </a:ext>
            </a:extLst>
          </p:cNvPr>
          <p:cNvSpPr>
            <a:spLocks noGrp="1"/>
          </p:cNvSpPr>
          <p:nvPr>
            <p:ph type="title"/>
          </p:nvPr>
        </p:nvSpPr>
        <p:spPr/>
        <p:txBody>
          <a:bodyPr/>
          <a:lstStyle/>
          <a:p>
            <a:r>
              <a:rPr lang="en-US" dirty="0"/>
              <a:t>Logical Link Control and Adaptation Protocol (L2CAP) Layer</a:t>
            </a:r>
          </a:p>
        </p:txBody>
      </p:sp>
    </p:spTree>
    <p:extLst>
      <p:ext uri="{BB962C8B-B14F-4D97-AF65-F5344CB8AC3E}">
        <p14:creationId xmlns:p14="http://schemas.microsoft.com/office/powerpoint/2010/main" val="3957076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60B38-ED9A-4688-A544-CA41460ADE15}"/>
              </a:ext>
            </a:extLst>
          </p:cNvPr>
          <p:cNvSpPr>
            <a:spLocks noGrp="1"/>
          </p:cNvSpPr>
          <p:nvPr>
            <p:ph sz="quarter" idx="13"/>
          </p:nvPr>
        </p:nvSpPr>
        <p:spPr>
          <a:xfrm>
            <a:off x="334800" y="1268415"/>
            <a:ext cx="11521840" cy="1584522"/>
          </a:xfrm>
        </p:spPr>
        <p:txBody>
          <a:bodyPr>
            <a:normAutofit/>
          </a:bodyPr>
          <a:lstStyle/>
          <a:p>
            <a:pPr>
              <a:spcAft>
                <a:spcPts val="600"/>
              </a:spcAft>
            </a:pPr>
            <a:r>
              <a:rPr lang="en-US" dirty="0" err="1"/>
              <a:t>Lapisan</a:t>
            </a:r>
            <a:r>
              <a:rPr lang="en-US" dirty="0"/>
              <a:t> HCI </a:t>
            </a:r>
            <a:r>
              <a:rPr lang="en-US" dirty="0" err="1"/>
              <a:t>adalah</a:t>
            </a:r>
            <a:r>
              <a:rPr lang="en-US" dirty="0"/>
              <a:t> </a:t>
            </a:r>
            <a:r>
              <a:rPr lang="en-US" dirty="0" err="1"/>
              <a:t>protokol</a:t>
            </a:r>
            <a:r>
              <a:rPr lang="en-US" dirty="0"/>
              <a:t> </a:t>
            </a:r>
            <a:r>
              <a:rPr lang="en-US" dirty="0" err="1"/>
              <a:t>standar</a:t>
            </a:r>
            <a:r>
              <a:rPr lang="en-US" dirty="0"/>
              <a:t> yang </a:t>
            </a:r>
            <a:r>
              <a:rPr lang="en-US" dirty="0" err="1"/>
              <a:t>ditentukan</a:t>
            </a:r>
            <a:r>
              <a:rPr lang="en-US" dirty="0"/>
              <a:t> oleh </a:t>
            </a:r>
            <a:r>
              <a:rPr lang="en-US" dirty="0" err="1"/>
              <a:t>spesifikasi</a:t>
            </a:r>
            <a:r>
              <a:rPr lang="en-US" dirty="0"/>
              <a:t> Bluetooth yang </a:t>
            </a:r>
            <a:r>
              <a:rPr lang="en-US" dirty="0" err="1"/>
              <a:t>memungkinkan</a:t>
            </a:r>
            <a:r>
              <a:rPr lang="en-US" dirty="0"/>
              <a:t> </a:t>
            </a:r>
            <a:r>
              <a:rPr lang="en-US" dirty="0" err="1"/>
              <a:t>lapisan</a:t>
            </a:r>
            <a:r>
              <a:rPr lang="en-US" dirty="0"/>
              <a:t> host </a:t>
            </a:r>
            <a:r>
              <a:rPr lang="en-US" dirty="0" err="1"/>
              <a:t>berkomunikasi</a:t>
            </a:r>
            <a:r>
              <a:rPr lang="en-US" dirty="0"/>
              <a:t> </a:t>
            </a:r>
            <a:r>
              <a:rPr lang="en-US" dirty="0" err="1"/>
              <a:t>dengan</a:t>
            </a:r>
            <a:r>
              <a:rPr lang="en-US" dirty="0"/>
              <a:t> </a:t>
            </a:r>
            <a:r>
              <a:rPr lang="en-US" dirty="0" err="1"/>
              <a:t>lapisan</a:t>
            </a:r>
            <a:r>
              <a:rPr lang="en-US" dirty="0"/>
              <a:t> </a:t>
            </a:r>
            <a:r>
              <a:rPr lang="en-US" dirty="0" err="1"/>
              <a:t>pengontrol</a:t>
            </a:r>
            <a:r>
              <a:rPr lang="en-US" dirty="0"/>
              <a:t>.</a:t>
            </a:r>
            <a:r>
              <a:rPr lang="id-ID" dirty="0"/>
              <a:t> Tiga antarmuka perangkat keras yang didukung secara resmi oleh spesifikasi adalah: UART, USB, dan SDIO (</a:t>
            </a:r>
            <a:r>
              <a:rPr lang="id-ID" dirty="0" err="1"/>
              <a:t>Secure</a:t>
            </a:r>
            <a:r>
              <a:rPr lang="id-ID" dirty="0"/>
              <a:t> Digital </a:t>
            </a:r>
            <a:r>
              <a:rPr lang="id-ID" dirty="0" err="1"/>
              <a:t>Input</a:t>
            </a:r>
            <a:r>
              <a:rPr lang="id-ID" dirty="0"/>
              <a:t> </a:t>
            </a:r>
            <a:r>
              <a:rPr lang="id-ID" dirty="0" err="1"/>
              <a:t>Output</a:t>
            </a:r>
            <a:r>
              <a:rPr lang="id-ID" dirty="0"/>
              <a:t>). Tugas lapisan HCI adalah menyampaikan perintah dari </a:t>
            </a:r>
            <a:r>
              <a:rPr lang="id-ID" dirty="0" err="1"/>
              <a:t>host</a:t>
            </a:r>
            <a:r>
              <a:rPr lang="id-ID" dirty="0"/>
              <a:t> ke </a:t>
            </a:r>
            <a:r>
              <a:rPr lang="id-ID" dirty="0" err="1"/>
              <a:t>controller</a:t>
            </a:r>
            <a:r>
              <a:rPr lang="id-ID" dirty="0"/>
              <a:t> dan mengirimkan peristiwa kembali dari </a:t>
            </a:r>
            <a:r>
              <a:rPr lang="id-ID" dirty="0" err="1"/>
              <a:t>controller</a:t>
            </a:r>
            <a:r>
              <a:rPr lang="id-ID" dirty="0"/>
              <a:t> ke </a:t>
            </a:r>
            <a:r>
              <a:rPr lang="id-ID" dirty="0" err="1"/>
              <a:t>host</a:t>
            </a:r>
            <a:r>
              <a:rPr lang="id-ID" dirty="0"/>
              <a:t>.	</a:t>
            </a:r>
            <a:endParaRPr lang="en-US" dirty="0"/>
          </a:p>
        </p:txBody>
      </p:sp>
      <p:pic>
        <p:nvPicPr>
          <p:cNvPr id="5" name="Picture 4">
            <a:extLst>
              <a:ext uri="{FF2B5EF4-FFF2-40B4-BE49-F238E27FC236}">
                <a16:creationId xmlns:a16="http://schemas.microsoft.com/office/drawing/2014/main" id="{85C9E44E-EFA9-07E4-BF76-527D44D3905F}"/>
              </a:ext>
            </a:extLst>
          </p:cNvPr>
          <p:cNvPicPr>
            <a:picLocks noChangeAspect="1"/>
          </p:cNvPicPr>
          <p:nvPr/>
        </p:nvPicPr>
        <p:blipFill>
          <a:blip r:embed="rId2"/>
          <a:stretch>
            <a:fillRect/>
          </a:stretch>
        </p:blipFill>
        <p:spPr>
          <a:xfrm>
            <a:off x="1400727" y="2852937"/>
            <a:ext cx="9389986" cy="3169119"/>
          </a:xfrm>
          <a:prstGeom prst="rect">
            <a:avLst/>
          </a:prstGeom>
          <a:noFill/>
        </p:spPr>
      </p:pic>
      <p:sp>
        <p:nvSpPr>
          <p:cNvPr id="2" name="Title 1">
            <a:extLst>
              <a:ext uri="{FF2B5EF4-FFF2-40B4-BE49-F238E27FC236}">
                <a16:creationId xmlns:a16="http://schemas.microsoft.com/office/drawing/2014/main" id="{96B142A3-3E18-4302-85FC-39EF0216B791}"/>
              </a:ext>
            </a:extLst>
          </p:cNvPr>
          <p:cNvSpPr>
            <a:spLocks noGrp="1"/>
          </p:cNvSpPr>
          <p:nvPr>
            <p:ph type="title"/>
          </p:nvPr>
        </p:nvSpPr>
        <p:spPr>
          <a:xfrm>
            <a:off x="335360" y="188720"/>
            <a:ext cx="9613068" cy="720000"/>
          </a:xfrm>
        </p:spPr>
        <p:txBody>
          <a:bodyPr anchor="b">
            <a:normAutofit/>
          </a:bodyPr>
          <a:lstStyle/>
          <a:p>
            <a:r>
              <a:rPr lang="en-US" dirty="0"/>
              <a:t>Host Controller Interface (HCI) Layer</a:t>
            </a:r>
          </a:p>
        </p:txBody>
      </p:sp>
    </p:spTree>
    <p:extLst>
      <p:ext uri="{BB962C8B-B14F-4D97-AF65-F5344CB8AC3E}">
        <p14:creationId xmlns:p14="http://schemas.microsoft.com/office/powerpoint/2010/main" val="262252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60B38-ED9A-4688-A544-CA41460ADE15}"/>
              </a:ext>
            </a:extLst>
          </p:cNvPr>
          <p:cNvSpPr>
            <a:spLocks noGrp="1"/>
          </p:cNvSpPr>
          <p:nvPr>
            <p:ph sz="quarter" idx="13"/>
          </p:nvPr>
        </p:nvSpPr>
        <p:spPr>
          <a:xfrm>
            <a:off x="334800" y="1268414"/>
            <a:ext cx="5688000" cy="5113337"/>
          </a:xfrm>
        </p:spPr>
        <p:txBody>
          <a:bodyPr>
            <a:normAutofit/>
          </a:bodyPr>
          <a:lstStyle/>
          <a:p>
            <a:pPr>
              <a:spcAft>
                <a:spcPts val="600"/>
              </a:spcAft>
            </a:pPr>
            <a:r>
              <a:rPr lang="id-ID" dirty="0" err="1"/>
              <a:t>Standby</a:t>
            </a:r>
            <a:r>
              <a:rPr lang="id-ID" dirty="0"/>
              <a:t>: </a:t>
            </a:r>
            <a:r>
              <a:rPr lang="it-IT" dirty="0"/>
              <a:t>kondisi default di mana radio tidak mengirim atau menerima data apa pun.</a:t>
            </a:r>
            <a:endParaRPr lang="id-ID" dirty="0"/>
          </a:p>
          <a:p>
            <a:pPr>
              <a:spcAft>
                <a:spcPts val="600"/>
              </a:spcAft>
            </a:pPr>
            <a:r>
              <a:rPr lang="id-ID" dirty="0" err="1"/>
              <a:t>Advertising</a:t>
            </a:r>
            <a:r>
              <a:rPr lang="id-ID" dirty="0"/>
              <a:t>: keadaan saat perangkat mengirimkan paket iklan untuk ditemukan dan dibaca oleh perangkat lain.</a:t>
            </a:r>
          </a:p>
          <a:p>
            <a:pPr>
              <a:spcAft>
                <a:spcPts val="600"/>
              </a:spcAft>
            </a:pPr>
            <a:r>
              <a:rPr lang="id-ID" dirty="0" err="1"/>
              <a:t>Scanning</a:t>
            </a:r>
            <a:r>
              <a:rPr lang="id-ID" dirty="0"/>
              <a:t>: keadaan saat perangkat memindai perangkat yang sedang beriklan.</a:t>
            </a:r>
          </a:p>
          <a:p>
            <a:pPr>
              <a:spcAft>
                <a:spcPts val="600"/>
              </a:spcAft>
            </a:pPr>
            <a:r>
              <a:rPr lang="id-ID" dirty="0" err="1"/>
              <a:t>Initiating</a:t>
            </a:r>
            <a:r>
              <a:rPr lang="id-ID" dirty="0"/>
              <a:t>: </a:t>
            </a:r>
            <a:r>
              <a:rPr lang="sv-SE" dirty="0"/>
              <a:t>keadaan di mana perangkat pemindaian memutuskan untuk membuat koneksi dengan</a:t>
            </a:r>
            <a:r>
              <a:rPr lang="id-ID" dirty="0"/>
              <a:t> </a:t>
            </a:r>
            <a:r>
              <a:rPr lang="sv-SE" dirty="0"/>
              <a:t>perangkat yang sedang beriklan.</a:t>
            </a:r>
            <a:endParaRPr lang="id-ID" dirty="0"/>
          </a:p>
          <a:p>
            <a:pPr>
              <a:spcAft>
                <a:spcPts val="600"/>
              </a:spcAft>
            </a:pPr>
            <a:r>
              <a:rPr lang="id-ID" dirty="0" err="1"/>
              <a:t>Connection</a:t>
            </a:r>
            <a:r>
              <a:rPr lang="id-ID" dirty="0"/>
              <a:t>: keadaan </a:t>
            </a:r>
            <a:r>
              <a:rPr lang="id-ID" dirty="0" err="1"/>
              <a:t>dimana</a:t>
            </a:r>
            <a:r>
              <a:rPr lang="id-ID" dirty="0"/>
              <a:t> master/</a:t>
            </a:r>
            <a:r>
              <a:rPr lang="id-ID" dirty="0" err="1"/>
              <a:t>slave</a:t>
            </a:r>
            <a:r>
              <a:rPr lang="id-ID" dirty="0"/>
              <a:t> pada perangkat telah terbentuk, lalu lintas pertukaran data antara </a:t>
            </a:r>
            <a:r>
              <a:rPr lang="id-ID" dirty="0" err="1"/>
              <a:t>masing</a:t>
            </a:r>
            <a:r>
              <a:rPr lang="id-ID" dirty="0"/>
              <a:t> </a:t>
            </a:r>
            <a:r>
              <a:rPr lang="id-ID" dirty="0" err="1"/>
              <a:t>masing</a:t>
            </a:r>
            <a:r>
              <a:rPr lang="id-ID" dirty="0"/>
              <a:t> perangkat</a:t>
            </a:r>
          </a:p>
        </p:txBody>
      </p:sp>
      <p:pic>
        <p:nvPicPr>
          <p:cNvPr id="5" name="Picture 4" descr="A diagram of a company&#10;&#10;Description automatically generated">
            <a:extLst>
              <a:ext uri="{FF2B5EF4-FFF2-40B4-BE49-F238E27FC236}">
                <a16:creationId xmlns:a16="http://schemas.microsoft.com/office/drawing/2014/main" id="{1AF6BB0D-2BDA-9A59-5CDB-645EB9BBFDAC}"/>
              </a:ext>
            </a:extLst>
          </p:cNvPr>
          <p:cNvPicPr>
            <a:picLocks noChangeAspect="1"/>
          </p:cNvPicPr>
          <p:nvPr/>
        </p:nvPicPr>
        <p:blipFill>
          <a:blip r:embed="rId3"/>
          <a:stretch>
            <a:fillRect/>
          </a:stretch>
        </p:blipFill>
        <p:spPr>
          <a:xfrm>
            <a:off x="6407391" y="1268414"/>
            <a:ext cx="5209297" cy="5113337"/>
          </a:xfrm>
          <a:prstGeom prst="rect">
            <a:avLst/>
          </a:prstGeom>
          <a:noFill/>
        </p:spPr>
      </p:pic>
      <p:sp>
        <p:nvSpPr>
          <p:cNvPr id="2" name="Title 1">
            <a:extLst>
              <a:ext uri="{FF2B5EF4-FFF2-40B4-BE49-F238E27FC236}">
                <a16:creationId xmlns:a16="http://schemas.microsoft.com/office/drawing/2014/main" id="{96B142A3-3E18-4302-85FC-39EF0216B791}"/>
              </a:ext>
            </a:extLst>
          </p:cNvPr>
          <p:cNvSpPr>
            <a:spLocks noGrp="1"/>
          </p:cNvSpPr>
          <p:nvPr>
            <p:ph type="title"/>
          </p:nvPr>
        </p:nvSpPr>
        <p:spPr>
          <a:xfrm>
            <a:off x="335360" y="188720"/>
            <a:ext cx="9613068" cy="720000"/>
          </a:xfrm>
        </p:spPr>
        <p:txBody>
          <a:bodyPr anchor="b">
            <a:normAutofit/>
          </a:bodyPr>
          <a:lstStyle/>
          <a:p>
            <a:r>
              <a:rPr lang="id-ID" dirty="0"/>
              <a:t>Link Layer</a:t>
            </a:r>
            <a:endParaRPr lang="en-US" dirty="0"/>
          </a:p>
        </p:txBody>
      </p:sp>
    </p:spTree>
    <p:extLst>
      <p:ext uri="{BB962C8B-B14F-4D97-AF65-F5344CB8AC3E}">
        <p14:creationId xmlns:p14="http://schemas.microsoft.com/office/powerpoint/2010/main" val="37339187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 name="INFINEON_CATEGORY" val="{&quot;CategoryList&quot;:[],&quot;CategoryDictionary&quot;:{}}"/>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wQASwwAAAAAAAAAAAAAIAD///////////////8AAAD///////////////8DAAAAAgD///////////////////////////////////////////////////////////////////////////////////////////////////////////////////////////////////////////////////////////////////////////////////////////////////////////////////////////////////////////////////////////////////////////////////////////////////////////////////////////////////////////////////////////////////////////////////////////////////////////////////////////////////////////////////////////////////////////////////////////////////////////////8BACAA////////////////AAAO////////AwAAAAMA////////////////////////////////////////////////////////////////////////////////////////////////////////////////////////////////////////////////////////////////////////////////////////////////////////////////////////////////////////////////////////////////////////////////////////////////////////////////////////////////////////////////////////////////////////////////////////////////////////////////////////////////////////////////////////////////////////////////////////////////////////////////////////AgABAP///////wQAAAACABAAC10GBAEGmsRCrWeMKWDzcgcFAAAAAAADAAAAAAADAAAAAwADAAEA////////BAAAAAMAEAALVNGgrCHzak+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PALAAAAAAAAAAAAACAB////////////////AAAA////////////////BAAAAAMA////////BAAAAAMA////////BAAAAAMA////////BAAAAAMA////////BAAAAAMA////////BAAAAAMA////////////////////////////////////////////////////////////////////////////////////////////////////////////////////////////////////////////////////////////////////////////////////////////////////////////////////////////////////////////////////////////////////////////////////////////////////////////////////////////////////////////////////////////////////////////////////////////////////////////////////////////////AQAgAf///////////////wAADv///////wQAAAACAP///////////////////////////////////////////////////////////////////////////////////////////////////////////////////////////////////////////////////////////////////////////////////////////////////////////////////////////////////////////////////////////////////////////////////////////////////////////////////////////////////////////////////////////////////////////////////////////////////////////////////////////////////////////////////////////////////////////////////////////////////////////////////////wIAAQEDAAAAAgD///////8aAAZMaW5rZWRTaGFwZXNEYXRhUHJvcGVydHlfMAUAAAAAAAQAAAADAAQAAAABAAMABgEDAAAAAwD///////8lAAZMaW5rZWRTaGFwZVByZXNlbnRhdGlvblNldHRpbmdzRGF0YV8wBQAAAAEABAAAAAAABAAAAAIABAAAAAAA////////BAAAAAAA////////BAAAAAAA////////BAAA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ODgAAAAAAAAAAAAD/////gwCDAAAABV9pZAAQAAAABF0GBAEGmsRCrWeMKWDzcgcDRGF0YQAbAAAABExpbmtlZFNoYXBlRGF0YQAFAAAAAAACTmFtZQAZAAAATGlua2VkU2hhcGVzRGF0YVByb3BlcnR5ABBWZXJzaW9uAAAAAAAJTGFzdFdyaXRlAEHvOgOCAQAAAAEA/////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0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7.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Two_ColumnsMIOPlaceholderMapping.11MIOPlaceholderMapping-Infineon 16:9MIOPlaceholderMapping.Row | 2 columnsMIOPlaceholderMapping.10"/>
</p:tagLst>
</file>

<file path=ppt/tags/tag10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0.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Two_Columns_RowMIOPlaceholderMapping.12MIOPlaceholderMapping-Infineon 16:9MIOPlaceholderMapping.Row | 2 columns | rowMIOPlaceholderMapping.11"/>
</p:tagLst>
</file>

<file path=ppt/tags/tag1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3.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Three_ColumnsMIOPlaceholderMapping.13MIOPlaceholderMapping-Infineon 16:9MIOPlaceholderMapping.3 columnsMIOPlaceholderMapping.12"/>
</p:tagLst>
</file>

<file path=ppt/tags/tag1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6.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Three_ColumnsMIOPlaceholderMapping.14MIOPlaceholderMapping-Infineon 16:9MIOPlaceholderMapping.Row | 3 columnsMIOPlaceholderMapping.13"/>
</p:tagLst>
</file>

<file path=ppt/tags/tag1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PresentationTitle_1MIOPlaceholderMapping.2MIOPlaceholderMapping-Infineon 16:9MIOPlaceholderMapping.Presentation title 1MIOPlaceholderMapping.1MIOPlaceholderMapping;Infineon 16:9MIOPlaceholderMapping.IFX_PresentationTitle_2MIOPlaceholderMapping.3MIOPlaceholderMapping-Infineon 16:9MIOPlaceholderMapping.Presentation title 1MIOPlaceholderMapping.1MIOPlaceholderMapping;Infineon 16:9MIOPlaceholderMapping.IFX_PresentationTitle_3MIOPlaceholderMapping.4MIOPlaceholderMapping-Infineon 16:9MIOPlaceholderMapping.Presentation title 1MIOPlaceholderMapping.1MIOPlaceholderMapping;Infineon 16:9MIOPlaceholderMapping.IFX_PresentationTitle_1MIOPlaceholderMapping.2MIOPlaceholderMapping.Picture Placeholder 20MIOPlaceholderMapping.18MIOPlaceholderMapping-Infineon 16:9MIOPlaceholderMapping.Presentation title 1MIOPlaceholderMapping.1MIOPlaceholderMapping.Crystal Picture PlaceholderMIOPlaceholderMapping.15MIOPlaceholderMapping;Infineon 16:9MIOPlaceholderMapping.IFX_PresentationTitle_2MIOPlaceholderMapping.3MIOPlaceholderMapping.Picture Placeholder 20MIOPlaceholderMapping.14MIOPlaceholderMapping-Infineon 16:9MIOPlaceholderMapping.Presentation title 1MIOPlaceholderMapping.1MIOPlaceholderMapping.Crystal Picture PlaceholderMIOPlaceholderMapping.15"/>
</p:tagLst>
</file>

<file path=ppt/tags/tag1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9.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our_ColumnsMIOPlaceholderMapping.15MIOPlaceholderMapping-Infineon 16:9MIOPlaceholderMapping.4 columnsMIOPlaceholderMapping.14"/>
</p:tagLst>
</file>

<file path=ppt/tags/tag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2.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Four_ColumnsMIOPlaceholderMapping.16MIOPlaceholderMapping-Infineon 16:9MIOPlaceholderMapping.Row | 4 columnsMIOPlaceholderMapping.15"/>
</p:tagLst>
</file>

<file path=ppt/tags/tag17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EmptyMIOPlaceholderMapping.17MIOPlaceholderMapping-Infineon 16:9MIOPlaceholderMapping.EmptyMIOPlaceholderMapping.16"/>
</p:tagLst>
</file>

<file path=ppt/tags/tag18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8.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ullpicMIOPlaceholderMapping.18MIOPlaceholderMapping-Infineon 16:9MIOPlaceholderMapping.FullpicMIOPlaceholderMapping.17"/>
</p:tagLst>
</file>

<file path=ppt/tags/tag18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3.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inal_ClaimMIOPlaceholderMapping.19MIOPlaceholderMapping-Infineon 16:9MIOPlaceholderMapping.FinalMIOPlaceholderMapping.18"/>
</p:tagLst>
</file>

<file path=ppt/tags/tag19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PresentationTitleMIOPlaceholderMapping.1MIOPlaceholderMapping-Infineon 16:9MIOPlaceholderMapping.Presentation title 3MIOPlaceholderMapping.3"/>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OnlyMIOPlaceholderMapping.5MIOPlaceholderMapping-Infineon 16:9MIOPlaceholderMapping.Title OnlyMIOPlaceholderMapping.4"/>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False"/>
  <p:tag name="MIO_SHOW_PAGENUMBER" val="False"/>
  <p:tag name="MIO_AVOID_BLANK_LAYOUT" val="False"/>
  <p:tag name="MIO_CD_LAYOUT_VALID_AREA" val="False"/>
  <p:tag name="MIO_EMBED_FONT" val="False"/>
  <p:tag name="MIO_MATCH_COLOR_SCHEME" val="True"/>
  <p:tag name="MIO_NUMBER_OF_VALID_LAYOUTS" val="18"/>
  <p:tag name="MIO_HDS" val="True"/>
  <p:tag name="MIO_SKIPVERSION" val="01.01.0001 00:00:00"/>
  <p:tag name="MIO_EKGUID" val="f8120ca7-cceb-428f-a7d0-f20ce9397e1b"/>
  <p:tag name="MIO_UPDATE" val="True"/>
  <p:tag name="MIO_VERSION" val="13.05.2023 07:12:22"/>
  <p:tag name="MIO_DBID" val="FDE84254-54DB-49E3-9A0E-CDE72035D530"/>
  <p:tag name="MIO_LASTDOWNLOADED" val="26.07.2023 12:28:29.220"/>
  <p:tag name="MIO_OBJECTNAME" val="Infineon LCD 16:9"/>
  <p:tag name="MIO_CDID" val="e2fc2f9e-d5cf-4311-b3a1-0559b8fd1ab8"/>
</p:tagLst>
</file>

<file path=ppt/tags/tag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0.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ContentMIOPlaceholderMapping.6MIOPlaceholderMapping-Infineon 16:9MIOPlaceholderMapping.Title | contentMIOPlaceholderMapping.5"/>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3.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Two_ContentMIOPlaceholderMapping.8MIOPlaceholderMapping-Infineon 16:9MIOPlaceholderMapping.2 contentsMIOPlaceholderMapping.6"/>
</p:tagLst>
</file>

<file path=ppt/tags/tag7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8.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SectionMIOPlaceholderMapping.9MIOPlaceholderMapping-Infineon 16:9MIOPlaceholderMapping.Section 1MIOPlaceholderMapping.7"/>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Four_ContentMIOPlaceholderMapping.10MIOPlaceholderMapping-Infineon 16:9MIOPlaceholderMapping.4 contentsMIOPlaceholderMapping.9"/>
</p:tagLst>
</file>

<file path=ppt/tags/tag9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Infineon 16:9">
  <a:themeElements>
    <a:clrScheme name="Infineon 2023 - 2">
      <a:dk1>
        <a:srgbClr val="1D1D1D"/>
      </a:dk1>
      <a:lt1>
        <a:srgbClr val="FFFFFF"/>
      </a:lt1>
      <a:dk2>
        <a:srgbClr val="0A8276"/>
      </a:dk2>
      <a:lt2>
        <a:srgbClr val="8D8786"/>
      </a:lt2>
      <a:accent1>
        <a:srgbClr val="0A8276"/>
      </a:accent1>
      <a:accent2>
        <a:srgbClr val="575352"/>
      </a:accent2>
      <a:accent3>
        <a:srgbClr val="F97414"/>
      </a:accent3>
      <a:accent4>
        <a:srgbClr val="9BBA43"/>
      </a:accent4>
      <a:accent5>
        <a:srgbClr val="FCD442"/>
      </a:accent5>
      <a:accent6>
        <a:srgbClr val="9C216E"/>
      </a:accent6>
      <a:hlink>
        <a:srgbClr val="0A8276"/>
      </a:hlink>
      <a:folHlink>
        <a:srgbClr val="0A8276"/>
      </a:folHlink>
    </a:clrScheme>
    <a:fontScheme name="Infineon">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noFill/>
          <a:miter lim="800000"/>
          <a:headEnd/>
          <a:tailEnd/>
        </a:ln>
      </a:spPr>
      <a:bodyPr wrap="square" lIns="72000" tIns="72000" rIns="72000" bIns="72000" rtlCol="0" anchor="ctr"/>
      <a:lstStyle>
        <a:defPPr algn="ctr" defTabSz="576000" eaLnBrk="0" hangingPunct="0">
          <a:lnSpc>
            <a:spcPct val="120000"/>
          </a:lnSpc>
          <a:defRPr sz="1600" baseline="0" dirty="0">
            <a:solidFill>
              <a:schemeClr val="bg1"/>
            </a:solidFill>
            <a:latin typeface="+mn-lt"/>
            <a:ea typeface="+mn-ea"/>
            <a:cs typeface="+mn-cs"/>
          </a:defRPr>
        </a:defPPr>
      </a:lstStyle>
    </a:spDef>
    <a:lnDef>
      <a:spPr>
        <a:ln w="9525">
          <a:solidFill>
            <a:schemeClr val="bg2"/>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square" lIns="0" tIns="0" rIns="0" bIns="0" rtlCol="0" anchor="t" anchorCtr="0">
        <a:spAutoFit/>
      </a:bodyPr>
      <a:lstStyle>
        <a:defPPr marL="252000" marR="0" indent="-252000" algn="l" defTabSz="576000" eaLnBrk="0" fontAlgn="auto" latinLnBrk="0" hangingPunct="0">
          <a:lnSpc>
            <a:spcPct val="120000"/>
          </a:lnSpc>
          <a:spcBef>
            <a:spcPts val="0"/>
          </a:spcBef>
          <a:spcAft>
            <a:spcPts val="0"/>
          </a:spcAft>
          <a:buClr>
            <a:schemeClr val="tx2"/>
          </a:buClr>
          <a:buSzTx/>
          <a:buFont typeface="Arial" panose="020B0604020202020204" pitchFamily="34" charset="0"/>
          <a:buChar char="‒"/>
          <a:tabLst/>
          <a:defRPr sz="1800" kern="0" baseline="0" dirty="0">
            <a:latin typeface="+mn-lt"/>
            <a:ea typeface="+mn-ea"/>
            <a:cs typeface="+mn-cs"/>
          </a:defRPr>
        </a:defPPr>
      </a:lstStyle>
    </a:txDef>
  </a:objectDefaults>
  <a:extraClrSchemeLst/>
  <a:custClrLst>
    <a:custClr name="Ocean 100">
      <a:srgbClr val="0A8276"/>
    </a:custClr>
    <a:custClr name="Ocean 80">
      <a:srgbClr val="3B9B91"/>
    </a:custClr>
    <a:custClr name="Ocean 60">
      <a:srgbClr val="6CB4AD"/>
    </a:custClr>
    <a:custClr name="Ocean 40">
      <a:srgbClr val="B8DEDA"/>
    </a:custClr>
    <a:custClr name="White">
      <a:srgbClr val="FFFFFF"/>
    </a:custClr>
    <a:custClr name="White">
      <a:srgbClr val="FFFFFF"/>
    </a:custClr>
    <a:custClr name="White ">
      <a:srgbClr val="FFFFFF"/>
    </a:custClr>
    <a:custClr name="White ">
      <a:srgbClr val="FFFFFF"/>
    </a:custClr>
    <a:custClr name="White ">
      <a:srgbClr val="FFFFFF"/>
    </a:custClr>
    <a:custClr name="White ">
      <a:srgbClr val="FFFFFF"/>
    </a:custClr>
    <a:custClr name="Lawn Main">
      <a:srgbClr val="9BBA43"/>
    </a:custClr>
    <a:custClr name="Berry Main">
      <a:srgbClr val="9C216E"/>
    </a:custClr>
    <a:custClr name="Engineering Main">
      <a:srgbClr val="575352"/>
    </a:custClr>
    <a:custClr name="Sun Main">
      <a:srgbClr val="F97414"/>
    </a:custClr>
    <a:custClr name="Sand Main">
      <a:srgbClr val="FCD442"/>
    </a:custClr>
    <a:custClr name="White">
      <a:srgbClr val="FFFFFF"/>
    </a:custClr>
    <a:custClr name="White ">
      <a:srgbClr val="FFFFFF"/>
    </a:custClr>
    <a:custClr name="White ">
      <a:srgbClr val="FFFFFF"/>
    </a:custClr>
    <a:custClr name="White ">
      <a:srgbClr val="FFFFFF"/>
    </a:custClr>
    <a:custClr name="White ">
      <a:srgbClr val="FFFFFF"/>
    </a:custClr>
    <a:custClr name="Lawn Light">
      <a:srgbClr val="B9D257"/>
    </a:custClr>
    <a:custClr name="Berry Light">
      <a:srgbClr val="BE3283"/>
    </a:custClr>
    <a:custClr name="Engineering Light">
      <a:srgbClr val="8D8786"/>
    </a:custClr>
    <a:custClr name="Sun Light">
      <a:srgbClr val="FF9737"/>
    </a:custClr>
    <a:custClr name="Sand Light">
      <a:srgbClr val="FBE273"/>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Grey 300 ">
      <a:srgbClr val="DCD5D7"/>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 id="{1E115DF3-41F0-4647-B0A5-8A317E6D094E}" vid="{137F0F39-D844-4AA9-B871-823A03F108D0}"/>
    </a:ext>
  </a:extLst>
</a:theme>
</file>

<file path=ppt/theme/theme2.xml><?xml version="1.0" encoding="utf-8"?>
<a:theme xmlns:a="http://schemas.openxmlformats.org/drawingml/2006/main" name="Larissa-Design">
  <a:themeElements>
    <a:clrScheme name="Infineon">
      <a:dk1>
        <a:srgbClr val="000000"/>
      </a:dk1>
      <a:lt1>
        <a:srgbClr val="FFFFFF"/>
      </a:lt1>
      <a:dk2>
        <a:srgbClr val="FFE054"/>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55AAE9148B404486CBFDD74AD2AA0B" ma:contentTypeVersion="2" ma:contentTypeDescription="Create a new document." ma:contentTypeScope="" ma:versionID="a24cc1775e4f53b56bd6bf310015a115">
  <xsd:schema xmlns:xsd="http://www.w3.org/2001/XMLSchema" xmlns:xs="http://www.w3.org/2001/XMLSchema" xmlns:p="http://schemas.microsoft.com/office/2006/metadata/properties" xmlns:ns2="a709603d-609a-478b-a91d-3c5e984c0e79" xmlns:ns3="6ef45842-284e-44e4-b2db-1749e7948b44" targetNamespace="http://schemas.microsoft.com/office/2006/metadata/properties" ma:root="true" ma:fieldsID="f8923fe8aa0ace7ab58ef4ccc8b43a85" ns2:_="" ns3:_="">
    <xsd:import namespace="a709603d-609a-478b-a91d-3c5e984c0e79"/>
    <xsd:import namespace="6ef45842-284e-44e4-b2db-1749e7948b44"/>
    <xsd:element name="properties">
      <xsd:complexType>
        <xsd:sequence>
          <xsd:element name="documentManagement">
            <xsd:complexType>
              <xsd:all>
                <xsd:element ref="ns2:Ver"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09603d-609a-478b-a91d-3c5e984c0e79" elementFormDefault="qualified">
    <xsd:import namespace="http://schemas.microsoft.com/office/2006/documentManagement/types"/>
    <xsd:import namespace="http://schemas.microsoft.com/office/infopath/2007/PartnerControls"/>
    <xsd:element name="Ver" ma:index="8" nillable="true" ma:displayName="Ver" ma:default="0" ma:internalName="Ver"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6ef45842-284e-44e4-b2db-1749e7948b44"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er xmlns="a709603d-609a-478b-a91d-3c5e984c0e79">0</Ver>
  </documentManagement>
</p:properties>
</file>

<file path=customXml/item4.xml><?xml version="1.0" encoding="utf-8"?>
<?mso-contentType ?>
<customXsn xmlns="http://schemas.microsoft.com/office/2006/metadata/customXsn">
  <xsnLocation/>
  <cached>True</cached>
  <openByDefault>False</openByDefault>
  <xsnScope/>
</customXsn>
</file>

<file path=customXml/itemProps1.xml><?xml version="1.0" encoding="utf-8"?>
<ds:datastoreItem xmlns:ds="http://schemas.openxmlformats.org/officeDocument/2006/customXml" ds:itemID="{AF2014AB-78C2-4F59-9D6E-9572E72F77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09603d-609a-478b-a91d-3c5e984c0e79"/>
    <ds:schemaRef ds:uri="6ef45842-284e-44e4-b2db-1749e7948b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C6748B-B74E-4BE1-834C-AEBB9BCA18FB}">
  <ds:schemaRefs>
    <ds:schemaRef ds:uri="http://schemas.microsoft.com/sharepoint/v3/contenttype/forms"/>
  </ds:schemaRefs>
</ds:datastoreItem>
</file>

<file path=customXml/itemProps3.xml><?xml version="1.0" encoding="utf-8"?>
<ds:datastoreItem xmlns:ds="http://schemas.openxmlformats.org/officeDocument/2006/customXml" ds:itemID="{D299A1D5-F553-4264-9022-E0136C61CE27}">
  <ds:schemaRefs>
    <ds:schemaRef ds:uri="http://schemas.microsoft.com/office/2006/metadata/properties"/>
    <ds:schemaRef ds:uri="http://schemas.microsoft.com/office/2006/documentManagement/types"/>
    <ds:schemaRef ds:uri="http://purl.org/dc/elements/1.1/"/>
    <ds:schemaRef ds:uri="http://purl.org/dc/dcmitype/"/>
    <ds:schemaRef ds:uri="http://www.w3.org/XML/1998/namespace"/>
    <ds:schemaRef ds:uri="http://purl.org/dc/terms/"/>
    <ds:schemaRef ds:uri="a709603d-609a-478b-a91d-3c5e984c0e79"/>
    <ds:schemaRef ds:uri="6ef45842-284e-44e4-b2db-1749e7948b44"/>
    <ds:schemaRef ds:uri="http://schemas.microsoft.com/office/infopath/2007/PartnerControls"/>
    <ds:schemaRef ds:uri="http://schemas.openxmlformats.org/package/2006/metadata/core-properties"/>
  </ds:schemaRefs>
</ds:datastoreItem>
</file>

<file path=customXml/itemProps4.xml><?xml version="1.0" encoding="utf-8"?>
<ds:datastoreItem xmlns:ds="http://schemas.openxmlformats.org/officeDocument/2006/customXml" ds:itemID="{EC144A13-A380-40B3-9980-61BD11F58D02}">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Default Theme</Template>
  <TotalTime>495</TotalTime>
  <Words>1265</Words>
  <Application>Microsoft Office PowerPoint</Application>
  <PresentationFormat>Widescreen</PresentationFormat>
  <Paragraphs>85</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Proxima Nova</vt:lpstr>
      <vt:lpstr>Segoe UI</vt:lpstr>
      <vt:lpstr>Verdana</vt:lpstr>
      <vt:lpstr>Infineon 16:9</vt:lpstr>
      <vt:lpstr>Bluetooth® Low Energy</vt:lpstr>
      <vt:lpstr>Bluetooth® Low Energy</vt:lpstr>
      <vt:lpstr>Bluetooth® Low Energy Protocol Stack</vt:lpstr>
      <vt:lpstr>Generic Access Profile (GAP)</vt:lpstr>
      <vt:lpstr>Generic Attribute Profile (GATT)</vt:lpstr>
      <vt:lpstr>PowerPoint Presentation</vt:lpstr>
      <vt:lpstr>Logical Link Control and Adaptation Protocol (L2CAP) Layer</vt:lpstr>
      <vt:lpstr>Host Controller Interface (HCI) Layer</vt:lpstr>
      <vt:lpstr>Link Layer</vt:lpstr>
      <vt:lpstr>Physical Layer (PHY)</vt:lpstr>
      <vt:lpstr>PowerPoint Presentation</vt:lpstr>
      <vt:lpstr>PowerPoint Presentation</vt:lpstr>
    </vt:vector>
  </TitlesOfParts>
  <Company>Infineon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 Low Energy</dc:title>
  <dc:creator>Amir Ardika Cahya Riyatna (IFID CAE)</dc:creator>
  <cp:lastModifiedBy>Amir Ardika Cahya Riyatna (IFID CAE)</cp:lastModifiedBy>
  <cp:revision>1</cp:revision>
  <dcterms:created xsi:type="dcterms:W3CDTF">2023-10-24T01:39:44Z</dcterms:created>
  <dcterms:modified xsi:type="dcterms:W3CDTF">2023-10-24T09:55:31Z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ID">
    <vt:lpwstr/>
  </property>
  <property fmtid="{D5CDD505-2E9C-101B-9397-08002B2CF9AE}" pid="3" name="DocumentVersion">
    <vt:lpwstr/>
  </property>
  <property fmtid="{D5CDD505-2E9C-101B-9397-08002B2CF9AE}" pid="4" name="Proprietary">
    <vt:lpwstr/>
  </property>
  <property fmtid="{D5CDD505-2E9C-101B-9397-08002B2CF9AE}" pid="5" name="ConfidentialityMarking">
    <vt:lpwstr>restricted</vt:lpwstr>
  </property>
  <property fmtid="{D5CDD505-2E9C-101B-9397-08002B2CF9AE}" pid="6" name="AdditionalMarking">
    <vt:lpwstr/>
  </property>
  <property fmtid="{D5CDD505-2E9C-101B-9397-08002B2CF9AE}" pid="7" name="TemplateCompany">
    <vt:lpwstr>IFX</vt:lpwstr>
  </property>
  <property fmtid="{D5CDD505-2E9C-101B-9397-08002B2CF9AE}" pid="8" name="ContentTypeId">
    <vt:lpwstr>0x010100A655AAE9148B404486CBFDD74AD2AA0B</vt:lpwstr>
  </property>
  <property fmtid="{D5CDD505-2E9C-101B-9397-08002B2CF9AE}" pid="9" name="empower.integration.Classification.DocumentId">
    <vt:lpwstr/>
  </property>
  <property fmtid="{D5CDD505-2E9C-101B-9397-08002B2CF9AE}" pid="10" name="empower.integration.Classification.DocumentVersion">
    <vt:lpwstr/>
  </property>
  <property fmtid="{D5CDD505-2E9C-101B-9397-08002B2CF9AE}" pid="11" name="empower.integration.Classification.DocumentOwner">
    <vt:lpwstr/>
  </property>
  <property fmtid="{D5CDD505-2E9C-101B-9397-08002B2CF9AE}" pid="12" name="empower.integration.Classification.ShowFooter">
    <vt:bool>true</vt:bool>
  </property>
  <property fmtid="{D5CDD505-2E9C-101B-9397-08002B2CF9AE}" pid="13" name="empower.integration.Classification.RestrictionLevel">
    <vt:i4>1</vt:i4>
  </property>
  <property fmtid="{D5CDD505-2E9C-101B-9397-08002B2CF9AE}" pid="14" name="empower.integration.Classification.FooterDate">
    <vt:filetime>2023-03-18T12:11:36Z</vt:filetime>
  </property>
  <property fmtid="{D5CDD505-2E9C-101B-9397-08002B2CF9AE}" pid="15" name="empower.integration.Classification.DateFormat">
    <vt:lpwstr>d MMM yyyy</vt:lpwstr>
  </property>
  <property fmtid="{D5CDD505-2E9C-101B-9397-08002B2CF9AE}" pid="16" name="empower.integration.Classification.IsDraft">
    <vt:bool>false</vt:bool>
  </property>
  <property fmtid="{D5CDD505-2E9C-101B-9397-08002B2CF9AE}" pid="17" name="empower.integration.Classification.IsProprietary">
    <vt:bool>false</vt:bool>
  </property>
  <property fmtid="{D5CDD505-2E9C-101B-9397-08002B2CF9AE}" pid="18" name="empower.integration.Classification.HasAdditionalMarking">
    <vt:bool>false</vt:bool>
  </property>
  <property fmtid="{D5CDD505-2E9C-101B-9397-08002B2CF9AE}" pid="19" name="empower.integration.Classification.AdditionalMarking">
    <vt:lpwstr/>
  </property>
  <property fmtid="{D5CDD505-2E9C-101B-9397-08002B2CF9AE}" pid="20" name="empower.integration.Classification.IsEmpowerClassified">
    <vt:bool>true</vt:bool>
  </property>
  <property fmtid="{D5CDD505-2E9C-101B-9397-08002B2CF9AE}" pid="21" name="empower_migrated_document">
    <vt:lpwstr>true</vt:lpwstr>
  </property>
  <property fmtid="{D5CDD505-2E9C-101B-9397-08002B2CF9AE}" pid="22" name="MSIP_Label_a15a25aa-e944-415d-b7a7-40f6b9180b6b_Enabled">
    <vt:lpwstr>true</vt:lpwstr>
  </property>
  <property fmtid="{D5CDD505-2E9C-101B-9397-08002B2CF9AE}" pid="23" name="MSIP_Label_a15a25aa-e944-415d-b7a7-40f6b9180b6b_SetDate">
    <vt:lpwstr>2023-03-24T13:40:28Z</vt:lpwstr>
  </property>
  <property fmtid="{D5CDD505-2E9C-101B-9397-08002B2CF9AE}" pid="24" name="MSIP_Label_a15a25aa-e944-415d-b7a7-40f6b9180b6b_Method">
    <vt:lpwstr>Standard</vt:lpwstr>
  </property>
  <property fmtid="{D5CDD505-2E9C-101B-9397-08002B2CF9AE}" pid="25" name="MSIP_Label_a15a25aa-e944-415d-b7a7-40f6b9180b6b_Name">
    <vt:lpwstr>a15a25aa-e944-415d-b7a7-40f6b9180b6b</vt:lpwstr>
  </property>
  <property fmtid="{D5CDD505-2E9C-101B-9397-08002B2CF9AE}" pid="26" name="MSIP_Label_a15a25aa-e944-415d-b7a7-40f6b9180b6b_SiteId">
    <vt:lpwstr>eeb8d0e8-3544-41d3-aac6-934c309faf5a</vt:lpwstr>
  </property>
  <property fmtid="{D5CDD505-2E9C-101B-9397-08002B2CF9AE}" pid="27" name="MSIP_Label_a15a25aa-e944-415d-b7a7-40f6b9180b6b_ActionId">
    <vt:lpwstr>73b1d637-b020-4fda-a205-ff5e02ff8705</vt:lpwstr>
  </property>
  <property fmtid="{D5CDD505-2E9C-101B-9397-08002B2CF9AE}" pid="28" name="MSIP_Label_a15a25aa-e944-415d-b7a7-40f6b9180b6b_ContentBits">
    <vt:lpwstr>0</vt:lpwstr>
  </property>
</Properties>
</file>