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3"/>
  </p:notesMasterIdLst>
  <p:sldIdLst>
    <p:sldId id="256" r:id="rId2"/>
    <p:sldId id="351" r:id="rId3"/>
    <p:sldId id="259" r:id="rId4"/>
    <p:sldId id="260" r:id="rId5"/>
    <p:sldId id="262" r:id="rId6"/>
    <p:sldId id="265" r:id="rId7"/>
    <p:sldId id="279" r:id="rId8"/>
    <p:sldId id="305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274" r:id="rId19"/>
    <p:sldId id="290" r:id="rId20"/>
    <p:sldId id="362" r:id="rId21"/>
    <p:sldId id="315" r:id="rId22"/>
  </p:sldIdLst>
  <p:sldSz cx="9144000" cy="5143500" type="screen16x9"/>
  <p:notesSz cx="6858000" cy="9144000"/>
  <p:embeddedFontLst>
    <p:embeddedFont>
      <p:font typeface="Advent Pro" panose="020B0604020202020204" charset="0"/>
      <p:regular r:id="rId24"/>
      <p:bold r:id="rId25"/>
      <p:italic r:id="rId26"/>
      <p:boldItalic r:id="rId27"/>
    </p:embeddedFont>
    <p:embeddedFont>
      <p:font typeface="Arial Black" panose="020B0A04020102020204" pitchFamily="34" charset="0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CD9"/>
    <a:srgbClr val="83C9FF"/>
    <a:srgbClr val="5C65CF"/>
    <a:srgbClr val="3366FF"/>
    <a:srgbClr val="3333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B293AD-4541-4A26-8D3B-F22CF4A80DB8}">
  <a:tblStyle styleId="{03B293AD-4541-4A26-8D3B-F22CF4A80D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78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b353a86397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4" name="Google Shape;2984;gb353a86397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2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b353a86397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4" name="Google Shape;2984;gb353a86397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185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b353a86397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4" name="Google Shape;2984;gb353a86397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533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b353a86397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4" name="Google Shape;2984;gb353a86397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42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b353a86397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4" name="Google Shape;2984;gb353a86397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532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b353a86397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4" name="Google Shape;2984;gb353a86397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1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b353a86397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4" name="Google Shape;2984;gb353a86397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464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b353a86397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4" name="Google Shape;2984;gb353a86397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261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b353a86397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b353a86397_0_1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g6ba8e432a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7" name="Google Shape;2357;g6ba8e432a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45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b353a86397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b353a86397_0_1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213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g6ba8e432a2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4" name="Google Shape;3344;g6ba8e432a2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308cb1a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308cb1a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308cb1a8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308cb1a8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bebe735e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abebe735e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b353a86397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4" name="Google Shape;2984;gb353a86397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b353a86397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4" name="Google Shape;2984;gb353a86397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47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3484850" y="1388875"/>
            <a:ext cx="49236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34848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34"/>
          <p:cNvSpPr txBox="1">
            <a:spLocks noGrp="1"/>
          </p:cNvSpPr>
          <p:nvPr>
            <p:ph type="subTitle" idx="3"/>
          </p:nvPr>
        </p:nvSpPr>
        <p:spPr>
          <a:xfrm>
            <a:off x="59466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ONE_COLUMN_TEXT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796050" y="77525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33" name="Google Shape;233;p39"/>
          <p:cNvCxnSpPr/>
          <p:nvPr/>
        </p:nvCxnSpPr>
        <p:spPr>
          <a:xfrm>
            <a:off x="4309800" y="159770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9"/>
          <p:cNvSpPr txBox="1">
            <a:spLocks noGrp="1"/>
          </p:cNvSpPr>
          <p:nvPr>
            <p:ph type="subTitle" idx="1"/>
          </p:nvPr>
        </p:nvSpPr>
        <p:spPr>
          <a:xfrm>
            <a:off x="2669850" y="1791275"/>
            <a:ext cx="3804300" cy="1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5" name="Google Shape;235;p39"/>
          <p:cNvSpPr txBox="1"/>
          <p:nvPr/>
        </p:nvSpPr>
        <p:spPr>
          <a:xfrm>
            <a:off x="3017400" y="3530325"/>
            <a:ext cx="3109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730812" y="1182325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730812" y="3228425"/>
            <a:ext cx="4395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 idx="2"/>
          </p:nvPr>
        </p:nvSpPr>
        <p:spPr>
          <a:xfrm>
            <a:off x="5007425" y="13563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5007425" y="176389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5007425" y="212730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5007425" y="253484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5"/>
          </p:nvPr>
        </p:nvSpPr>
        <p:spPr>
          <a:xfrm>
            <a:off x="5007425" y="2898238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5007425" y="3295973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7"/>
          </p:nvPr>
        </p:nvSpPr>
        <p:spPr>
          <a:xfrm>
            <a:off x="5007425" y="36635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8"/>
          </p:nvPr>
        </p:nvSpPr>
        <p:spPr>
          <a:xfrm>
            <a:off x="5007425" y="4057100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SECTION_TITLE_AND_DESCRIPTION_1_2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637201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2"/>
          </p:nvPr>
        </p:nvSpPr>
        <p:spPr>
          <a:xfrm>
            <a:off x="1167625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1167625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3"/>
          </p:nvPr>
        </p:nvSpPr>
        <p:spPr>
          <a:xfrm>
            <a:off x="3637201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4"/>
          </p:nvPr>
        </p:nvSpPr>
        <p:spPr>
          <a:xfrm>
            <a:off x="3637200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 idx="5"/>
          </p:nvPr>
        </p:nvSpPr>
        <p:spPr>
          <a:xfrm>
            <a:off x="6106776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6"/>
          </p:nvPr>
        </p:nvSpPr>
        <p:spPr>
          <a:xfrm>
            <a:off x="6106775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62" name="Google Shape;162;p3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title" idx="8"/>
          </p:nvPr>
        </p:nvSpPr>
        <p:spPr>
          <a:xfrm>
            <a:off x="1167625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9"/>
          </p:nvPr>
        </p:nvSpPr>
        <p:spPr>
          <a:xfrm>
            <a:off x="1167625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3"/>
          </p:nvPr>
        </p:nvSpPr>
        <p:spPr>
          <a:xfrm>
            <a:off x="3637200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14"/>
          </p:nvPr>
        </p:nvSpPr>
        <p:spPr>
          <a:xfrm>
            <a:off x="6106776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5"/>
          </p:nvPr>
        </p:nvSpPr>
        <p:spPr>
          <a:xfrm>
            <a:off x="6106775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  <p:sldLayoutId id="2147483658" r:id="rId5"/>
    <p:sldLayoutId id="2147483659" r:id="rId6"/>
    <p:sldLayoutId id="2147483662" r:id="rId7"/>
    <p:sldLayoutId id="2147483669" r:id="rId8"/>
    <p:sldLayoutId id="2147483676" r:id="rId9"/>
    <p:sldLayoutId id="2147483680" r:id="rId10"/>
    <p:sldLayoutId id="21474836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48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59" name="Google Shape;259;p48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8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8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8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8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8"/>
          <p:cNvSpPr txBox="1">
            <a:spLocks noGrp="1"/>
          </p:cNvSpPr>
          <p:nvPr>
            <p:ph type="ctrTitle"/>
          </p:nvPr>
        </p:nvSpPr>
        <p:spPr>
          <a:xfrm>
            <a:off x="677074" y="1209536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 ORDER PLATFORM</a:t>
            </a:r>
            <a:endParaRPr dirty="0"/>
          </a:p>
        </p:txBody>
      </p:sp>
      <p:grpSp>
        <p:nvGrpSpPr>
          <p:cNvPr id="267" name="Google Shape;267;p48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268" name="Google Shape;268;p48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8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8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8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8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8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8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8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8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8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8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8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8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8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8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8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8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8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8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8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8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8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8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8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8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8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8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8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8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8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8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8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8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8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8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8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8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8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8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8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8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8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8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8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8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8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8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8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8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8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8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8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8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8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8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8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8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8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8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8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8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8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8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8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8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8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8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8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8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8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8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8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8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8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8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8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8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8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8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8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8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8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8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8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8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8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8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8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8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8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8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9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Occupation &amp; Income</a:t>
            </a:r>
            <a:endParaRPr dirty="0"/>
          </a:p>
        </p:txBody>
      </p:sp>
      <p:sp>
        <p:nvSpPr>
          <p:cNvPr id="2991" name="Google Shape;2991;p97"/>
          <p:cNvSpPr txBox="1">
            <a:spLocks noGrp="1"/>
          </p:cNvSpPr>
          <p:nvPr>
            <p:ph type="title" idx="4294967295"/>
          </p:nvPr>
        </p:nvSpPr>
        <p:spPr>
          <a:xfrm>
            <a:off x="6286500" y="1822703"/>
            <a:ext cx="2731770" cy="2643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rgbClr val="989CD9"/>
                </a:solidFill>
              </a:rPr>
              <a:t>- Most of people has no income are students.</a:t>
            </a:r>
            <a:br>
              <a:rPr lang="en-US" sz="2200" dirty="0">
                <a:solidFill>
                  <a:srgbClr val="989CD9"/>
                </a:solidFill>
              </a:rPr>
            </a:b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 People with income more than 50000 are employee or self employed.</a:t>
            </a:r>
            <a:endParaRPr sz="2200" dirty="0">
              <a:solidFill>
                <a:srgbClr val="989CD9"/>
              </a:solidFill>
            </a:endParaRPr>
          </a:p>
        </p:txBody>
      </p:sp>
      <p:pic>
        <p:nvPicPr>
          <p:cNvPr id="6" name="Picture 5" descr="A graph of income with numbers and a black background&#10;&#10;Description automatically generated">
            <a:extLst>
              <a:ext uri="{FF2B5EF4-FFF2-40B4-BE49-F238E27FC236}">
                <a16:creationId xmlns:a16="http://schemas.microsoft.com/office/drawing/2014/main" id="{429CD293-343E-ADDF-653B-0118CFE3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1245206"/>
            <a:ext cx="6057900" cy="37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9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Education &amp; Income</a:t>
            </a:r>
            <a:endParaRPr dirty="0"/>
          </a:p>
        </p:txBody>
      </p:sp>
      <p:sp>
        <p:nvSpPr>
          <p:cNvPr id="2991" name="Google Shape;2991;p97"/>
          <p:cNvSpPr txBox="1">
            <a:spLocks noGrp="1"/>
          </p:cNvSpPr>
          <p:nvPr>
            <p:ph type="title" idx="4294967295"/>
          </p:nvPr>
        </p:nvSpPr>
        <p:spPr>
          <a:xfrm>
            <a:off x="6286500" y="2133969"/>
            <a:ext cx="2731770" cy="2069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rgbClr val="989CD9"/>
                </a:solidFill>
              </a:rPr>
              <a:t>- Most of Graduates and Post Graduates have no income or 25000 : 50000.</a:t>
            </a:r>
            <a:endParaRPr sz="2200" dirty="0">
              <a:solidFill>
                <a:srgbClr val="989CD9"/>
              </a:solidFill>
            </a:endParaRPr>
          </a:p>
        </p:txBody>
      </p:sp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2645590-52E6-E65E-862B-BFE34FD0C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1247068"/>
            <a:ext cx="5977890" cy="38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9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Avg Family size &amp; Age</a:t>
            </a:r>
            <a:endParaRPr dirty="0"/>
          </a:p>
        </p:txBody>
      </p:sp>
      <p:sp>
        <p:nvSpPr>
          <p:cNvPr id="2991" name="Google Shape;2991;p97"/>
          <p:cNvSpPr txBox="1">
            <a:spLocks noGrp="1"/>
          </p:cNvSpPr>
          <p:nvPr>
            <p:ph type="title" idx="4294967295"/>
          </p:nvPr>
        </p:nvSpPr>
        <p:spPr>
          <a:xfrm>
            <a:off x="6286500" y="1817370"/>
            <a:ext cx="2731770" cy="3125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rgbClr val="989CD9"/>
                </a:solidFill>
              </a:rPr>
              <a:t>- House wife with age 23 has the highest avg family size which is 6.</a:t>
            </a:r>
            <a:br>
              <a:rPr lang="en-US" sz="2200" dirty="0">
                <a:solidFill>
                  <a:srgbClr val="989CD9"/>
                </a:solidFill>
              </a:rPr>
            </a:b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 students and self employed with age 28 have lowest avg family size which is 2.</a:t>
            </a:r>
            <a:endParaRPr sz="2200" dirty="0">
              <a:solidFill>
                <a:srgbClr val="989CD9"/>
              </a:solidFill>
            </a:endParaRP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538ABF8-ED77-7C2F-8EAB-BC14689ED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1273056"/>
            <a:ext cx="5852160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9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Avg Family size &amp; Marital Status</a:t>
            </a:r>
            <a:endParaRPr dirty="0"/>
          </a:p>
        </p:txBody>
      </p:sp>
      <p:sp>
        <p:nvSpPr>
          <p:cNvPr id="2991" name="Google Shape;2991;p97"/>
          <p:cNvSpPr txBox="1">
            <a:spLocks noGrp="1"/>
          </p:cNvSpPr>
          <p:nvPr>
            <p:ph type="title" idx="4294967295"/>
          </p:nvPr>
        </p:nvSpPr>
        <p:spPr>
          <a:xfrm>
            <a:off x="6412230" y="2080260"/>
            <a:ext cx="2731770" cy="24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rgbClr val="989CD9"/>
                </a:solidFill>
              </a:rPr>
              <a:t>- Married has avg family size 4.</a:t>
            </a:r>
            <a:br>
              <a:rPr lang="en-US" sz="2200" dirty="0">
                <a:solidFill>
                  <a:srgbClr val="989CD9"/>
                </a:solidFill>
              </a:rPr>
            </a:b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 Single has avg family size 3.</a:t>
            </a:r>
            <a:endParaRPr sz="2200" dirty="0">
              <a:solidFill>
                <a:srgbClr val="989CD9"/>
              </a:solidFill>
            </a:endParaRPr>
          </a:p>
        </p:txBody>
      </p:sp>
      <p:pic>
        <p:nvPicPr>
          <p:cNvPr id="3" name="Picture 2" descr="A graph of size by martial status&#10;&#10;Description automatically generated">
            <a:extLst>
              <a:ext uri="{FF2B5EF4-FFF2-40B4-BE49-F238E27FC236}">
                <a16:creationId xmlns:a16="http://schemas.microsoft.com/office/drawing/2014/main" id="{08947F11-4405-018C-1B1A-D45D85AC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1108709"/>
            <a:ext cx="6107430" cy="39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9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9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Avg Family size &amp; Occupation</a:t>
            </a:r>
            <a:endParaRPr dirty="0"/>
          </a:p>
        </p:txBody>
      </p:sp>
      <p:sp>
        <p:nvSpPr>
          <p:cNvPr id="2991" name="Google Shape;2991;p97"/>
          <p:cNvSpPr txBox="1">
            <a:spLocks noGrp="1"/>
          </p:cNvSpPr>
          <p:nvPr>
            <p:ph type="title" idx="4294967295"/>
          </p:nvPr>
        </p:nvSpPr>
        <p:spPr>
          <a:xfrm>
            <a:off x="6412230" y="2034540"/>
            <a:ext cx="2731770" cy="24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rgbClr val="989CD9"/>
                </a:solidFill>
              </a:rPr>
              <a:t>- House wife has the largest avg family size as 4.8</a:t>
            </a:r>
            <a:br>
              <a:rPr lang="en-US" sz="2200" dirty="0">
                <a:solidFill>
                  <a:srgbClr val="989CD9"/>
                </a:solidFill>
              </a:rPr>
            </a:b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 Students have the least avg family size.</a:t>
            </a:r>
            <a:endParaRPr sz="2200" dirty="0">
              <a:solidFill>
                <a:srgbClr val="989CD9"/>
              </a:solidFill>
            </a:endParaRPr>
          </a:p>
        </p:txBody>
      </p:sp>
      <p:pic>
        <p:nvPicPr>
          <p:cNvPr id="4" name="Picture 3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768ABAF-7AE5-1D77-623A-1FC27FCD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165043"/>
            <a:ext cx="6019800" cy="38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9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Counts by Occupation</a:t>
            </a:r>
            <a:endParaRPr dirty="0"/>
          </a:p>
        </p:txBody>
      </p:sp>
      <p:sp>
        <p:nvSpPr>
          <p:cNvPr id="2991" name="Google Shape;2991;p97"/>
          <p:cNvSpPr txBox="1">
            <a:spLocks noGrp="1"/>
          </p:cNvSpPr>
          <p:nvPr>
            <p:ph type="title" idx="4294967295"/>
          </p:nvPr>
        </p:nvSpPr>
        <p:spPr>
          <a:xfrm>
            <a:off x="6316980" y="2103120"/>
            <a:ext cx="2731770" cy="24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rgbClr val="989CD9"/>
                </a:solidFill>
              </a:rPr>
              <a:t>- Most of orders made by students.</a:t>
            </a:r>
            <a:br>
              <a:rPr lang="en-US" sz="2200" dirty="0">
                <a:solidFill>
                  <a:srgbClr val="989CD9"/>
                </a:solidFill>
              </a:rPr>
            </a:b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 Least of orders made by house wife.</a:t>
            </a:r>
            <a:endParaRPr sz="2200" dirty="0">
              <a:solidFill>
                <a:srgbClr val="989CD9"/>
              </a:solidFill>
            </a:endParaRPr>
          </a:p>
        </p:txBody>
      </p:sp>
      <p:pic>
        <p:nvPicPr>
          <p:cNvPr id="3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EB2F2A8A-8E53-2D4D-EAE0-824204D1C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165859"/>
            <a:ext cx="61341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9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Education &amp; Marital Status</a:t>
            </a:r>
            <a:endParaRPr dirty="0"/>
          </a:p>
        </p:txBody>
      </p:sp>
      <p:sp>
        <p:nvSpPr>
          <p:cNvPr id="2991" name="Google Shape;2991;p97"/>
          <p:cNvSpPr txBox="1">
            <a:spLocks noGrp="1"/>
          </p:cNvSpPr>
          <p:nvPr>
            <p:ph type="title" idx="4294967295"/>
          </p:nvPr>
        </p:nvSpPr>
        <p:spPr>
          <a:xfrm>
            <a:off x="6316980" y="1499113"/>
            <a:ext cx="2731770" cy="3169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rgbClr val="989CD9"/>
                </a:solidFill>
              </a:rPr>
              <a:t>- Most of singles are post graduated people.</a:t>
            </a: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 Most of married are graduated people.</a:t>
            </a: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 Most of </a:t>
            </a:r>
            <a:r>
              <a:rPr lang="en-US" sz="2200" dirty="0" err="1">
                <a:solidFill>
                  <a:srgbClr val="989CD9"/>
                </a:solidFill>
              </a:rPr>
              <a:t>Ph.D</a:t>
            </a:r>
            <a:r>
              <a:rPr lang="en-US" sz="2200" dirty="0">
                <a:solidFill>
                  <a:srgbClr val="989CD9"/>
                </a:solidFill>
              </a:rPr>
              <a:t> people are married.</a:t>
            </a: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 school and uneducated are married.</a:t>
            </a:r>
            <a:endParaRPr sz="2200" dirty="0">
              <a:solidFill>
                <a:srgbClr val="989CD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58681-FF03-1CF1-DCCF-D042B6B2E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143000"/>
            <a:ext cx="6038766" cy="38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0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9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Occupation &amp; Marital Status</a:t>
            </a:r>
            <a:endParaRPr dirty="0"/>
          </a:p>
        </p:txBody>
      </p:sp>
      <p:sp>
        <p:nvSpPr>
          <p:cNvPr id="2991" name="Google Shape;2991;p97"/>
          <p:cNvSpPr txBox="1">
            <a:spLocks noGrp="1"/>
          </p:cNvSpPr>
          <p:nvPr>
            <p:ph type="title" idx="4294967295"/>
          </p:nvPr>
        </p:nvSpPr>
        <p:spPr>
          <a:xfrm>
            <a:off x="6316980" y="2044792"/>
            <a:ext cx="2731770" cy="2078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rgbClr val="989CD9"/>
                </a:solidFill>
              </a:rPr>
              <a:t>- Most of Students are single.</a:t>
            </a:r>
            <a:br>
              <a:rPr lang="en-US" sz="2200" dirty="0">
                <a:solidFill>
                  <a:srgbClr val="989CD9"/>
                </a:solidFill>
              </a:rPr>
            </a:b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-Most Of employee and house wife are married.</a:t>
            </a:r>
            <a:endParaRPr sz="2200" dirty="0">
              <a:solidFill>
                <a:srgbClr val="989CD9"/>
              </a:solidFill>
            </a:endParaRPr>
          </a:p>
        </p:txBody>
      </p:sp>
      <p:pic>
        <p:nvPicPr>
          <p:cNvPr id="3" name="Picture 2" descr="A graph of various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0C781569-7ABF-7D7A-D051-8AC59F22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132359"/>
            <a:ext cx="6071870" cy="3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5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grpSp>
        <p:nvGrpSpPr>
          <p:cNvPr id="1286" name="Google Shape;1286;p66"/>
          <p:cNvGrpSpPr/>
          <p:nvPr/>
        </p:nvGrpSpPr>
        <p:grpSpPr>
          <a:xfrm>
            <a:off x="3382878" y="1614602"/>
            <a:ext cx="2378258" cy="2959957"/>
            <a:chOff x="3382878" y="1614602"/>
            <a:chExt cx="2378258" cy="2959957"/>
          </a:xfrm>
        </p:grpSpPr>
        <p:grpSp>
          <p:nvGrpSpPr>
            <p:cNvPr id="1287" name="Google Shape;1287;p66"/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1288" name="Google Shape;1288;p66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66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66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66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66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66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66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66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66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7" name="Google Shape;1297;p66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1298" name="Google Shape;1298;p66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66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66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66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66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66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66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66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66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66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66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66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66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11" name="Google Shape;1311;p66"/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1312" name="Google Shape;1312;p66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66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66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66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66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66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66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66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66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66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66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66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66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66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6" name="Google Shape;1326;p66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66"/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66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66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66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66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66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66"/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4" name="Google Shape;1334;p66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1335" name="Google Shape;1335;p66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66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66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66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66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66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66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66"/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66"/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66"/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66"/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66"/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66"/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48" name="Google Shape;1348;p66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1349" name="Google Shape;1349;p66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66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66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66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66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66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66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66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66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66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6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66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66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66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66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6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66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66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66"/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1368" name="Google Shape;1368;p66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66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66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66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66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66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66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66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66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66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66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66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66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66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66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66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66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5" name="Google Shape;1385;p66"/>
          <p:cNvSpPr txBox="1">
            <a:spLocks noGrp="1"/>
          </p:cNvSpPr>
          <p:nvPr>
            <p:ph type="title" idx="4294967295"/>
          </p:nvPr>
        </p:nvSpPr>
        <p:spPr>
          <a:xfrm>
            <a:off x="6147150" y="1773549"/>
            <a:ext cx="2283600" cy="225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200" dirty="0">
                <a:solidFill>
                  <a:schemeClr val="accent6"/>
                </a:solidFill>
              </a:rPr>
              <a:t>Be aware of prices and service as most of them are students and employees.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205741" y="1773550"/>
            <a:ext cx="2857734" cy="1209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200" dirty="0">
                <a:solidFill>
                  <a:schemeClr val="accent6"/>
                </a:solidFill>
              </a:rPr>
              <a:t>Spreadout across india and other countries.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1" name="Google Shape;1391;p66"/>
          <p:cNvSpPr txBox="1">
            <a:spLocks noGrp="1"/>
          </p:cNvSpPr>
          <p:nvPr>
            <p:ph type="title" idx="4294967295"/>
          </p:nvPr>
        </p:nvSpPr>
        <p:spPr>
          <a:xfrm>
            <a:off x="357592" y="3530041"/>
            <a:ext cx="2516765" cy="899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200" dirty="0">
                <a:solidFill>
                  <a:schemeClr val="accent6"/>
                </a:solidFill>
              </a:rPr>
              <a:t>Make Special offers.</a:t>
            </a:r>
            <a:endParaRPr sz="22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82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209" name="Google Shape;2209;p82"/>
          <p:cNvSpPr/>
          <p:nvPr/>
        </p:nvSpPr>
        <p:spPr>
          <a:xfrm>
            <a:off x="2821025" y="1107225"/>
            <a:ext cx="2342400" cy="131837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of users are single , students and have no income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0" name="Google Shape;2210;p82"/>
          <p:cNvSpPr/>
          <p:nvPr/>
        </p:nvSpPr>
        <p:spPr>
          <a:xfrm rot="-5400000">
            <a:off x="2319286" y="1496723"/>
            <a:ext cx="595664" cy="58689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82"/>
          <p:cNvSpPr/>
          <p:nvPr/>
        </p:nvSpPr>
        <p:spPr>
          <a:xfrm>
            <a:off x="6093806" y="1596951"/>
            <a:ext cx="2342400" cy="2826632"/>
          </a:xfrm>
          <a:custGeom>
            <a:avLst/>
            <a:gdLst/>
            <a:ahLst/>
            <a:cxnLst/>
            <a:rect l="l" t="t" r="r" b="b"/>
            <a:pathLst>
              <a:path w="67631" h="81612" extrusionOk="0">
                <a:moveTo>
                  <a:pt x="22599" y="1"/>
                </a:moveTo>
                <a:cubicBezTo>
                  <a:pt x="19235" y="1"/>
                  <a:pt x="15879" y="1111"/>
                  <a:pt x="13253" y="3368"/>
                </a:cubicBezTo>
                <a:cubicBezTo>
                  <a:pt x="7629" y="8140"/>
                  <a:pt x="6079" y="17563"/>
                  <a:pt x="9848" y="24098"/>
                </a:cubicBezTo>
                <a:cubicBezTo>
                  <a:pt x="11429" y="26925"/>
                  <a:pt x="13891" y="29265"/>
                  <a:pt x="14772" y="32427"/>
                </a:cubicBezTo>
                <a:cubicBezTo>
                  <a:pt x="15988" y="36804"/>
                  <a:pt x="13800" y="41484"/>
                  <a:pt x="11003" y="44919"/>
                </a:cubicBezTo>
                <a:cubicBezTo>
                  <a:pt x="8237" y="48384"/>
                  <a:pt x="4742" y="51302"/>
                  <a:pt x="2645" y="55314"/>
                </a:cubicBezTo>
                <a:cubicBezTo>
                  <a:pt x="486" y="59357"/>
                  <a:pt x="0" y="64372"/>
                  <a:pt x="1246" y="68840"/>
                </a:cubicBezTo>
                <a:cubicBezTo>
                  <a:pt x="2523" y="73309"/>
                  <a:pt x="5563" y="77138"/>
                  <a:pt x="9453" y="79327"/>
                </a:cubicBezTo>
                <a:cubicBezTo>
                  <a:pt x="12519" y="80968"/>
                  <a:pt x="16106" y="81612"/>
                  <a:pt x="19867" y="81612"/>
                </a:cubicBezTo>
                <a:cubicBezTo>
                  <a:pt x="26697" y="81612"/>
                  <a:pt x="34101" y="79488"/>
                  <a:pt x="40001" y="77351"/>
                </a:cubicBezTo>
                <a:cubicBezTo>
                  <a:pt x="42202" y="78173"/>
                  <a:pt x="44538" y="78584"/>
                  <a:pt x="46875" y="78584"/>
                </a:cubicBezTo>
                <a:cubicBezTo>
                  <a:pt x="49378" y="78584"/>
                  <a:pt x="51884" y="78112"/>
                  <a:pt x="54226" y="77169"/>
                </a:cubicBezTo>
                <a:cubicBezTo>
                  <a:pt x="58725" y="75284"/>
                  <a:pt x="62585" y="71728"/>
                  <a:pt x="64895" y="67199"/>
                </a:cubicBezTo>
                <a:cubicBezTo>
                  <a:pt x="66810" y="63491"/>
                  <a:pt x="67631" y="58931"/>
                  <a:pt x="66111" y="55010"/>
                </a:cubicBezTo>
                <a:cubicBezTo>
                  <a:pt x="64135" y="49843"/>
                  <a:pt x="58512" y="46682"/>
                  <a:pt x="57418" y="41211"/>
                </a:cubicBezTo>
                <a:cubicBezTo>
                  <a:pt x="56688" y="37746"/>
                  <a:pt x="58026" y="34189"/>
                  <a:pt x="59697" y="31089"/>
                </a:cubicBezTo>
                <a:cubicBezTo>
                  <a:pt x="61339" y="28019"/>
                  <a:pt x="63345" y="25101"/>
                  <a:pt x="64226" y="21667"/>
                </a:cubicBezTo>
                <a:cubicBezTo>
                  <a:pt x="65077" y="18262"/>
                  <a:pt x="64469" y="14068"/>
                  <a:pt x="61734" y="12062"/>
                </a:cubicBezTo>
                <a:cubicBezTo>
                  <a:pt x="60337" y="11019"/>
                  <a:pt x="58644" y="10717"/>
                  <a:pt x="56905" y="10717"/>
                </a:cubicBezTo>
                <a:cubicBezTo>
                  <a:pt x="55806" y="10717"/>
                  <a:pt x="54690" y="10838"/>
                  <a:pt x="53618" y="10967"/>
                </a:cubicBezTo>
                <a:cubicBezTo>
                  <a:pt x="49848" y="11422"/>
                  <a:pt x="47701" y="13170"/>
                  <a:pt x="44320" y="13170"/>
                </a:cubicBezTo>
                <a:cubicBezTo>
                  <a:pt x="43858" y="13170"/>
                  <a:pt x="43373" y="13138"/>
                  <a:pt x="42858" y="13065"/>
                </a:cubicBezTo>
                <a:cubicBezTo>
                  <a:pt x="38542" y="12457"/>
                  <a:pt x="36201" y="7472"/>
                  <a:pt x="33071" y="4280"/>
                </a:cubicBezTo>
                <a:cubicBezTo>
                  <a:pt x="30285" y="1446"/>
                  <a:pt x="26437" y="1"/>
                  <a:pt x="225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2" name="Google Shape;2212;p82"/>
          <p:cNvGrpSpPr/>
          <p:nvPr/>
        </p:nvGrpSpPr>
        <p:grpSpPr>
          <a:xfrm>
            <a:off x="6129584" y="1893149"/>
            <a:ext cx="2426632" cy="2706067"/>
            <a:chOff x="6129584" y="1893149"/>
            <a:chExt cx="2426632" cy="2706067"/>
          </a:xfrm>
        </p:grpSpPr>
        <p:sp>
          <p:nvSpPr>
            <p:cNvPr id="2213" name="Google Shape;2213;p82"/>
            <p:cNvSpPr/>
            <p:nvPr/>
          </p:nvSpPr>
          <p:spPr>
            <a:xfrm>
              <a:off x="6129584" y="4423375"/>
              <a:ext cx="2426632" cy="110590"/>
            </a:xfrm>
            <a:custGeom>
              <a:avLst/>
              <a:gdLst/>
              <a:ahLst/>
              <a:cxnLst/>
              <a:rect l="l" t="t" r="r" b="b"/>
              <a:pathLst>
                <a:path w="70063" h="3193" extrusionOk="0">
                  <a:moveTo>
                    <a:pt x="1" y="1"/>
                  </a:moveTo>
                  <a:lnTo>
                    <a:pt x="1" y="3192"/>
                  </a:lnTo>
                  <a:lnTo>
                    <a:pt x="70063" y="3192"/>
                  </a:lnTo>
                  <a:lnTo>
                    <a:pt x="70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2"/>
            <p:cNvSpPr/>
            <p:nvPr/>
          </p:nvSpPr>
          <p:spPr>
            <a:xfrm>
              <a:off x="6129584" y="4533930"/>
              <a:ext cx="2426632" cy="65287"/>
            </a:xfrm>
            <a:custGeom>
              <a:avLst/>
              <a:gdLst/>
              <a:ahLst/>
              <a:cxnLst/>
              <a:rect l="l" t="t" r="r" b="b"/>
              <a:pathLst>
                <a:path w="70063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70063" y="1885"/>
                  </a:lnTo>
                  <a:lnTo>
                    <a:pt x="700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2"/>
            <p:cNvSpPr/>
            <p:nvPr/>
          </p:nvSpPr>
          <p:spPr>
            <a:xfrm>
              <a:off x="6829661" y="1893149"/>
              <a:ext cx="1004380" cy="1205021"/>
            </a:xfrm>
            <a:custGeom>
              <a:avLst/>
              <a:gdLst/>
              <a:ahLst/>
              <a:cxnLst/>
              <a:rect l="l" t="t" r="r" b="b"/>
              <a:pathLst>
                <a:path w="28999" h="34792" extrusionOk="0">
                  <a:moveTo>
                    <a:pt x="17529" y="0"/>
                  </a:moveTo>
                  <a:cubicBezTo>
                    <a:pt x="14525" y="0"/>
                    <a:pt x="10925" y="1114"/>
                    <a:pt x="8664" y="2142"/>
                  </a:cubicBezTo>
                  <a:cubicBezTo>
                    <a:pt x="5502" y="3601"/>
                    <a:pt x="2736" y="6184"/>
                    <a:pt x="1733" y="9497"/>
                  </a:cubicBezTo>
                  <a:cubicBezTo>
                    <a:pt x="761" y="12871"/>
                    <a:pt x="2341" y="15759"/>
                    <a:pt x="2098" y="19011"/>
                  </a:cubicBezTo>
                  <a:cubicBezTo>
                    <a:pt x="1855" y="21808"/>
                    <a:pt x="1" y="24270"/>
                    <a:pt x="31" y="27188"/>
                  </a:cubicBezTo>
                  <a:cubicBezTo>
                    <a:pt x="122" y="31382"/>
                    <a:pt x="4439" y="34483"/>
                    <a:pt x="8360" y="34635"/>
                  </a:cubicBezTo>
                  <a:cubicBezTo>
                    <a:pt x="10189" y="34689"/>
                    <a:pt x="12231" y="34791"/>
                    <a:pt x="14279" y="34791"/>
                  </a:cubicBezTo>
                  <a:cubicBezTo>
                    <a:pt x="16823" y="34791"/>
                    <a:pt x="19379" y="34633"/>
                    <a:pt x="21551" y="34027"/>
                  </a:cubicBezTo>
                  <a:cubicBezTo>
                    <a:pt x="25412" y="32963"/>
                    <a:pt x="28998" y="29528"/>
                    <a:pt x="28785" y="25516"/>
                  </a:cubicBezTo>
                  <a:cubicBezTo>
                    <a:pt x="28634" y="22051"/>
                    <a:pt x="25898" y="19163"/>
                    <a:pt x="25503" y="15759"/>
                  </a:cubicBezTo>
                  <a:cubicBezTo>
                    <a:pt x="25199" y="13175"/>
                    <a:pt x="26202" y="10622"/>
                    <a:pt x="26019" y="8038"/>
                  </a:cubicBezTo>
                  <a:cubicBezTo>
                    <a:pt x="25807" y="4786"/>
                    <a:pt x="23314" y="1503"/>
                    <a:pt x="20244" y="409"/>
                  </a:cubicBezTo>
                  <a:cubicBezTo>
                    <a:pt x="19451" y="122"/>
                    <a:pt x="18523" y="0"/>
                    <a:pt x="17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2"/>
            <p:cNvSpPr/>
            <p:nvPr/>
          </p:nvSpPr>
          <p:spPr>
            <a:xfrm>
              <a:off x="6514898" y="3056920"/>
              <a:ext cx="558004" cy="1366489"/>
            </a:xfrm>
            <a:custGeom>
              <a:avLst/>
              <a:gdLst/>
              <a:ahLst/>
              <a:cxnLst/>
              <a:rect l="l" t="t" r="r" b="b"/>
              <a:pathLst>
                <a:path w="16111" h="39454" extrusionOk="0">
                  <a:moveTo>
                    <a:pt x="14590" y="0"/>
                  </a:moveTo>
                  <a:cubicBezTo>
                    <a:pt x="11186" y="1003"/>
                    <a:pt x="8450" y="3587"/>
                    <a:pt x="7265" y="6930"/>
                  </a:cubicBezTo>
                  <a:lnTo>
                    <a:pt x="1429" y="23374"/>
                  </a:lnTo>
                  <a:cubicBezTo>
                    <a:pt x="183" y="26900"/>
                    <a:pt x="0" y="30791"/>
                    <a:pt x="943" y="34438"/>
                  </a:cubicBezTo>
                  <a:lnTo>
                    <a:pt x="2250" y="39454"/>
                  </a:lnTo>
                  <a:lnTo>
                    <a:pt x="12068" y="39454"/>
                  </a:lnTo>
                  <a:lnTo>
                    <a:pt x="8207" y="28329"/>
                  </a:lnTo>
                  <a:lnTo>
                    <a:pt x="16110" y="1793"/>
                  </a:lnTo>
                  <a:lnTo>
                    <a:pt x="145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2"/>
            <p:cNvSpPr/>
            <p:nvPr/>
          </p:nvSpPr>
          <p:spPr>
            <a:xfrm>
              <a:off x="6641212" y="3056920"/>
              <a:ext cx="431691" cy="566386"/>
            </a:xfrm>
            <a:custGeom>
              <a:avLst/>
              <a:gdLst/>
              <a:ahLst/>
              <a:cxnLst/>
              <a:rect l="l" t="t" r="r" b="b"/>
              <a:pathLst>
                <a:path w="12464" h="16353" extrusionOk="0">
                  <a:moveTo>
                    <a:pt x="10943" y="0"/>
                  </a:moveTo>
                  <a:lnTo>
                    <a:pt x="10457" y="152"/>
                  </a:lnTo>
                  <a:cubicBezTo>
                    <a:pt x="7296" y="1064"/>
                    <a:pt x="4743" y="3344"/>
                    <a:pt x="3436" y="6322"/>
                  </a:cubicBezTo>
                  <a:lnTo>
                    <a:pt x="1" y="14104"/>
                  </a:lnTo>
                  <a:lnTo>
                    <a:pt x="8117" y="16353"/>
                  </a:lnTo>
                  <a:lnTo>
                    <a:pt x="12463" y="1793"/>
                  </a:lnTo>
                  <a:lnTo>
                    <a:pt x="10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2"/>
            <p:cNvSpPr/>
            <p:nvPr/>
          </p:nvSpPr>
          <p:spPr>
            <a:xfrm>
              <a:off x="6739125" y="3656971"/>
              <a:ext cx="149519" cy="381124"/>
            </a:xfrm>
            <a:custGeom>
              <a:avLst/>
              <a:gdLst/>
              <a:ahLst/>
              <a:cxnLst/>
              <a:rect l="l" t="t" r="r" b="b"/>
              <a:pathLst>
                <a:path w="4317" h="11004" extrusionOk="0">
                  <a:moveTo>
                    <a:pt x="700" y="1"/>
                  </a:moveTo>
                  <a:lnTo>
                    <a:pt x="700" y="1"/>
                  </a:lnTo>
                  <a:cubicBezTo>
                    <a:pt x="1" y="2280"/>
                    <a:pt x="214" y="5016"/>
                    <a:pt x="1399" y="7083"/>
                  </a:cubicBezTo>
                  <a:lnTo>
                    <a:pt x="1764" y="11004"/>
                  </a:lnTo>
                  <a:lnTo>
                    <a:pt x="4317" y="2402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2"/>
            <p:cNvSpPr/>
            <p:nvPr/>
          </p:nvSpPr>
          <p:spPr>
            <a:xfrm>
              <a:off x="6772825" y="3254824"/>
              <a:ext cx="261113" cy="367443"/>
            </a:xfrm>
            <a:custGeom>
              <a:avLst/>
              <a:gdLst/>
              <a:ahLst/>
              <a:cxnLst/>
              <a:rect l="l" t="t" r="r" b="b"/>
              <a:pathLst>
                <a:path w="7539" h="10609" extrusionOk="0">
                  <a:moveTo>
                    <a:pt x="7539" y="0"/>
                  </a:moveTo>
                  <a:lnTo>
                    <a:pt x="6779" y="183"/>
                  </a:lnTo>
                  <a:cubicBezTo>
                    <a:pt x="4621" y="791"/>
                    <a:pt x="2918" y="2371"/>
                    <a:pt x="2280" y="4529"/>
                  </a:cubicBezTo>
                  <a:lnTo>
                    <a:pt x="2098" y="5077"/>
                  </a:lnTo>
                  <a:cubicBezTo>
                    <a:pt x="1855" y="5806"/>
                    <a:pt x="1551" y="6505"/>
                    <a:pt x="1216" y="7174"/>
                  </a:cubicBezTo>
                  <a:lnTo>
                    <a:pt x="0" y="9423"/>
                  </a:lnTo>
                  <a:lnTo>
                    <a:pt x="4317" y="10609"/>
                  </a:lnTo>
                  <a:lnTo>
                    <a:pt x="7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82"/>
            <p:cNvSpPr/>
            <p:nvPr/>
          </p:nvSpPr>
          <p:spPr>
            <a:xfrm>
              <a:off x="7019149" y="2777935"/>
              <a:ext cx="751718" cy="487903"/>
            </a:xfrm>
            <a:custGeom>
              <a:avLst/>
              <a:gdLst/>
              <a:ahLst/>
              <a:cxnLst/>
              <a:rect l="l" t="t" r="r" b="b"/>
              <a:pathLst>
                <a:path w="21704" h="14087" extrusionOk="0">
                  <a:moveTo>
                    <a:pt x="13375" y="0"/>
                  </a:moveTo>
                  <a:lnTo>
                    <a:pt x="6597" y="1064"/>
                  </a:lnTo>
                  <a:lnTo>
                    <a:pt x="6870" y="6231"/>
                  </a:lnTo>
                  <a:lnTo>
                    <a:pt x="1" y="8116"/>
                  </a:lnTo>
                  <a:cubicBezTo>
                    <a:pt x="1186" y="11064"/>
                    <a:pt x="4317" y="13222"/>
                    <a:pt x="7478" y="13891"/>
                  </a:cubicBezTo>
                  <a:cubicBezTo>
                    <a:pt x="8167" y="14023"/>
                    <a:pt x="8865" y="14087"/>
                    <a:pt x="9564" y="14087"/>
                  </a:cubicBezTo>
                  <a:cubicBezTo>
                    <a:pt x="12077" y="14087"/>
                    <a:pt x="14602" y="13271"/>
                    <a:pt x="16719" y="11915"/>
                  </a:cubicBezTo>
                  <a:cubicBezTo>
                    <a:pt x="18694" y="10639"/>
                    <a:pt x="20336" y="8967"/>
                    <a:pt x="21704" y="7082"/>
                  </a:cubicBezTo>
                  <a:cubicBezTo>
                    <a:pt x="17479" y="6505"/>
                    <a:pt x="13679" y="6019"/>
                    <a:pt x="13679" y="6019"/>
                  </a:cubicBezTo>
                  <a:lnTo>
                    <a:pt x="133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82"/>
            <p:cNvSpPr/>
            <p:nvPr/>
          </p:nvSpPr>
          <p:spPr>
            <a:xfrm>
              <a:off x="6783354" y="3023220"/>
              <a:ext cx="1195947" cy="1400189"/>
            </a:xfrm>
            <a:custGeom>
              <a:avLst/>
              <a:gdLst/>
              <a:ahLst/>
              <a:cxnLst/>
              <a:rect l="l" t="t" r="r" b="b"/>
              <a:pathLst>
                <a:path w="34530" h="40427" extrusionOk="0">
                  <a:moveTo>
                    <a:pt x="28512" y="0"/>
                  </a:moveTo>
                  <a:cubicBezTo>
                    <a:pt x="27144" y="1885"/>
                    <a:pt x="25502" y="3557"/>
                    <a:pt x="23527" y="4833"/>
                  </a:cubicBezTo>
                  <a:cubicBezTo>
                    <a:pt x="21405" y="6177"/>
                    <a:pt x="18919" y="6990"/>
                    <a:pt x="16435" y="6990"/>
                  </a:cubicBezTo>
                  <a:cubicBezTo>
                    <a:pt x="15715" y="6990"/>
                    <a:pt x="14996" y="6922"/>
                    <a:pt x="14286" y="6779"/>
                  </a:cubicBezTo>
                  <a:cubicBezTo>
                    <a:pt x="11125" y="6201"/>
                    <a:pt x="7964" y="4013"/>
                    <a:pt x="6809" y="973"/>
                  </a:cubicBezTo>
                  <a:cubicBezTo>
                    <a:pt x="5654" y="6475"/>
                    <a:pt x="3709" y="12068"/>
                    <a:pt x="1186" y="17174"/>
                  </a:cubicBezTo>
                  <a:cubicBezTo>
                    <a:pt x="0" y="19514"/>
                    <a:pt x="304" y="22341"/>
                    <a:pt x="2006" y="24317"/>
                  </a:cubicBezTo>
                  <a:cubicBezTo>
                    <a:pt x="2402" y="24773"/>
                    <a:pt x="2797" y="25229"/>
                    <a:pt x="3222" y="25654"/>
                  </a:cubicBezTo>
                  <a:cubicBezTo>
                    <a:pt x="5502" y="31278"/>
                    <a:pt x="6566" y="35320"/>
                    <a:pt x="4317" y="40427"/>
                  </a:cubicBezTo>
                  <a:lnTo>
                    <a:pt x="32189" y="40427"/>
                  </a:lnTo>
                  <a:cubicBezTo>
                    <a:pt x="27721" y="33496"/>
                    <a:pt x="30913" y="27995"/>
                    <a:pt x="32706" y="23375"/>
                  </a:cubicBezTo>
                  <a:cubicBezTo>
                    <a:pt x="34530" y="18724"/>
                    <a:pt x="34226" y="760"/>
                    <a:pt x="29575" y="152"/>
                  </a:cubicBezTo>
                  <a:cubicBezTo>
                    <a:pt x="29211" y="122"/>
                    <a:pt x="28846" y="31"/>
                    <a:pt x="28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2"/>
            <p:cNvSpPr/>
            <p:nvPr/>
          </p:nvSpPr>
          <p:spPr>
            <a:xfrm>
              <a:off x="7020223" y="3009539"/>
              <a:ext cx="751683" cy="256299"/>
            </a:xfrm>
            <a:custGeom>
              <a:avLst/>
              <a:gdLst/>
              <a:ahLst/>
              <a:cxnLst/>
              <a:rect l="l" t="t" r="r" b="b"/>
              <a:pathLst>
                <a:path w="21703" h="7400" extrusionOk="0">
                  <a:moveTo>
                    <a:pt x="18937" y="0"/>
                  </a:moveTo>
                  <a:cubicBezTo>
                    <a:pt x="18086" y="1003"/>
                    <a:pt x="17174" y="1915"/>
                    <a:pt x="16141" y="2706"/>
                  </a:cubicBezTo>
                  <a:cubicBezTo>
                    <a:pt x="13884" y="4470"/>
                    <a:pt x="11049" y="5602"/>
                    <a:pt x="8160" y="5602"/>
                  </a:cubicBezTo>
                  <a:cubicBezTo>
                    <a:pt x="8013" y="5602"/>
                    <a:pt x="7867" y="5599"/>
                    <a:pt x="7721" y="5593"/>
                  </a:cubicBezTo>
                  <a:cubicBezTo>
                    <a:pt x="4681" y="5472"/>
                    <a:pt x="1703" y="3891"/>
                    <a:pt x="0" y="1368"/>
                  </a:cubicBezTo>
                  <a:lnTo>
                    <a:pt x="0" y="1368"/>
                  </a:lnTo>
                  <a:cubicBezTo>
                    <a:pt x="1155" y="4377"/>
                    <a:pt x="4286" y="6596"/>
                    <a:pt x="7478" y="7204"/>
                  </a:cubicBezTo>
                  <a:cubicBezTo>
                    <a:pt x="8166" y="7336"/>
                    <a:pt x="8864" y="7400"/>
                    <a:pt x="9564" y="7400"/>
                  </a:cubicBezTo>
                  <a:cubicBezTo>
                    <a:pt x="12076" y="7400"/>
                    <a:pt x="14602" y="6584"/>
                    <a:pt x="16718" y="5228"/>
                  </a:cubicBezTo>
                  <a:cubicBezTo>
                    <a:pt x="18694" y="3952"/>
                    <a:pt x="20335" y="2280"/>
                    <a:pt x="21703" y="395"/>
                  </a:cubicBezTo>
                  <a:cubicBezTo>
                    <a:pt x="20761" y="274"/>
                    <a:pt x="19788" y="122"/>
                    <a:pt x="18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2"/>
            <p:cNvSpPr/>
            <p:nvPr/>
          </p:nvSpPr>
          <p:spPr>
            <a:xfrm>
              <a:off x="7723452" y="3016917"/>
              <a:ext cx="48454" cy="6338"/>
            </a:xfrm>
            <a:custGeom>
              <a:avLst/>
              <a:gdLst/>
              <a:ahLst/>
              <a:cxnLst/>
              <a:rect l="l" t="t" r="r" b="b"/>
              <a:pathLst>
                <a:path w="1399" h="183" extrusionOk="0">
                  <a:moveTo>
                    <a:pt x="1" y="0"/>
                  </a:moveTo>
                  <a:lnTo>
                    <a:pt x="1" y="0"/>
                  </a:lnTo>
                  <a:cubicBezTo>
                    <a:pt x="457" y="61"/>
                    <a:pt x="882" y="91"/>
                    <a:pt x="1399" y="182"/>
                  </a:cubicBezTo>
                  <a:cubicBezTo>
                    <a:pt x="913" y="91"/>
                    <a:pt x="457" y="30"/>
                    <a:pt x="1" y="0"/>
                  </a:cubicBezTo>
                  <a:close/>
                </a:path>
              </a:pathLst>
            </a:custGeom>
            <a:solidFill>
              <a:srgbClr val="EBA5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82"/>
            <p:cNvSpPr/>
            <p:nvPr/>
          </p:nvSpPr>
          <p:spPr>
            <a:xfrm>
              <a:off x="7676071" y="3009539"/>
              <a:ext cx="45303" cy="7412"/>
            </a:xfrm>
            <a:custGeom>
              <a:avLst/>
              <a:gdLst/>
              <a:ahLst/>
              <a:cxnLst/>
              <a:rect l="l" t="t" r="r" b="b"/>
              <a:pathLst>
                <a:path w="1308" h="214" extrusionOk="0">
                  <a:moveTo>
                    <a:pt x="1" y="0"/>
                  </a:moveTo>
                  <a:cubicBezTo>
                    <a:pt x="396" y="92"/>
                    <a:pt x="852" y="122"/>
                    <a:pt x="1308" y="213"/>
                  </a:cubicBezTo>
                  <a:cubicBezTo>
                    <a:pt x="852" y="122"/>
                    <a:pt x="396" y="92"/>
                    <a:pt x="1" y="0"/>
                  </a:cubicBezTo>
                  <a:close/>
                </a:path>
              </a:pathLst>
            </a:custGeom>
            <a:solidFill>
              <a:srgbClr val="EBA5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82"/>
            <p:cNvSpPr/>
            <p:nvPr/>
          </p:nvSpPr>
          <p:spPr>
            <a:xfrm>
              <a:off x="7673993" y="3009539"/>
              <a:ext cx="2113" cy="3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1" y="0"/>
                    <a:pt x="0" y="0"/>
                  </a:cubicBezTo>
                  <a:cubicBezTo>
                    <a:pt x="6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8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82"/>
            <p:cNvSpPr/>
            <p:nvPr/>
          </p:nvSpPr>
          <p:spPr>
            <a:xfrm>
              <a:off x="7721339" y="3016917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78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82"/>
            <p:cNvSpPr/>
            <p:nvPr/>
          </p:nvSpPr>
          <p:spPr>
            <a:xfrm>
              <a:off x="7770832" y="3028485"/>
              <a:ext cx="487453" cy="972759"/>
            </a:xfrm>
            <a:custGeom>
              <a:avLst/>
              <a:gdLst/>
              <a:ahLst/>
              <a:cxnLst/>
              <a:rect l="l" t="t" r="r" b="b"/>
              <a:pathLst>
                <a:path w="14074" h="28086" extrusionOk="0">
                  <a:moveTo>
                    <a:pt x="1064" y="0"/>
                  </a:moveTo>
                  <a:lnTo>
                    <a:pt x="1064" y="0"/>
                  </a:lnTo>
                  <a:cubicBezTo>
                    <a:pt x="1" y="3800"/>
                    <a:pt x="183" y="7812"/>
                    <a:pt x="1520" y="11551"/>
                  </a:cubicBezTo>
                  <a:lnTo>
                    <a:pt x="7539" y="28086"/>
                  </a:lnTo>
                  <a:lnTo>
                    <a:pt x="14074" y="25897"/>
                  </a:lnTo>
                  <a:lnTo>
                    <a:pt x="8238" y="6140"/>
                  </a:lnTo>
                  <a:cubicBezTo>
                    <a:pt x="7295" y="2858"/>
                    <a:pt x="4469" y="456"/>
                    <a:pt x="1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82"/>
            <p:cNvSpPr/>
            <p:nvPr/>
          </p:nvSpPr>
          <p:spPr>
            <a:xfrm>
              <a:off x="7770832" y="3028485"/>
              <a:ext cx="428504" cy="635899"/>
            </a:xfrm>
            <a:custGeom>
              <a:avLst/>
              <a:gdLst/>
              <a:ahLst/>
              <a:cxnLst/>
              <a:rect l="l" t="t" r="r" b="b"/>
              <a:pathLst>
                <a:path w="12372" h="18360" extrusionOk="0">
                  <a:moveTo>
                    <a:pt x="1064" y="0"/>
                  </a:moveTo>
                  <a:lnTo>
                    <a:pt x="1064" y="0"/>
                  </a:lnTo>
                  <a:cubicBezTo>
                    <a:pt x="1" y="3800"/>
                    <a:pt x="183" y="7812"/>
                    <a:pt x="1551" y="11581"/>
                  </a:cubicBezTo>
                  <a:lnTo>
                    <a:pt x="4013" y="18359"/>
                  </a:lnTo>
                  <a:lnTo>
                    <a:pt x="12372" y="15259"/>
                  </a:lnTo>
                  <a:lnTo>
                    <a:pt x="8542" y="5502"/>
                  </a:lnTo>
                  <a:cubicBezTo>
                    <a:pt x="7387" y="2584"/>
                    <a:pt x="4712" y="487"/>
                    <a:pt x="1581" y="61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rgbClr val="F0B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82"/>
            <p:cNvSpPr/>
            <p:nvPr/>
          </p:nvSpPr>
          <p:spPr>
            <a:xfrm>
              <a:off x="7909788" y="3571700"/>
              <a:ext cx="253771" cy="200052"/>
            </a:xfrm>
            <a:custGeom>
              <a:avLst/>
              <a:gdLst/>
              <a:ahLst/>
              <a:cxnLst/>
              <a:rect l="l" t="t" r="r" b="b"/>
              <a:pathLst>
                <a:path w="7327" h="5776" extrusionOk="0">
                  <a:moveTo>
                    <a:pt x="7083" y="1"/>
                  </a:moveTo>
                  <a:lnTo>
                    <a:pt x="1" y="2615"/>
                  </a:lnTo>
                  <a:lnTo>
                    <a:pt x="1156" y="5776"/>
                  </a:lnTo>
                  <a:lnTo>
                    <a:pt x="7326" y="912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82"/>
            <p:cNvSpPr/>
            <p:nvPr/>
          </p:nvSpPr>
          <p:spPr>
            <a:xfrm>
              <a:off x="7188653" y="2848452"/>
              <a:ext cx="450636" cy="847518"/>
            </a:xfrm>
            <a:custGeom>
              <a:avLst/>
              <a:gdLst/>
              <a:ahLst/>
              <a:cxnLst/>
              <a:rect l="l" t="t" r="r" b="b"/>
              <a:pathLst>
                <a:path w="13011" h="24470" extrusionOk="0">
                  <a:moveTo>
                    <a:pt x="12098" y="1"/>
                  </a:moveTo>
                  <a:lnTo>
                    <a:pt x="1" y="24196"/>
                  </a:lnTo>
                  <a:lnTo>
                    <a:pt x="396" y="24469"/>
                  </a:lnTo>
                  <a:lnTo>
                    <a:pt x="13010" y="518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2"/>
            <p:cNvSpPr/>
            <p:nvPr/>
          </p:nvSpPr>
          <p:spPr>
            <a:xfrm>
              <a:off x="7058113" y="3545828"/>
              <a:ext cx="294813" cy="278569"/>
            </a:xfrm>
            <a:custGeom>
              <a:avLst/>
              <a:gdLst/>
              <a:ahLst/>
              <a:cxnLst/>
              <a:rect l="l" t="t" r="r" b="b"/>
              <a:pathLst>
                <a:path w="8512" h="8043" extrusionOk="0">
                  <a:moveTo>
                    <a:pt x="5880" y="1"/>
                  </a:moveTo>
                  <a:cubicBezTo>
                    <a:pt x="5024" y="1"/>
                    <a:pt x="3666" y="783"/>
                    <a:pt x="2432" y="1994"/>
                  </a:cubicBezTo>
                  <a:cubicBezTo>
                    <a:pt x="821" y="3635"/>
                    <a:pt x="1" y="5459"/>
                    <a:pt x="669" y="6067"/>
                  </a:cubicBezTo>
                  <a:lnTo>
                    <a:pt x="2645" y="8043"/>
                  </a:lnTo>
                  <a:lnTo>
                    <a:pt x="8511" y="2146"/>
                  </a:lnTo>
                  <a:lnTo>
                    <a:pt x="6505" y="231"/>
                  </a:lnTo>
                  <a:cubicBezTo>
                    <a:pt x="6356" y="74"/>
                    <a:pt x="6141" y="1"/>
                    <a:pt x="58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82"/>
            <p:cNvSpPr/>
            <p:nvPr/>
          </p:nvSpPr>
          <p:spPr>
            <a:xfrm>
              <a:off x="7127591" y="3614717"/>
              <a:ext cx="245320" cy="217820"/>
            </a:xfrm>
            <a:custGeom>
              <a:avLst/>
              <a:gdLst/>
              <a:ahLst/>
              <a:cxnLst/>
              <a:rect l="l" t="t" r="r" b="b"/>
              <a:pathLst>
                <a:path w="7083" h="6289" extrusionOk="0">
                  <a:moveTo>
                    <a:pt x="5864" y="1"/>
                  </a:moveTo>
                  <a:cubicBezTo>
                    <a:pt x="5016" y="1"/>
                    <a:pt x="3664" y="772"/>
                    <a:pt x="2402" y="2011"/>
                  </a:cubicBezTo>
                  <a:cubicBezTo>
                    <a:pt x="791" y="3622"/>
                    <a:pt x="1" y="5446"/>
                    <a:pt x="609" y="6084"/>
                  </a:cubicBezTo>
                  <a:cubicBezTo>
                    <a:pt x="754" y="6222"/>
                    <a:pt x="960" y="6288"/>
                    <a:pt x="1212" y="6288"/>
                  </a:cubicBezTo>
                  <a:cubicBezTo>
                    <a:pt x="2066" y="6288"/>
                    <a:pt x="3437" y="5528"/>
                    <a:pt x="4682" y="4260"/>
                  </a:cubicBezTo>
                  <a:cubicBezTo>
                    <a:pt x="6293" y="2649"/>
                    <a:pt x="7083" y="825"/>
                    <a:pt x="6475" y="218"/>
                  </a:cubicBezTo>
                  <a:cubicBezTo>
                    <a:pt x="6328" y="70"/>
                    <a:pt x="6119" y="1"/>
                    <a:pt x="5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82"/>
            <p:cNvSpPr/>
            <p:nvPr/>
          </p:nvSpPr>
          <p:spPr>
            <a:xfrm>
              <a:off x="7185501" y="3665665"/>
              <a:ext cx="130574" cy="115300"/>
            </a:xfrm>
            <a:custGeom>
              <a:avLst/>
              <a:gdLst/>
              <a:ahLst/>
              <a:cxnLst/>
              <a:rect l="l" t="t" r="r" b="b"/>
              <a:pathLst>
                <a:path w="3770" h="3329" extrusionOk="0">
                  <a:moveTo>
                    <a:pt x="3111" y="1"/>
                  </a:moveTo>
                  <a:cubicBezTo>
                    <a:pt x="2659" y="1"/>
                    <a:pt x="1932" y="409"/>
                    <a:pt x="1277" y="1087"/>
                  </a:cubicBezTo>
                  <a:cubicBezTo>
                    <a:pt x="426" y="1938"/>
                    <a:pt x="1" y="2911"/>
                    <a:pt x="304" y="3215"/>
                  </a:cubicBezTo>
                  <a:cubicBezTo>
                    <a:pt x="382" y="3292"/>
                    <a:pt x="494" y="3329"/>
                    <a:pt x="630" y="3329"/>
                  </a:cubicBezTo>
                  <a:cubicBezTo>
                    <a:pt x="1083" y="3329"/>
                    <a:pt x="1809" y="2926"/>
                    <a:pt x="2463" y="2272"/>
                  </a:cubicBezTo>
                  <a:cubicBezTo>
                    <a:pt x="3314" y="1391"/>
                    <a:pt x="3770" y="449"/>
                    <a:pt x="3435" y="114"/>
                  </a:cubicBezTo>
                  <a:cubicBezTo>
                    <a:pt x="3358" y="37"/>
                    <a:pt x="3247" y="1"/>
                    <a:pt x="3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82"/>
            <p:cNvSpPr/>
            <p:nvPr/>
          </p:nvSpPr>
          <p:spPr>
            <a:xfrm>
              <a:off x="7182349" y="2906362"/>
              <a:ext cx="567460" cy="776967"/>
            </a:xfrm>
            <a:custGeom>
              <a:avLst/>
              <a:gdLst/>
              <a:ahLst/>
              <a:cxnLst/>
              <a:rect l="l" t="t" r="r" b="b"/>
              <a:pathLst>
                <a:path w="16384" h="22433" extrusionOk="0">
                  <a:moveTo>
                    <a:pt x="15563" y="1"/>
                  </a:moveTo>
                  <a:lnTo>
                    <a:pt x="0" y="22098"/>
                  </a:lnTo>
                  <a:lnTo>
                    <a:pt x="335" y="22432"/>
                  </a:lnTo>
                  <a:lnTo>
                    <a:pt x="16384" y="669"/>
                  </a:lnTo>
                  <a:lnTo>
                    <a:pt x="155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82"/>
            <p:cNvSpPr/>
            <p:nvPr/>
          </p:nvSpPr>
          <p:spPr>
            <a:xfrm>
              <a:off x="7344475" y="3151508"/>
              <a:ext cx="964342" cy="1022875"/>
            </a:xfrm>
            <a:custGeom>
              <a:avLst/>
              <a:gdLst/>
              <a:ahLst/>
              <a:cxnLst/>
              <a:rect l="l" t="t" r="r" b="b"/>
              <a:pathLst>
                <a:path w="27843" h="29533" extrusionOk="0">
                  <a:moveTo>
                    <a:pt x="6097" y="1"/>
                  </a:moveTo>
                  <a:cubicBezTo>
                    <a:pt x="5600" y="1"/>
                    <a:pt x="5135" y="159"/>
                    <a:pt x="4772" y="521"/>
                  </a:cubicBezTo>
                  <a:lnTo>
                    <a:pt x="487" y="4838"/>
                  </a:lnTo>
                  <a:cubicBezTo>
                    <a:pt x="31" y="5263"/>
                    <a:pt x="0" y="5932"/>
                    <a:pt x="395" y="6449"/>
                  </a:cubicBezTo>
                  <a:cubicBezTo>
                    <a:pt x="635" y="6732"/>
                    <a:pt x="984" y="6890"/>
                    <a:pt x="1341" y="6890"/>
                  </a:cubicBezTo>
                  <a:cubicBezTo>
                    <a:pt x="1482" y="6890"/>
                    <a:pt x="1625" y="6865"/>
                    <a:pt x="1763" y="6813"/>
                  </a:cubicBezTo>
                  <a:lnTo>
                    <a:pt x="3465" y="6327"/>
                  </a:lnTo>
                  <a:lnTo>
                    <a:pt x="7022" y="9093"/>
                  </a:lnTo>
                  <a:cubicBezTo>
                    <a:pt x="7384" y="9395"/>
                    <a:pt x="7839" y="9550"/>
                    <a:pt x="8308" y="9550"/>
                  </a:cubicBezTo>
                  <a:cubicBezTo>
                    <a:pt x="8548" y="9550"/>
                    <a:pt x="8791" y="9510"/>
                    <a:pt x="9028" y="9427"/>
                  </a:cubicBezTo>
                  <a:lnTo>
                    <a:pt x="9909" y="9123"/>
                  </a:lnTo>
                  <a:cubicBezTo>
                    <a:pt x="10517" y="8911"/>
                    <a:pt x="10760" y="8212"/>
                    <a:pt x="10456" y="7634"/>
                  </a:cubicBezTo>
                  <a:lnTo>
                    <a:pt x="11277" y="6965"/>
                  </a:lnTo>
                  <a:lnTo>
                    <a:pt x="18116" y="26418"/>
                  </a:lnTo>
                  <a:cubicBezTo>
                    <a:pt x="18790" y="28377"/>
                    <a:pt x="20602" y="29533"/>
                    <a:pt x="22500" y="29533"/>
                  </a:cubicBezTo>
                  <a:cubicBezTo>
                    <a:pt x="23342" y="29533"/>
                    <a:pt x="24201" y="29305"/>
                    <a:pt x="24986" y="28820"/>
                  </a:cubicBezTo>
                  <a:cubicBezTo>
                    <a:pt x="27204" y="27452"/>
                    <a:pt x="27843" y="24504"/>
                    <a:pt x="26445" y="22345"/>
                  </a:cubicBezTo>
                  <a:lnTo>
                    <a:pt x="13587" y="2406"/>
                  </a:lnTo>
                  <a:cubicBezTo>
                    <a:pt x="12797" y="1190"/>
                    <a:pt x="11459" y="400"/>
                    <a:pt x="9970" y="278"/>
                  </a:cubicBezTo>
                  <a:lnTo>
                    <a:pt x="6231" y="5"/>
                  </a:lnTo>
                  <a:cubicBezTo>
                    <a:pt x="6186" y="2"/>
                    <a:pt x="6142" y="1"/>
                    <a:pt x="6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82"/>
            <p:cNvSpPr/>
            <p:nvPr/>
          </p:nvSpPr>
          <p:spPr>
            <a:xfrm>
              <a:off x="7404463" y="3254824"/>
              <a:ext cx="105325" cy="132687"/>
            </a:xfrm>
            <a:custGeom>
              <a:avLst/>
              <a:gdLst/>
              <a:ahLst/>
              <a:cxnLst/>
              <a:rect l="l" t="t" r="r" b="b"/>
              <a:pathLst>
                <a:path w="3041" h="3831" extrusionOk="0">
                  <a:moveTo>
                    <a:pt x="3040" y="0"/>
                  </a:moveTo>
                  <a:lnTo>
                    <a:pt x="1" y="3830"/>
                  </a:lnTo>
                  <a:lnTo>
                    <a:pt x="1" y="3830"/>
                  </a:lnTo>
                  <a:lnTo>
                    <a:pt x="1673" y="3344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82"/>
            <p:cNvSpPr/>
            <p:nvPr/>
          </p:nvSpPr>
          <p:spPr>
            <a:xfrm>
              <a:off x="7500264" y="3282186"/>
              <a:ext cx="87419" cy="115854"/>
            </a:xfrm>
            <a:custGeom>
              <a:avLst/>
              <a:gdLst/>
              <a:ahLst/>
              <a:cxnLst/>
              <a:rect l="l" t="t" r="r" b="b"/>
              <a:pathLst>
                <a:path w="2524" h="3345" extrusionOk="0">
                  <a:moveTo>
                    <a:pt x="2524" y="1"/>
                  </a:moveTo>
                  <a:lnTo>
                    <a:pt x="761" y="1581"/>
                  </a:lnTo>
                  <a:cubicBezTo>
                    <a:pt x="274" y="2068"/>
                    <a:pt x="1" y="2706"/>
                    <a:pt x="1" y="3344"/>
                  </a:cubicBezTo>
                  <a:lnTo>
                    <a:pt x="2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82"/>
            <p:cNvSpPr/>
            <p:nvPr/>
          </p:nvSpPr>
          <p:spPr>
            <a:xfrm>
              <a:off x="7557134" y="3319038"/>
              <a:ext cx="88458" cy="125309"/>
            </a:xfrm>
            <a:custGeom>
              <a:avLst/>
              <a:gdLst/>
              <a:ahLst/>
              <a:cxnLst/>
              <a:rect l="l" t="t" r="r" b="b"/>
              <a:pathLst>
                <a:path w="2554" h="3618" extrusionOk="0">
                  <a:moveTo>
                    <a:pt x="2553" y="1"/>
                  </a:moveTo>
                  <a:lnTo>
                    <a:pt x="730" y="1794"/>
                  </a:lnTo>
                  <a:cubicBezTo>
                    <a:pt x="335" y="2159"/>
                    <a:pt x="122" y="2675"/>
                    <a:pt x="31" y="3192"/>
                  </a:cubicBezTo>
                  <a:lnTo>
                    <a:pt x="0" y="3618"/>
                  </a:lnTo>
                  <a:lnTo>
                    <a:pt x="2553" y="1"/>
                  </a:lnTo>
                  <a:close/>
                  <a:moveTo>
                    <a:pt x="0" y="3618"/>
                  </a:moveTo>
                  <a:lnTo>
                    <a:pt x="0" y="3618"/>
                  </a:lnTo>
                  <a:lnTo>
                    <a:pt x="0" y="36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82"/>
            <p:cNvSpPr/>
            <p:nvPr/>
          </p:nvSpPr>
          <p:spPr>
            <a:xfrm>
              <a:off x="7639254" y="3392741"/>
              <a:ext cx="92649" cy="57944"/>
            </a:xfrm>
            <a:custGeom>
              <a:avLst/>
              <a:gdLst/>
              <a:ahLst/>
              <a:cxnLst/>
              <a:rect l="l" t="t" r="r" b="b"/>
              <a:pathLst>
                <a:path w="2675" h="1673" extrusionOk="0">
                  <a:moveTo>
                    <a:pt x="2675" y="0"/>
                  </a:moveTo>
                  <a:lnTo>
                    <a:pt x="1793" y="426"/>
                  </a:lnTo>
                  <a:cubicBezTo>
                    <a:pt x="1707" y="469"/>
                    <a:pt x="1576" y="512"/>
                    <a:pt x="1442" y="512"/>
                  </a:cubicBezTo>
                  <a:cubicBezTo>
                    <a:pt x="1386" y="512"/>
                    <a:pt x="1330" y="504"/>
                    <a:pt x="1277" y="487"/>
                  </a:cubicBezTo>
                  <a:cubicBezTo>
                    <a:pt x="1249" y="484"/>
                    <a:pt x="1221" y="483"/>
                    <a:pt x="1192" y="483"/>
                  </a:cubicBezTo>
                  <a:cubicBezTo>
                    <a:pt x="878" y="483"/>
                    <a:pt x="532" y="636"/>
                    <a:pt x="365" y="943"/>
                  </a:cubicBezTo>
                  <a:lnTo>
                    <a:pt x="0" y="1672"/>
                  </a:lnTo>
                  <a:lnTo>
                    <a:pt x="1915" y="669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82"/>
            <p:cNvSpPr/>
            <p:nvPr/>
          </p:nvSpPr>
          <p:spPr>
            <a:xfrm>
              <a:off x="7000204" y="2250617"/>
              <a:ext cx="615914" cy="622079"/>
            </a:xfrm>
            <a:custGeom>
              <a:avLst/>
              <a:gdLst/>
              <a:ahLst/>
              <a:cxnLst/>
              <a:rect l="l" t="t" r="r" b="b"/>
              <a:pathLst>
                <a:path w="17783" h="17961" extrusionOk="0">
                  <a:moveTo>
                    <a:pt x="3465" y="0"/>
                  </a:moveTo>
                  <a:cubicBezTo>
                    <a:pt x="2142" y="0"/>
                    <a:pt x="802" y="705"/>
                    <a:pt x="62" y="1790"/>
                  </a:cubicBezTo>
                  <a:cubicBezTo>
                    <a:pt x="1" y="2064"/>
                    <a:pt x="1" y="2368"/>
                    <a:pt x="1" y="2611"/>
                  </a:cubicBezTo>
                  <a:lnTo>
                    <a:pt x="1" y="7110"/>
                  </a:lnTo>
                  <a:cubicBezTo>
                    <a:pt x="1" y="10484"/>
                    <a:pt x="1308" y="13706"/>
                    <a:pt x="3618" y="16137"/>
                  </a:cubicBezTo>
                  <a:cubicBezTo>
                    <a:pt x="4712" y="17323"/>
                    <a:pt x="6293" y="17961"/>
                    <a:pt x="7873" y="17961"/>
                  </a:cubicBezTo>
                  <a:lnTo>
                    <a:pt x="9788" y="17961"/>
                  </a:lnTo>
                  <a:cubicBezTo>
                    <a:pt x="11673" y="17961"/>
                    <a:pt x="13497" y="17140"/>
                    <a:pt x="14743" y="15651"/>
                  </a:cubicBezTo>
                  <a:cubicBezTo>
                    <a:pt x="16506" y="13614"/>
                    <a:pt x="17570" y="11061"/>
                    <a:pt x="17782" y="8386"/>
                  </a:cubicBezTo>
                  <a:cubicBezTo>
                    <a:pt x="16475" y="6532"/>
                    <a:pt x="15503" y="4344"/>
                    <a:pt x="15016" y="2125"/>
                  </a:cubicBezTo>
                  <a:cubicBezTo>
                    <a:pt x="13980" y="2843"/>
                    <a:pt x="12705" y="3213"/>
                    <a:pt x="11428" y="3213"/>
                  </a:cubicBezTo>
                  <a:cubicBezTo>
                    <a:pt x="10383" y="3213"/>
                    <a:pt x="9337" y="2965"/>
                    <a:pt x="8420" y="2459"/>
                  </a:cubicBezTo>
                  <a:cubicBezTo>
                    <a:pt x="7053" y="1760"/>
                    <a:pt x="5898" y="544"/>
                    <a:pt x="4378" y="119"/>
                  </a:cubicBezTo>
                  <a:cubicBezTo>
                    <a:pt x="4080" y="38"/>
                    <a:pt x="3773" y="0"/>
                    <a:pt x="3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82"/>
            <p:cNvSpPr/>
            <p:nvPr/>
          </p:nvSpPr>
          <p:spPr>
            <a:xfrm>
              <a:off x="6466478" y="4069647"/>
              <a:ext cx="144255" cy="312719"/>
            </a:xfrm>
            <a:custGeom>
              <a:avLst/>
              <a:gdLst/>
              <a:ahLst/>
              <a:cxnLst/>
              <a:rect l="l" t="t" r="r" b="b"/>
              <a:pathLst>
                <a:path w="4165" h="9029" extrusionOk="0">
                  <a:moveTo>
                    <a:pt x="1672" y="1"/>
                  </a:moveTo>
                  <a:cubicBezTo>
                    <a:pt x="760" y="1"/>
                    <a:pt x="0" y="2007"/>
                    <a:pt x="0" y="4499"/>
                  </a:cubicBezTo>
                  <a:cubicBezTo>
                    <a:pt x="0" y="7022"/>
                    <a:pt x="760" y="9028"/>
                    <a:pt x="1672" y="9028"/>
                  </a:cubicBezTo>
                  <a:lnTo>
                    <a:pt x="4164" y="9028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82"/>
            <p:cNvSpPr/>
            <p:nvPr/>
          </p:nvSpPr>
          <p:spPr>
            <a:xfrm>
              <a:off x="6553862" y="4070721"/>
              <a:ext cx="116893" cy="312685"/>
            </a:xfrm>
            <a:custGeom>
              <a:avLst/>
              <a:gdLst/>
              <a:ahLst/>
              <a:cxnLst/>
              <a:rect l="l" t="t" r="r" b="b"/>
              <a:pathLst>
                <a:path w="3375" h="9028" extrusionOk="0">
                  <a:moveTo>
                    <a:pt x="1702" y="0"/>
                  </a:moveTo>
                  <a:cubicBezTo>
                    <a:pt x="760" y="0"/>
                    <a:pt x="0" y="2006"/>
                    <a:pt x="0" y="4529"/>
                  </a:cubicBezTo>
                  <a:cubicBezTo>
                    <a:pt x="0" y="7021"/>
                    <a:pt x="760" y="9028"/>
                    <a:pt x="1702" y="9028"/>
                  </a:cubicBezTo>
                  <a:cubicBezTo>
                    <a:pt x="2614" y="9028"/>
                    <a:pt x="3374" y="7021"/>
                    <a:pt x="3374" y="4529"/>
                  </a:cubicBezTo>
                  <a:cubicBezTo>
                    <a:pt x="3374" y="2006"/>
                    <a:pt x="2614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82"/>
            <p:cNvSpPr/>
            <p:nvPr/>
          </p:nvSpPr>
          <p:spPr>
            <a:xfrm>
              <a:off x="6583337" y="4149654"/>
              <a:ext cx="57910" cy="154784"/>
            </a:xfrm>
            <a:custGeom>
              <a:avLst/>
              <a:gdLst/>
              <a:ahLst/>
              <a:cxnLst/>
              <a:rect l="l" t="t" r="r" b="b"/>
              <a:pathLst>
                <a:path w="1672" h="4469" extrusionOk="0">
                  <a:moveTo>
                    <a:pt x="851" y="1"/>
                  </a:moveTo>
                  <a:cubicBezTo>
                    <a:pt x="365" y="1"/>
                    <a:pt x="0" y="1004"/>
                    <a:pt x="0" y="2250"/>
                  </a:cubicBezTo>
                  <a:cubicBezTo>
                    <a:pt x="0" y="3466"/>
                    <a:pt x="365" y="4469"/>
                    <a:pt x="851" y="4469"/>
                  </a:cubicBezTo>
                  <a:cubicBezTo>
                    <a:pt x="1307" y="4469"/>
                    <a:pt x="1672" y="3466"/>
                    <a:pt x="1672" y="2250"/>
                  </a:cubicBezTo>
                  <a:cubicBezTo>
                    <a:pt x="1672" y="1004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82"/>
            <p:cNvSpPr/>
            <p:nvPr/>
          </p:nvSpPr>
          <p:spPr>
            <a:xfrm>
              <a:off x="6603321" y="4069647"/>
              <a:ext cx="144255" cy="312719"/>
            </a:xfrm>
            <a:custGeom>
              <a:avLst/>
              <a:gdLst/>
              <a:ahLst/>
              <a:cxnLst/>
              <a:rect l="l" t="t" r="r" b="b"/>
              <a:pathLst>
                <a:path w="4165" h="9029" extrusionOk="0">
                  <a:moveTo>
                    <a:pt x="1672" y="1"/>
                  </a:moveTo>
                  <a:cubicBezTo>
                    <a:pt x="761" y="1"/>
                    <a:pt x="1" y="2007"/>
                    <a:pt x="1" y="4499"/>
                  </a:cubicBezTo>
                  <a:cubicBezTo>
                    <a:pt x="1" y="7022"/>
                    <a:pt x="761" y="9028"/>
                    <a:pt x="1672" y="9028"/>
                  </a:cubicBezTo>
                  <a:lnTo>
                    <a:pt x="4165" y="9028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82"/>
            <p:cNvSpPr/>
            <p:nvPr/>
          </p:nvSpPr>
          <p:spPr>
            <a:xfrm>
              <a:off x="6690705" y="4070721"/>
              <a:ext cx="115854" cy="312685"/>
            </a:xfrm>
            <a:custGeom>
              <a:avLst/>
              <a:gdLst/>
              <a:ahLst/>
              <a:cxnLst/>
              <a:rect l="l" t="t" r="r" b="b"/>
              <a:pathLst>
                <a:path w="3345" h="9028" extrusionOk="0">
                  <a:moveTo>
                    <a:pt x="1672" y="0"/>
                  </a:moveTo>
                  <a:cubicBezTo>
                    <a:pt x="760" y="0"/>
                    <a:pt x="1" y="2006"/>
                    <a:pt x="1" y="4529"/>
                  </a:cubicBezTo>
                  <a:cubicBezTo>
                    <a:pt x="1" y="7021"/>
                    <a:pt x="760" y="9028"/>
                    <a:pt x="1672" y="9028"/>
                  </a:cubicBezTo>
                  <a:cubicBezTo>
                    <a:pt x="2615" y="9028"/>
                    <a:pt x="3344" y="7021"/>
                    <a:pt x="3344" y="4529"/>
                  </a:cubicBezTo>
                  <a:cubicBezTo>
                    <a:pt x="3344" y="2006"/>
                    <a:pt x="2615" y="0"/>
                    <a:pt x="1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82"/>
            <p:cNvSpPr/>
            <p:nvPr/>
          </p:nvSpPr>
          <p:spPr>
            <a:xfrm>
              <a:off x="6720180" y="4149654"/>
              <a:ext cx="57944" cy="154784"/>
            </a:xfrm>
            <a:custGeom>
              <a:avLst/>
              <a:gdLst/>
              <a:ahLst/>
              <a:cxnLst/>
              <a:rect l="l" t="t" r="r" b="b"/>
              <a:pathLst>
                <a:path w="1673" h="4469" extrusionOk="0">
                  <a:moveTo>
                    <a:pt x="821" y="1"/>
                  </a:moveTo>
                  <a:cubicBezTo>
                    <a:pt x="365" y="1"/>
                    <a:pt x="1" y="1004"/>
                    <a:pt x="1" y="2250"/>
                  </a:cubicBezTo>
                  <a:cubicBezTo>
                    <a:pt x="1" y="3466"/>
                    <a:pt x="365" y="4469"/>
                    <a:pt x="821" y="4469"/>
                  </a:cubicBezTo>
                  <a:cubicBezTo>
                    <a:pt x="1308" y="4469"/>
                    <a:pt x="1672" y="3466"/>
                    <a:pt x="1672" y="2250"/>
                  </a:cubicBezTo>
                  <a:cubicBezTo>
                    <a:pt x="1672" y="1004"/>
                    <a:pt x="1308" y="1"/>
                    <a:pt x="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82"/>
            <p:cNvSpPr/>
            <p:nvPr/>
          </p:nvSpPr>
          <p:spPr>
            <a:xfrm>
              <a:off x="6725444" y="4069647"/>
              <a:ext cx="145328" cy="312719"/>
            </a:xfrm>
            <a:custGeom>
              <a:avLst/>
              <a:gdLst/>
              <a:ahLst/>
              <a:cxnLst/>
              <a:rect l="l" t="t" r="r" b="b"/>
              <a:pathLst>
                <a:path w="4196" h="9029" extrusionOk="0">
                  <a:moveTo>
                    <a:pt x="1672" y="1"/>
                  </a:moveTo>
                  <a:cubicBezTo>
                    <a:pt x="760" y="1"/>
                    <a:pt x="1" y="2007"/>
                    <a:pt x="1" y="4499"/>
                  </a:cubicBezTo>
                  <a:cubicBezTo>
                    <a:pt x="1" y="7022"/>
                    <a:pt x="760" y="9028"/>
                    <a:pt x="1672" y="9028"/>
                  </a:cubicBezTo>
                  <a:lnTo>
                    <a:pt x="4195" y="902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82"/>
            <p:cNvSpPr/>
            <p:nvPr/>
          </p:nvSpPr>
          <p:spPr>
            <a:xfrm>
              <a:off x="6812828" y="4070721"/>
              <a:ext cx="115819" cy="312685"/>
            </a:xfrm>
            <a:custGeom>
              <a:avLst/>
              <a:gdLst/>
              <a:ahLst/>
              <a:cxnLst/>
              <a:rect l="l" t="t" r="r" b="b"/>
              <a:pathLst>
                <a:path w="3344" h="9028" extrusionOk="0">
                  <a:moveTo>
                    <a:pt x="1672" y="0"/>
                  </a:moveTo>
                  <a:cubicBezTo>
                    <a:pt x="730" y="0"/>
                    <a:pt x="0" y="2006"/>
                    <a:pt x="0" y="4529"/>
                  </a:cubicBezTo>
                  <a:cubicBezTo>
                    <a:pt x="0" y="7021"/>
                    <a:pt x="730" y="9028"/>
                    <a:pt x="1672" y="9028"/>
                  </a:cubicBezTo>
                  <a:cubicBezTo>
                    <a:pt x="2584" y="9028"/>
                    <a:pt x="3344" y="7021"/>
                    <a:pt x="3344" y="4529"/>
                  </a:cubicBezTo>
                  <a:cubicBezTo>
                    <a:pt x="3344" y="2006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82"/>
            <p:cNvSpPr/>
            <p:nvPr/>
          </p:nvSpPr>
          <p:spPr>
            <a:xfrm>
              <a:off x="6841264" y="4149654"/>
              <a:ext cx="57910" cy="154784"/>
            </a:xfrm>
            <a:custGeom>
              <a:avLst/>
              <a:gdLst/>
              <a:ahLst/>
              <a:cxnLst/>
              <a:rect l="l" t="t" r="r" b="b"/>
              <a:pathLst>
                <a:path w="1672" h="4469" extrusionOk="0">
                  <a:moveTo>
                    <a:pt x="851" y="1"/>
                  </a:moveTo>
                  <a:cubicBezTo>
                    <a:pt x="365" y="1"/>
                    <a:pt x="0" y="1004"/>
                    <a:pt x="0" y="2250"/>
                  </a:cubicBezTo>
                  <a:cubicBezTo>
                    <a:pt x="0" y="3466"/>
                    <a:pt x="365" y="4469"/>
                    <a:pt x="851" y="4469"/>
                  </a:cubicBezTo>
                  <a:cubicBezTo>
                    <a:pt x="1307" y="4469"/>
                    <a:pt x="1672" y="3466"/>
                    <a:pt x="1672" y="2250"/>
                  </a:cubicBezTo>
                  <a:cubicBezTo>
                    <a:pt x="1672" y="1004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82"/>
            <p:cNvSpPr/>
            <p:nvPr/>
          </p:nvSpPr>
          <p:spPr>
            <a:xfrm>
              <a:off x="6921270" y="4069647"/>
              <a:ext cx="145294" cy="312719"/>
            </a:xfrm>
            <a:custGeom>
              <a:avLst/>
              <a:gdLst/>
              <a:ahLst/>
              <a:cxnLst/>
              <a:rect l="l" t="t" r="r" b="b"/>
              <a:pathLst>
                <a:path w="4195" h="9029" extrusionOk="0">
                  <a:moveTo>
                    <a:pt x="1672" y="1"/>
                  </a:moveTo>
                  <a:cubicBezTo>
                    <a:pt x="760" y="1"/>
                    <a:pt x="0" y="2007"/>
                    <a:pt x="0" y="4499"/>
                  </a:cubicBezTo>
                  <a:cubicBezTo>
                    <a:pt x="0" y="7022"/>
                    <a:pt x="760" y="9028"/>
                    <a:pt x="1672" y="9028"/>
                  </a:cubicBezTo>
                  <a:lnTo>
                    <a:pt x="4195" y="902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82"/>
            <p:cNvSpPr/>
            <p:nvPr/>
          </p:nvSpPr>
          <p:spPr>
            <a:xfrm>
              <a:off x="7008655" y="4070721"/>
              <a:ext cx="115819" cy="312685"/>
            </a:xfrm>
            <a:custGeom>
              <a:avLst/>
              <a:gdLst/>
              <a:ahLst/>
              <a:cxnLst/>
              <a:rect l="l" t="t" r="r" b="b"/>
              <a:pathLst>
                <a:path w="3344" h="9028" extrusionOk="0">
                  <a:moveTo>
                    <a:pt x="1672" y="0"/>
                  </a:moveTo>
                  <a:cubicBezTo>
                    <a:pt x="730" y="0"/>
                    <a:pt x="0" y="2006"/>
                    <a:pt x="0" y="4529"/>
                  </a:cubicBezTo>
                  <a:cubicBezTo>
                    <a:pt x="0" y="7021"/>
                    <a:pt x="730" y="9028"/>
                    <a:pt x="1672" y="9028"/>
                  </a:cubicBezTo>
                  <a:cubicBezTo>
                    <a:pt x="2584" y="9028"/>
                    <a:pt x="3344" y="7021"/>
                    <a:pt x="3344" y="4529"/>
                  </a:cubicBezTo>
                  <a:cubicBezTo>
                    <a:pt x="3344" y="2006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82"/>
            <p:cNvSpPr/>
            <p:nvPr/>
          </p:nvSpPr>
          <p:spPr>
            <a:xfrm>
              <a:off x="7037055" y="4149654"/>
              <a:ext cx="57944" cy="154784"/>
            </a:xfrm>
            <a:custGeom>
              <a:avLst/>
              <a:gdLst/>
              <a:ahLst/>
              <a:cxnLst/>
              <a:rect l="l" t="t" r="r" b="b"/>
              <a:pathLst>
                <a:path w="1673" h="4469" extrusionOk="0">
                  <a:moveTo>
                    <a:pt x="852" y="1"/>
                  </a:moveTo>
                  <a:cubicBezTo>
                    <a:pt x="396" y="1"/>
                    <a:pt x="1" y="1004"/>
                    <a:pt x="1" y="2250"/>
                  </a:cubicBezTo>
                  <a:cubicBezTo>
                    <a:pt x="1" y="3466"/>
                    <a:pt x="396" y="4469"/>
                    <a:pt x="852" y="4469"/>
                  </a:cubicBezTo>
                  <a:cubicBezTo>
                    <a:pt x="1308" y="4469"/>
                    <a:pt x="1672" y="3466"/>
                    <a:pt x="1672" y="2250"/>
                  </a:cubicBezTo>
                  <a:cubicBezTo>
                    <a:pt x="1672" y="1004"/>
                    <a:pt x="1308" y="1"/>
                    <a:pt x="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82"/>
            <p:cNvSpPr/>
            <p:nvPr/>
          </p:nvSpPr>
          <p:spPr>
            <a:xfrm>
              <a:off x="7083397" y="4069647"/>
              <a:ext cx="145294" cy="312719"/>
            </a:xfrm>
            <a:custGeom>
              <a:avLst/>
              <a:gdLst/>
              <a:ahLst/>
              <a:cxnLst/>
              <a:rect l="l" t="t" r="r" b="b"/>
              <a:pathLst>
                <a:path w="4195" h="9029" extrusionOk="0">
                  <a:moveTo>
                    <a:pt x="1672" y="1"/>
                  </a:moveTo>
                  <a:cubicBezTo>
                    <a:pt x="760" y="1"/>
                    <a:pt x="0" y="2007"/>
                    <a:pt x="0" y="4499"/>
                  </a:cubicBezTo>
                  <a:cubicBezTo>
                    <a:pt x="0" y="7022"/>
                    <a:pt x="760" y="9028"/>
                    <a:pt x="1672" y="9028"/>
                  </a:cubicBezTo>
                  <a:lnTo>
                    <a:pt x="4195" y="902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82"/>
            <p:cNvSpPr/>
            <p:nvPr/>
          </p:nvSpPr>
          <p:spPr>
            <a:xfrm>
              <a:off x="7171820" y="4070721"/>
              <a:ext cx="115819" cy="312685"/>
            </a:xfrm>
            <a:custGeom>
              <a:avLst/>
              <a:gdLst/>
              <a:ahLst/>
              <a:cxnLst/>
              <a:rect l="l" t="t" r="r" b="b"/>
              <a:pathLst>
                <a:path w="3344" h="9028" extrusionOk="0">
                  <a:moveTo>
                    <a:pt x="1672" y="0"/>
                  </a:moveTo>
                  <a:cubicBezTo>
                    <a:pt x="730" y="0"/>
                    <a:pt x="0" y="2006"/>
                    <a:pt x="0" y="4529"/>
                  </a:cubicBezTo>
                  <a:cubicBezTo>
                    <a:pt x="0" y="7021"/>
                    <a:pt x="730" y="9028"/>
                    <a:pt x="1672" y="9028"/>
                  </a:cubicBezTo>
                  <a:cubicBezTo>
                    <a:pt x="2584" y="9028"/>
                    <a:pt x="3344" y="7021"/>
                    <a:pt x="3344" y="4529"/>
                  </a:cubicBezTo>
                  <a:cubicBezTo>
                    <a:pt x="3344" y="2006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82"/>
            <p:cNvSpPr/>
            <p:nvPr/>
          </p:nvSpPr>
          <p:spPr>
            <a:xfrm>
              <a:off x="7200255" y="4149654"/>
              <a:ext cx="57910" cy="154784"/>
            </a:xfrm>
            <a:custGeom>
              <a:avLst/>
              <a:gdLst/>
              <a:ahLst/>
              <a:cxnLst/>
              <a:rect l="l" t="t" r="r" b="b"/>
              <a:pathLst>
                <a:path w="1672" h="4469" extrusionOk="0">
                  <a:moveTo>
                    <a:pt x="851" y="1"/>
                  </a:moveTo>
                  <a:cubicBezTo>
                    <a:pt x="395" y="1"/>
                    <a:pt x="0" y="1004"/>
                    <a:pt x="0" y="2250"/>
                  </a:cubicBezTo>
                  <a:cubicBezTo>
                    <a:pt x="0" y="3466"/>
                    <a:pt x="395" y="4469"/>
                    <a:pt x="851" y="4469"/>
                  </a:cubicBezTo>
                  <a:cubicBezTo>
                    <a:pt x="1307" y="4469"/>
                    <a:pt x="1672" y="3466"/>
                    <a:pt x="1672" y="2250"/>
                  </a:cubicBezTo>
                  <a:cubicBezTo>
                    <a:pt x="1672" y="1004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82"/>
            <p:cNvSpPr/>
            <p:nvPr/>
          </p:nvSpPr>
          <p:spPr>
            <a:xfrm>
              <a:off x="7304472" y="4069647"/>
              <a:ext cx="145294" cy="312719"/>
            </a:xfrm>
            <a:custGeom>
              <a:avLst/>
              <a:gdLst/>
              <a:ahLst/>
              <a:cxnLst/>
              <a:rect l="l" t="t" r="r" b="b"/>
              <a:pathLst>
                <a:path w="4195" h="9029" extrusionOk="0">
                  <a:moveTo>
                    <a:pt x="1672" y="1"/>
                  </a:moveTo>
                  <a:cubicBezTo>
                    <a:pt x="760" y="1"/>
                    <a:pt x="0" y="2007"/>
                    <a:pt x="0" y="4499"/>
                  </a:cubicBezTo>
                  <a:cubicBezTo>
                    <a:pt x="0" y="7022"/>
                    <a:pt x="760" y="9028"/>
                    <a:pt x="1672" y="9028"/>
                  </a:cubicBezTo>
                  <a:lnTo>
                    <a:pt x="4195" y="902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82"/>
            <p:cNvSpPr/>
            <p:nvPr/>
          </p:nvSpPr>
          <p:spPr>
            <a:xfrm>
              <a:off x="7392895" y="4070721"/>
              <a:ext cx="115819" cy="312685"/>
            </a:xfrm>
            <a:custGeom>
              <a:avLst/>
              <a:gdLst/>
              <a:ahLst/>
              <a:cxnLst/>
              <a:rect l="l" t="t" r="r" b="b"/>
              <a:pathLst>
                <a:path w="3344" h="9028" extrusionOk="0">
                  <a:moveTo>
                    <a:pt x="1672" y="0"/>
                  </a:moveTo>
                  <a:cubicBezTo>
                    <a:pt x="730" y="0"/>
                    <a:pt x="0" y="2006"/>
                    <a:pt x="0" y="4529"/>
                  </a:cubicBezTo>
                  <a:cubicBezTo>
                    <a:pt x="0" y="7021"/>
                    <a:pt x="730" y="9028"/>
                    <a:pt x="1672" y="9028"/>
                  </a:cubicBezTo>
                  <a:cubicBezTo>
                    <a:pt x="2584" y="9028"/>
                    <a:pt x="3344" y="7021"/>
                    <a:pt x="3344" y="4529"/>
                  </a:cubicBezTo>
                  <a:cubicBezTo>
                    <a:pt x="3344" y="2006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82"/>
            <p:cNvSpPr/>
            <p:nvPr/>
          </p:nvSpPr>
          <p:spPr>
            <a:xfrm>
              <a:off x="7421331" y="4149654"/>
              <a:ext cx="57910" cy="154784"/>
            </a:xfrm>
            <a:custGeom>
              <a:avLst/>
              <a:gdLst/>
              <a:ahLst/>
              <a:cxnLst/>
              <a:rect l="l" t="t" r="r" b="b"/>
              <a:pathLst>
                <a:path w="1672" h="4469" extrusionOk="0">
                  <a:moveTo>
                    <a:pt x="851" y="1"/>
                  </a:moveTo>
                  <a:cubicBezTo>
                    <a:pt x="395" y="1"/>
                    <a:pt x="0" y="1004"/>
                    <a:pt x="0" y="2250"/>
                  </a:cubicBezTo>
                  <a:cubicBezTo>
                    <a:pt x="0" y="3466"/>
                    <a:pt x="395" y="4469"/>
                    <a:pt x="851" y="4469"/>
                  </a:cubicBezTo>
                  <a:cubicBezTo>
                    <a:pt x="1307" y="4469"/>
                    <a:pt x="1672" y="3466"/>
                    <a:pt x="1672" y="2250"/>
                  </a:cubicBezTo>
                  <a:cubicBezTo>
                    <a:pt x="1672" y="1004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82"/>
            <p:cNvSpPr/>
            <p:nvPr/>
          </p:nvSpPr>
          <p:spPr>
            <a:xfrm>
              <a:off x="6763335" y="4345481"/>
              <a:ext cx="1005419" cy="77929"/>
            </a:xfrm>
            <a:custGeom>
              <a:avLst/>
              <a:gdLst/>
              <a:ahLst/>
              <a:cxnLst/>
              <a:rect l="l" t="t" r="r" b="b"/>
              <a:pathLst>
                <a:path w="29029" h="2250" extrusionOk="0">
                  <a:moveTo>
                    <a:pt x="1" y="0"/>
                  </a:moveTo>
                  <a:lnTo>
                    <a:pt x="2372" y="2250"/>
                  </a:lnTo>
                  <a:lnTo>
                    <a:pt x="26688" y="2250"/>
                  </a:lnTo>
                  <a:lnTo>
                    <a:pt x="290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82"/>
            <p:cNvSpPr/>
            <p:nvPr/>
          </p:nvSpPr>
          <p:spPr>
            <a:xfrm>
              <a:off x="6318033" y="4345481"/>
              <a:ext cx="1005419" cy="77929"/>
            </a:xfrm>
            <a:custGeom>
              <a:avLst/>
              <a:gdLst/>
              <a:ahLst/>
              <a:cxnLst/>
              <a:rect l="l" t="t" r="r" b="b"/>
              <a:pathLst>
                <a:path w="29029" h="2250" extrusionOk="0">
                  <a:moveTo>
                    <a:pt x="0" y="0"/>
                  </a:moveTo>
                  <a:lnTo>
                    <a:pt x="2341" y="2250"/>
                  </a:lnTo>
                  <a:lnTo>
                    <a:pt x="26657" y="2250"/>
                  </a:lnTo>
                  <a:lnTo>
                    <a:pt x="290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1" name="Google Shape;2261;p82"/>
          <p:cNvSpPr/>
          <p:nvPr/>
        </p:nvSpPr>
        <p:spPr>
          <a:xfrm>
            <a:off x="671797" y="1646694"/>
            <a:ext cx="2045145" cy="2827441"/>
          </a:xfrm>
          <a:custGeom>
            <a:avLst/>
            <a:gdLst/>
            <a:ahLst/>
            <a:cxnLst/>
            <a:rect l="l" t="t" r="r" b="b"/>
            <a:pathLst>
              <a:path w="61522" h="85055" extrusionOk="0">
                <a:moveTo>
                  <a:pt x="29163" y="0"/>
                </a:moveTo>
                <a:cubicBezTo>
                  <a:pt x="22955" y="0"/>
                  <a:pt x="16593" y="1804"/>
                  <a:pt x="12038" y="5891"/>
                </a:cubicBezTo>
                <a:cubicBezTo>
                  <a:pt x="7083" y="10389"/>
                  <a:pt x="4834" y="17988"/>
                  <a:pt x="7843" y="23915"/>
                </a:cubicBezTo>
                <a:cubicBezTo>
                  <a:pt x="9302" y="26833"/>
                  <a:pt x="11946" y="29295"/>
                  <a:pt x="12615" y="32487"/>
                </a:cubicBezTo>
                <a:cubicBezTo>
                  <a:pt x="13497" y="36530"/>
                  <a:pt x="11065" y="40481"/>
                  <a:pt x="8360" y="43673"/>
                </a:cubicBezTo>
                <a:cubicBezTo>
                  <a:pt x="5654" y="46864"/>
                  <a:pt x="2524" y="49934"/>
                  <a:pt x="1521" y="53946"/>
                </a:cubicBezTo>
                <a:cubicBezTo>
                  <a:pt x="1" y="59934"/>
                  <a:pt x="3770" y="65892"/>
                  <a:pt x="7387" y="71029"/>
                </a:cubicBezTo>
                <a:cubicBezTo>
                  <a:pt x="9332" y="73825"/>
                  <a:pt x="11308" y="76621"/>
                  <a:pt x="13253" y="79418"/>
                </a:cubicBezTo>
                <a:cubicBezTo>
                  <a:pt x="14135" y="80634"/>
                  <a:pt x="15016" y="81910"/>
                  <a:pt x="16202" y="82883"/>
                </a:cubicBezTo>
                <a:cubicBezTo>
                  <a:pt x="18002" y="84393"/>
                  <a:pt x="20328" y="85054"/>
                  <a:pt x="22723" y="85054"/>
                </a:cubicBezTo>
                <a:cubicBezTo>
                  <a:pt x="24859" y="85054"/>
                  <a:pt x="27048" y="84529"/>
                  <a:pt x="28968" y="83612"/>
                </a:cubicBezTo>
                <a:cubicBezTo>
                  <a:pt x="33011" y="81667"/>
                  <a:pt x="36111" y="78354"/>
                  <a:pt x="39090" y="75102"/>
                </a:cubicBezTo>
                <a:cubicBezTo>
                  <a:pt x="44804" y="68931"/>
                  <a:pt x="51005" y="62943"/>
                  <a:pt x="56233" y="56439"/>
                </a:cubicBezTo>
                <a:cubicBezTo>
                  <a:pt x="59850" y="52001"/>
                  <a:pt x="61522" y="44676"/>
                  <a:pt x="58361" y="39721"/>
                </a:cubicBezTo>
                <a:cubicBezTo>
                  <a:pt x="56962" y="37289"/>
                  <a:pt x="54743" y="35283"/>
                  <a:pt x="54075" y="32578"/>
                </a:cubicBezTo>
                <a:cubicBezTo>
                  <a:pt x="53284" y="29508"/>
                  <a:pt x="54683" y="26317"/>
                  <a:pt x="55139" y="23155"/>
                </a:cubicBezTo>
                <a:cubicBezTo>
                  <a:pt x="56020" y="17076"/>
                  <a:pt x="53193" y="10815"/>
                  <a:pt x="48482" y="6651"/>
                </a:cubicBezTo>
                <a:cubicBezTo>
                  <a:pt x="43771" y="2517"/>
                  <a:pt x="37418" y="389"/>
                  <a:pt x="31035" y="55"/>
                </a:cubicBezTo>
                <a:cubicBezTo>
                  <a:pt x="30414" y="19"/>
                  <a:pt x="29789" y="0"/>
                  <a:pt x="291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2" name="Google Shape;2262;p82"/>
          <p:cNvGrpSpPr/>
          <p:nvPr/>
        </p:nvGrpSpPr>
        <p:grpSpPr>
          <a:xfrm>
            <a:off x="529682" y="1826593"/>
            <a:ext cx="2329103" cy="2772624"/>
            <a:chOff x="587717" y="1826802"/>
            <a:chExt cx="2329103" cy="2772624"/>
          </a:xfrm>
        </p:grpSpPr>
        <p:sp>
          <p:nvSpPr>
            <p:cNvPr id="2263" name="Google Shape;2263;p82"/>
            <p:cNvSpPr/>
            <p:nvPr/>
          </p:nvSpPr>
          <p:spPr>
            <a:xfrm>
              <a:off x="1083861" y="2764473"/>
              <a:ext cx="1323683" cy="1666214"/>
            </a:xfrm>
            <a:custGeom>
              <a:avLst/>
              <a:gdLst/>
              <a:ahLst/>
              <a:cxnLst/>
              <a:rect l="l" t="t" r="r" b="b"/>
              <a:pathLst>
                <a:path w="39819" h="50123" extrusionOk="0">
                  <a:moveTo>
                    <a:pt x="13770" y="0"/>
                  </a:moveTo>
                  <a:lnTo>
                    <a:pt x="0" y="4286"/>
                  </a:lnTo>
                  <a:lnTo>
                    <a:pt x="1915" y="26596"/>
                  </a:lnTo>
                  <a:lnTo>
                    <a:pt x="0" y="50123"/>
                  </a:lnTo>
                  <a:lnTo>
                    <a:pt x="39819" y="50123"/>
                  </a:lnTo>
                  <a:lnTo>
                    <a:pt x="37934" y="26596"/>
                  </a:lnTo>
                  <a:lnTo>
                    <a:pt x="39819" y="4286"/>
                  </a:lnTo>
                  <a:lnTo>
                    <a:pt x="26110" y="0"/>
                  </a:lnTo>
                  <a:cubicBezTo>
                    <a:pt x="24438" y="1794"/>
                    <a:pt x="22189" y="2690"/>
                    <a:pt x="19940" y="2690"/>
                  </a:cubicBezTo>
                  <a:cubicBezTo>
                    <a:pt x="17691" y="2690"/>
                    <a:pt x="15441" y="1794"/>
                    <a:pt x="137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82"/>
            <p:cNvSpPr/>
            <p:nvPr/>
          </p:nvSpPr>
          <p:spPr>
            <a:xfrm>
              <a:off x="743325" y="2908945"/>
              <a:ext cx="508278" cy="1174158"/>
            </a:xfrm>
            <a:custGeom>
              <a:avLst/>
              <a:gdLst/>
              <a:ahLst/>
              <a:cxnLst/>
              <a:rect l="l" t="t" r="r" b="b"/>
              <a:pathLst>
                <a:path w="15290" h="35321" extrusionOk="0">
                  <a:moveTo>
                    <a:pt x="10244" y="1"/>
                  </a:moveTo>
                  <a:cubicBezTo>
                    <a:pt x="7569" y="913"/>
                    <a:pt x="5563" y="3223"/>
                    <a:pt x="5077" y="6019"/>
                  </a:cubicBezTo>
                  <a:lnTo>
                    <a:pt x="1" y="34409"/>
                  </a:lnTo>
                  <a:lnTo>
                    <a:pt x="11126" y="35321"/>
                  </a:lnTo>
                  <a:lnTo>
                    <a:pt x="14804" y="15168"/>
                  </a:lnTo>
                  <a:cubicBezTo>
                    <a:pt x="15290" y="12524"/>
                    <a:pt x="14925" y="9819"/>
                    <a:pt x="13770" y="7387"/>
                  </a:cubicBezTo>
                  <a:lnTo>
                    <a:pt x="10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82"/>
            <p:cNvSpPr/>
            <p:nvPr/>
          </p:nvSpPr>
          <p:spPr>
            <a:xfrm>
              <a:off x="2228666" y="2906951"/>
              <a:ext cx="626488" cy="1139786"/>
            </a:xfrm>
            <a:custGeom>
              <a:avLst/>
              <a:gdLst/>
              <a:ahLst/>
              <a:cxnLst/>
              <a:rect l="l" t="t" r="r" b="b"/>
              <a:pathLst>
                <a:path w="18846" h="34287" extrusionOk="0">
                  <a:moveTo>
                    <a:pt x="5381" y="0"/>
                  </a:moveTo>
                  <a:lnTo>
                    <a:pt x="1" y="7690"/>
                  </a:lnTo>
                  <a:lnTo>
                    <a:pt x="11247" y="34286"/>
                  </a:lnTo>
                  <a:lnTo>
                    <a:pt x="18846" y="30639"/>
                  </a:lnTo>
                  <a:lnTo>
                    <a:pt x="12828" y="8116"/>
                  </a:lnTo>
                  <a:cubicBezTo>
                    <a:pt x="11825" y="4347"/>
                    <a:pt x="9028" y="1337"/>
                    <a:pt x="5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82"/>
            <p:cNvSpPr/>
            <p:nvPr/>
          </p:nvSpPr>
          <p:spPr>
            <a:xfrm>
              <a:off x="1540580" y="2432048"/>
              <a:ext cx="410246" cy="421881"/>
            </a:xfrm>
            <a:custGeom>
              <a:avLst/>
              <a:gdLst/>
              <a:ahLst/>
              <a:cxnLst/>
              <a:rect l="l" t="t" r="r" b="b"/>
              <a:pathLst>
                <a:path w="12341" h="12691" extrusionOk="0">
                  <a:moveTo>
                    <a:pt x="517" y="0"/>
                  </a:moveTo>
                  <a:lnTo>
                    <a:pt x="0" y="10000"/>
                  </a:lnTo>
                  <a:cubicBezTo>
                    <a:pt x="1672" y="11794"/>
                    <a:pt x="3921" y="12690"/>
                    <a:pt x="6170" y="12690"/>
                  </a:cubicBezTo>
                  <a:cubicBezTo>
                    <a:pt x="8420" y="12690"/>
                    <a:pt x="10669" y="11794"/>
                    <a:pt x="12341" y="10000"/>
                  </a:cubicBezTo>
                  <a:lnTo>
                    <a:pt x="11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82"/>
            <p:cNvSpPr/>
            <p:nvPr/>
          </p:nvSpPr>
          <p:spPr>
            <a:xfrm>
              <a:off x="1378888" y="2190542"/>
              <a:ext cx="204142" cy="205139"/>
            </a:xfrm>
            <a:custGeom>
              <a:avLst/>
              <a:gdLst/>
              <a:ahLst/>
              <a:cxnLst/>
              <a:rect l="l" t="t" r="r" b="b"/>
              <a:pathLst>
                <a:path w="6141" h="6171" extrusionOk="0">
                  <a:moveTo>
                    <a:pt x="3071" y="1"/>
                  </a:moveTo>
                  <a:cubicBezTo>
                    <a:pt x="1369" y="1"/>
                    <a:pt x="1" y="1399"/>
                    <a:pt x="1" y="3101"/>
                  </a:cubicBezTo>
                  <a:cubicBezTo>
                    <a:pt x="1" y="4803"/>
                    <a:pt x="1369" y="6171"/>
                    <a:pt x="3071" y="6171"/>
                  </a:cubicBezTo>
                  <a:cubicBezTo>
                    <a:pt x="4773" y="6171"/>
                    <a:pt x="6141" y="4803"/>
                    <a:pt x="6141" y="3101"/>
                  </a:cubicBezTo>
                  <a:cubicBezTo>
                    <a:pt x="6141" y="1399"/>
                    <a:pt x="4773" y="1"/>
                    <a:pt x="3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82"/>
            <p:cNvSpPr/>
            <p:nvPr/>
          </p:nvSpPr>
          <p:spPr>
            <a:xfrm>
              <a:off x="1422336" y="2234987"/>
              <a:ext cx="116249" cy="116249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64" y="1"/>
                  </a:moveTo>
                  <a:cubicBezTo>
                    <a:pt x="791" y="1"/>
                    <a:pt x="1" y="791"/>
                    <a:pt x="1" y="1764"/>
                  </a:cubicBezTo>
                  <a:cubicBezTo>
                    <a:pt x="1" y="2737"/>
                    <a:pt x="791" y="3496"/>
                    <a:pt x="1764" y="3496"/>
                  </a:cubicBezTo>
                  <a:cubicBezTo>
                    <a:pt x="2736" y="3496"/>
                    <a:pt x="3496" y="2737"/>
                    <a:pt x="3496" y="1764"/>
                  </a:cubicBezTo>
                  <a:cubicBezTo>
                    <a:pt x="3496" y="791"/>
                    <a:pt x="2736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82"/>
            <p:cNvSpPr/>
            <p:nvPr/>
          </p:nvSpPr>
          <p:spPr>
            <a:xfrm>
              <a:off x="1909372" y="2190542"/>
              <a:ext cx="204142" cy="205139"/>
            </a:xfrm>
            <a:custGeom>
              <a:avLst/>
              <a:gdLst/>
              <a:ahLst/>
              <a:cxnLst/>
              <a:rect l="l" t="t" r="r" b="b"/>
              <a:pathLst>
                <a:path w="6141" h="6171" extrusionOk="0">
                  <a:moveTo>
                    <a:pt x="3071" y="1"/>
                  </a:moveTo>
                  <a:cubicBezTo>
                    <a:pt x="1368" y="1"/>
                    <a:pt x="1" y="1399"/>
                    <a:pt x="1" y="3101"/>
                  </a:cubicBezTo>
                  <a:cubicBezTo>
                    <a:pt x="1" y="4803"/>
                    <a:pt x="1368" y="6171"/>
                    <a:pt x="3071" y="6171"/>
                  </a:cubicBezTo>
                  <a:cubicBezTo>
                    <a:pt x="4773" y="6171"/>
                    <a:pt x="6140" y="4803"/>
                    <a:pt x="6140" y="3101"/>
                  </a:cubicBezTo>
                  <a:cubicBezTo>
                    <a:pt x="6140" y="1399"/>
                    <a:pt x="4773" y="1"/>
                    <a:pt x="3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82"/>
            <p:cNvSpPr/>
            <p:nvPr/>
          </p:nvSpPr>
          <p:spPr>
            <a:xfrm>
              <a:off x="1952820" y="2234987"/>
              <a:ext cx="116249" cy="116249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64" y="1"/>
                  </a:moveTo>
                  <a:cubicBezTo>
                    <a:pt x="791" y="1"/>
                    <a:pt x="1" y="791"/>
                    <a:pt x="1" y="1764"/>
                  </a:cubicBezTo>
                  <a:cubicBezTo>
                    <a:pt x="1" y="2737"/>
                    <a:pt x="791" y="3496"/>
                    <a:pt x="1764" y="3496"/>
                  </a:cubicBezTo>
                  <a:cubicBezTo>
                    <a:pt x="2736" y="3496"/>
                    <a:pt x="3496" y="2737"/>
                    <a:pt x="3496" y="1764"/>
                  </a:cubicBezTo>
                  <a:cubicBezTo>
                    <a:pt x="3496" y="791"/>
                    <a:pt x="2736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82"/>
            <p:cNvSpPr/>
            <p:nvPr/>
          </p:nvSpPr>
          <p:spPr>
            <a:xfrm>
              <a:off x="1475890" y="1826802"/>
              <a:ext cx="537598" cy="473905"/>
            </a:xfrm>
            <a:custGeom>
              <a:avLst/>
              <a:gdLst/>
              <a:ahLst/>
              <a:cxnLst/>
              <a:rect l="l" t="t" r="r" b="b"/>
              <a:pathLst>
                <a:path w="16172" h="14256" extrusionOk="0">
                  <a:moveTo>
                    <a:pt x="8086" y="0"/>
                  </a:moveTo>
                  <a:cubicBezTo>
                    <a:pt x="3618" y="0"/>
                    <a:pt x="1" y="3617"/>
                    <a:pt x="1" y="8116"/>
                  </a:cubicBezTo>
                  <a:lnTo>
                    <a:pt x="1" y="12219"/>
                  </a:lnTo>
                  <a:cubicBezTo>
                    <a:pt x="1" y="12888"/>
                    <a:pt x="31" y="13587"/>
                    <a:pt x="92" y="14256"/>
                  </a:cubicBezTo>
                  <a:lnTo>
                    <a:pt x="578" y="13131"/>
                  </a:lnTo>
                  <a:cubicBezTo>
                    <a:pt x="1521" y="10912"/>
                    <a:pt x="1977" y="8602"/>
                    <a:pt x="1977" y="6292"/>
                  </a:cubicBezTo>
                  <a:lnTo>
                    <a:pt x="1977" y="4803"/>
                  </a:lnTo>
                  <a:cubicBezTo>
                    <a:pt x="1977" y="4261"/>
                    <a:pt x="2458" y="3841"/>
                    <a:pt x="3015" y="3841"/>
                  </a:cubicBezTo>
                  <a:cubicBezTo>
                    <a:pt x="3083" y="3841"/>
                    <a:pt x="3153" y="3847"/>
                    <a:pt x="3223" y="3860"/>
                  </a:cubicBezTo>
                  <a:cubicBezTo>
                    <a:pt x="4743" y="4195"/>
                    <a:pt x="7174" y="4681"/>
                    <a:pt x="8116" y="4681"/>
                  </a:cubicBezTo>
                  <a:cubicBezTo>
                    <a:pt x="9059" y="4681"/>
                    <a:pt x="11551" y="4195"/>
                    <a:pt x="13010" y="3860"/>
                  </a:cubicBezTo>
                  <a:cubicBezTo>
                    <a:pt x="13098" y="3841"/>
                    <a:pt x="13184" y="3831"/>
                    <a:pt x="13269" y="3831"/>
                  </a:cubicBezTo>
                  <a:cubicBezTo>
                    <a:pt x="13828" y="3831"/>
                    <a:pt x="14287" y="4248"/>
                    <a:pt x="14287" y="4803"/>
                  </a:cubicBezTo>
                  <a:lnTo>
                    <a:pt x="14287" y="6292"/>
                  </a:lnTo>
                  <a:cubicBezTo>
                    <a:pt x="14287" y="8602"/>
                    <a:pt x="14743" y="10912"/>
                    <a:pt x="15624" y="13131"/>
                  </a:cubicBezTo>
                  <a:lnTo>
                    <a:pt x="16050" y="14256"/>
                  </a:lnTo>
                  <a:cubicBezTo>
                    <a:pt x="16141" y="13587"/>
                    <a:pt x="16171" y="12888"/>
                    <a:pt x="16171" y="12219"/>
                  </a:cubicBezTo>
                  <a:lnTo>
                    <a:pt x="16171" y="8116"/>
                  </a:lnTo>
                  <a:cubicBezTo>
                    <a:pt x="16171" y="3617"/>
                    <a:pt x="12585" y="0"/>
                    <a:pt x="8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82"/>
            <p:cNvSpPr/>
            <p:nvPr/>
          </p:nvSpPr>
          <p:spPr>
            <a:xfrm>
              <a:off x="1482971" y="1952160"/>
              <a:ext cx="531514" cy="673992"/>
            </a:xfrm>
            <a:custGeom>
              <a:avLst/>
              <a:gdLst/>
              <a:ahLst/>
              <a:cxnLst/>
              <a:rect l="l" t="t" r="r" b="b"/>
              <a:pathLst>
                <a:path w="15989" h="20275" extrusionOk="0">
                  <a:moveTo>
                    <a:pt x="2803" y="1"/>
                  </a:moveTo>
                  <a:cubicBezTo>
                    <a:pt x="2259" y="1"/>
                    <a:pt x="1794" y="443"/>
                    <a:pt x="1794" y="1001"/>
                  </a:cubicBezTo>
                  <a:lnTo>
                    <a:pt x="1794" y="2460"/>
                  </a:lnTo>
                  <a:cubicBezTo>
                    <a:pt x="1794" y="4801"/>
                    <a:pt x="1338" y="7111"/>
                    <a:pt x="457" y="9330"/>
                  </a:cubicBezTo>
                  <a:lnTo>
                    <a:pt x="1" y="10454"/>
                  </a:lnTo>
                  <a:cubicBezTo>
                    <a:pt x="244" y="12400"/>
                    <a:pt x="730" y="14254"/>
                    <a:pt x="1551" y="16047"/>
                  </a:cubicBezTo>
                  <a:cubicBezTo>
                    <a:pt x="2523" y="18114"/>
                    <a:pt x="4408" y="19725"/>
                    <a:pt x="6657" y="20151"/>
                  </a:cubicBezTo>
                  <a:cubicBezTo>
                    <a:pt x="7101" y="20234"/>
                    <a:pt x="7544" y="20275"/>
                    <a:pt x="7981" y="20275"/>
                  </a:cubicBezTo>
                  <a:cubicBezTo>
                    <a:pt x="10716" y="20275"/>
                    <a:pt x="13225" y="18689"/>
                    <a:pt x="14378" y="16199"/>
                  </a:cubicBezTo>
                  <a:lnTo>
                    <a:pt x="14439" y="16047"/>
                  </a:lnTo>
                  <a:cubicBezTo>
                    <a:pt x="15229" y="14254"/>
                    <a:pt x="15776" y="12400"/>
                    <a:pt x="15989" y="10454"/>
                  </a:cubicBezTo>
                  <a:lnTo>
                    <a:pt x="15442" y="9330"/>
                  </a:lnTo>
                  <a:cubicBezTo>
                    <a:pt x="14560" y="7141"/>
                    <a:pt x="14104" y="4831"/>
                    <a:pt x="14104" y="2460"/>
                  </a:cubicBezTo>
                  <a:lnTo>
                    <a:pt x="14104" y="1001"/>
                  </a:lnTo>
                  <a:cubicBezTo>
                    <a:pt x="14104" y="446"/>
                    <a:pt x="13596" y="17"/>
                    <a:pt x="13022" y="17"/>
                  </a:cubicBezTo>
                  <a:cubicBezTo>
                    <a:pt x="12968" y="17"/>
                    <a:pt x="12913" y="21"/>
                    <a:pt x="12858" y="29"/>
                  </a:cubicBezTo>
                  <a:cubicBezTo>
                    <a:pt x="11338" y="393"/>
                    <a:pt x="8907" y="880"/>
                    <a:pt x="7934" y="880"/>
                  </a:cubicBezTo>
                  <a:cubicBezTo>
                    <a:pt x="6992" y="880"/>
                    <a:pt x="4530" y="393"/>
                    <a:pt x="3040" y="29"/>
                  </a:cubicBezTo>
                  <a:cubicBezTo>
                    <a:pt x="2960" y="10"/>
                    <a:pt x="2881" y="1"/>
                    <a:pt x="2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82"/>
            <p:cNvSpPr/>
            <p:nvPr/>
          </p:nvSpPr>
          <p:spPr>
            <a:xfrm>
              <a:off x="1624418" y="3155605"/>
              <a:ext cx="579018" cy="356692"/>
            </a:xfrm>
            <a:custGeom>
              <a:avLst/>
              <a:gdLst/>
              <a:ahLst/>
              <a:cxnLst/>
              <a:rect l="l" t="t" r="r" b="b"/>
              <a:pathLst>
                <a:path w="17418" h="10730" extrusionOk="0">
                  <a:moveTo>
                    <a:pt x="10021" y="0"/>
                  </a:moveTo>
                  <a:cubicBezTo>
                    <a:pt x="8973" y="0"/>
                    <a:pt x="7881" y="165"/>
                    <a:pt x="6810" y="544"/>
                  </a:cubicBezTo>
                  <a:cubicBezTo>
                    <a:pt x="2433" y="2095"/>
                    <a:pt x="1" y="6624"/>
                    <a:pt x="761" y="8751"/>
                  </a:cubicBezTo>
                  <a:cubicBezTo>
                    <a:pt x="1222" y="10043"/>
                    <a:pt x="2950" y="10730"/>
                    <a:pt x="5209" y="10730"/>
                  </a:cubicBezTo>
                  <a:cubicBezTo>
                    <a:pt x="6671" y="10730"/>
                    <a:pt x="8355" y="10443"/>
                    <a:pt x="10062" y="9846"/>
                  </a:cubicBezTo>
                  <a:cubicBezTo>
                    <a:pt x="14439" y="8326"/>
                    <a:pt x="17418" y="5347"/>
                    <a:pt x="16658" y="3219"/>
                  </a:cubicBezTo>
                  <a:cubicBezTo>
                    <a:pt x="16084" y="1567"/>
                    <a:pt x="13256" y="0"/>
                    <a:pt x="10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82"/>
            <p:cNvSpPr/>
            <p:nvPr/>
          </p:nvSpPr>
          <p:spPr>
            <a:xfrm>
              <a:off x="1608262" y="3162951"/>
              <a:ext cx="582276" cy="329633"/>
            </a:xfrm>
            <a:custGeom>
              <a:avLst/>
              <a:gdLst/>
              <a:ahLst/>
              <a:cxnLst/>
              <a:rect l="l" t="t" r="r" b="b"/>
              <a:pathLst>
                <a:path w="17516" h="9916" extrusionOk="0">
                  <a:moveTo>
                    <a:pt x="14876" y="0"/>
                  </a:moveTo>
                  <a:cubicBezTo>
                    <a:pt x="14621" y="0"/>
                    <a:pt x="14401" y="20"/>
                    <a:pt x="14256" y="50"/>
                  </a:cubicBezTo>
                  <a:cubicBezTo>
                    <a:pt x="12220" y="415"/>
                    <a:pt x="10214" y="779"/>
                    <a:pt x="8238" y="1357"/>
                  </a:cubicBezTo>
                  <a:cubicBezTo>
                    <a:pt x="5928" y="2026"/>
                    <a:pt x="3618" y="3059"/>
                    <a:pt x="1672" y="4548"/>
                  </a:cubicBezTo>
                  <a:cubicBezTo>
                    <a:pt x="1216" y="4913"/>
                    <a:pt x="761" y="5308"/>
                    <a:pt x="457" y="5795"/>
                  </a:cubicBezTo>
                  <a:cubicBezTo>
                    <a:pt x="153" y="6281"/>
                    <a:pt x="1" y="6950"/>
                    <a:pt x="153" y="7497"/>
                  </a:cubicBezTo>
                  <a:cubicBezTo>
                    <a:pt x="325" y="8072"/>
                    <a:pt x="824" y="8566"/>
                    <a:pt x="1341" y="8566"/>
                  </a:cubicBezTo>
                  <a:cubicBezTo>
                    <a:pt x="1370" y="8566"/>
                    <a:pt x="1400" y="8564"/>
                    <a:pt x="1429" y="8561"/>
                  </a:cubicBezTo>
                  <a:cubicBezTo>
                    <a:pt x="2037" y="8530"/>
                    <a:pt x="2584" y="7953"/>
                    <a:pt x="3192" y="7953"/>
                  </a:cubicBezTo>
                  <a:cubicBezTo>
                    <a:pt x="3800" y="7953"/>
                    <a:pt x="4317" y="8500"/>
                    <a:pt x="4773" y="8986"/>
                  </a:cubicBezTo>
                  <a:cubicBezTo>
                    <a:pt x="5157" y="9426"/>
                    <a:pt x="5666" y="9915"/>
                    <a:pt x="6232" y="9915"/>
                  </a:cubicBezTo>
                  <a:cubicBezTo>
                    <a:pt x="6292" y="9915"/>
                    <a:pt x="6353" y="9910"/>
                    <a:pt x="6414" y="9898"/>
                  </a:cubicBezTo>
                  <a:cubicBezTo>
                    <a:pt x="7022" y="9807"/>
                    <a:pt x="7417" y="9169"/>
                    <a:pt x="7721" y="8621"/>
                  </a:cubicBezTo>
                  <a:cubicBezTo>
                    <a:pt x="8025" y="8044"/>
                    <a:pt x="8451" y="7436"/>
                    <a:pt x="9089" y="7436"/>
                  </a:cubicBezTo>
                  <a:cubicBezTo>
                    <a:pt x="9678" y="7436"/>
                    <a:pt x="10216" y="8058"/>
                    <a:pt x="10797" y="8058"/>
                  </a:cubicBezTo>
                  <a:cubicBezTo>
                    <a:pt x="10845" y="8058"/>
                    <a:pt x="10894" y="8053"/>
                    <a:pt x="10943" y="8044"/>
                  </a:cubicBezTo>
                  <a:cubicBezTo>
                    <a:pt x="11399" y="7953"/>
                    <a:pt x="11673" y="7497"/>
                    <a:pt x="11855" y="7041"/>
                  </a:cubicBezTo>
                  <a:cubicBezTo>
                    <a:pt x="12037" y="6585"/>
                    <a:pt x="12189" y="6099"/>
                    <a:pt x="12584" y="5825"/>
                  </a:cubicBezTo>
                  <a:cubicBezTo>
                    <a:pt x="12821" y="5651"/>
                    <a:pt x="13108" y="5601"/>
                    <a:pt x="13409" y="5601"/>
                  </a:cubicBezTo>
                  <a:cubicBezTo>
                    <a:pt x="13687" y="5601"/>
                    <a:pt x="13979" y="5644"/>
                    <a:pt x="14256" y="5673"/>
                  </a:cubicBezTo>
                  <a:cubicBezTo>
                    <a:pt x="14435" y="5701"/>
                    <a:pt x="14622" y="5721"/>
                    <a:pt x="14805" y="5721"/>
                  </a:cubicBezTo>
                  <a:cubicBezTo>
                    <a:pt x="15215" y="5721"/>
                    <a:pt x="15606" y="5623"/>
                    <a:pt x="15837" y="5308"/>
                  </a:cubicBezTo>
                  <a:cubicBezTo>
                    <a:pt x="16414" y="4579"/>
                    <a:pt x="15685" y="3333"/>
                    <a:pt x="16232" y="2573"/>
                  </a:cubicBezTo>
                  <a:cubicBezTo>
                    <a:pt x="16475" y="2147"/>
                    <a:pt x="17053" y="1965"/>
                    <a:pt x="17174" y="1509"/>
                  </a:cubicBezTo>
                  <a:cubicBezTo>
                    <a:pt x="17515" y="316"/>
                    <a:pt x="15905" y="0"/>
                    <a:pt x="14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82"/>
            <p:cNvSpPr/>
            <p:nvPr/>
          </p:nvSpPr>
          <p:spPr>
            <a:xfrm>
              <a:off x="1584028" y="3038358"/>
              <a:ext cx="578985" cy="355728"/>
            </a:xfrm>
            <a:custGeom>
              <a:avLst/>
              <a:gdLst/>
              <a:ahLst/>
              <a:cxnLst/>
              <a:rect l="l" t="t" r="r" b="b"/>
              <a:pathLst>
                <a:path w="17417" h="10701" extrusionOk="0">
                  <a:moveTo>
                    <a:pt x="9973" y="0"/>
                  </a:moveTo>
                  <a:cubicBezTo>
                    <a:pt x="8939" y="0"/>
                    <a:pt x="7864" y="156"/>
                    <a:pt x="6809" y="515"/>
                  </a:cubicBezTo>
                  <a:cubicBezTo>
                    <a:pt x="2432" y="2065"/>
                    <a:pt x="0" y="6594"/>
                    <a:pt x="760" y="8722"/>
                  </a:cubicBezTo>
                  <a:cubicBezTo>
                    <a:pt x="1221" y="10014"/>
                    <a:pt x="2949" y="10701"/>
                    <a:pt x="5215" y="10701"/>
                  </a:cubicBezTo>
                  <a:cubicBezTo>
                    <a:pt x="6681" y="10701"/>
                    <a:pt x="8372" y="10413"/>
                    <a:pt x="10092" y="9816"/>
                  </a:cubicBezTo>
                  <a:cubicBezTo>
                    <a:pt x="14438" y="8296"/>
                    <a:pt x="17417" y="5287"/>
                    <a:pt x="16657" y="3160"/>
                  </a:cubicBezTo>
                  <a:cubicBezTo>
                    <a:pt x="16080" y="1545"/>
                    <a:pt x="13228" y="0"/>
                    <a:pt x="9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82"/>
            <p:cNvSpPr/>
            <p:nvPr/>
          </p:nvSpPr>
          <p:spPr>
            <a:xfrm>
              <a:off x="1538552" y="3052453"/>
              <a:ext cx="616382" cy="317998"/>
            </a:xfrm>
            <a:custGeom>
              <a:avLst/>
              <a:gdLst/>
              <a:ahLst/>
              <a:cxnLst/>
              <a:rect l="l" t="t" r="r" b="b"/>
              <a:pathLst>
                <a:path w="18542" h="9566" extrusionOk="0">
                  <a:moveTo>
                    <a:pt x="15320" y="0"/>
                  </a:moveTo>
                  <a:cubicBezTo>
                    <a:pt x="12858" y="30"/>
                    <a:pt x="10456" y="669"/>
                    <a:pt x="8177" y="1641"/>
                  </a:cubicBezTo>
                  <a:cubicBezTo>
                    <a:pt x="6292" y="2401"/>
                    <a:pt x="4499" y="3374"/>
                    <a:pt x="2706" y="4377"/>
                  </a:cubicBezTo>
                  <a:cubicBezTo>
                    <a:pt x="1946" y="4742"/>
                    <a:pt x="0" y="6505"/>
                    <a:pt x="1216" y="7417"/>
                  </a:cubicBezTo>
                  <a:cubicBezTo>
                    <a:pt x="1398" y="7556"/>
                    <a:pt x="1618" y="7580"/>
                    <a:pt x="1848" y="7580"/>
                  </a:cubicBezTo>
                  <a:cubicBezTo>
                    <a:pt x="1968" y="7580"/>
                    <a:pt x="2091" y="7574"/>
                    <a:pt x="2212" y="7574"/>
                  </a:cubicBezTo>
                  <a:cubicBezTo>
                    <a:pt x="2362" y="7574"/>
                    <a:pt x="2509" y="7584"/>
                    <a:pt x="2645" y="7629"/>
                  </a:cubicBezTo>
                  <a:cubicBezTo>
                    <a:pt x="3496" y="7903"/>
                    <a:pt x="3739" y="9301"/>
                    <a:pt x="4651" y="9544"/>
                  </a:cubicBezTo>
                  <a:cubicBezTo>
                    <a:pt x="4719" y="9559"/>
                    <a:pt x="4786" y="9565"/>
                    <a:pt x="4852" y="9565"/>
                  </a:cubicBezTo>
                  <a:cubicBezTo>
                    <a:pt x="5342" y="9565"/>
                    <a:pt x="5765" y="9190"/>
                    <a:pt x="6140" y="8815"/>
                  </a:cubicBezTo>
                  <a:cubicBezTo>
                    <a:pt x="6505" y="8389"/>
                    <a:pt x="6961" y="7903"/>
                    <a:pt x="7538" y="7872"/>
                  </a:cubicBezTo>
                  <a:cubicBezTo>
                    <a:pt x="7560" y="7871"/>
                    <a:pt x="7581" y="7870"/>
                    <a:pt x="7602" y="7870"/>
                  </a:cubicBezTo>
                  <a:cubicBezTo>
                    <a:pt x="8037" y="7870"/>
                    <a:pt x="8469" y="8157"/>
                    <a:pt x="8845" y="8389"/>
                  </a:cubicBezTo>
                  <a:cubicBezTo>
                    <a:pt x="9129" y="8551"/>
                    <a:pt x="9467" y="8686"/>
                    <a:pt x="9769" y="8686"/>
                  </a:cubicBezTo>
                  <a:cubicBezTo>
                    <a:pt x="9919" y="8686"/>
                    <a:pt x="10061" y="8653"/>
                    <a:pt x="10183" y="8572"/>
                  </a:cubicBezTo>
                  <a:cubicBezTo>
                    <a:pt x="10760" y="8268"/>
                    <a:pt x="10760" y="7386"/>
                    <a:pt x="11247" y="6961"/>
                  </a:cubicBezTo>
                  <a:cubicBezTo>
                    <a:pt x="11461" y="6784"/>
                    <a:pt x="11708" y="6717"/>
                    <a:pt x="11966" y="6717"/>
                  </a:cubicBezTo>
                  <a:cubicBezTo>
                    <a:pt x="12329" y="6717"/>
                    <a:pt x="12715" y="6849"/>
                    <a:pt x="13070" y="6991"/>
                  </a:cubicBezTo>
                  <a:cubicBezTo>
                    <a:pt x="13494" y="7139"/>
                    <a:pt x="13963" y="7332"/>
                    <a:pt x="14382" y="7332"/>
                  </a:cubicBezTo>
                  <a:cubicBezTo>
                    <a:pt x="14565" y="7332"/>
                    <a:pt x="14738" y="7296"/>
                    <a:pt x="14894" y="7204"/>
                  </a:cubicBezTo>
                  <a:cubicBezTo>
                    <a:pt x="15472" y="6900"/>
                    <a:pt x="15593" y="6110"/>
                    <a:pt x="15624" y="5471"/>
                  </a:cubicBezTo>
                  <a:cubicBezTo>
                    <a:pt x="15654" y="4833"/>
                    <a:pt x="15745" y="4073"/>
                    <a:pt x="16232" y="3647"/>
                  </a:cubicBezTo>
                  <a:cubicBezTo>
                    <a:pt x="16718" y="3252"/>
                    <a:pt x="17478" y="3404"/>
                    <a:pt x="17995" y="3040"/>
                  </a:cubicBezTo>
                  <a:cubicBezTo>
                    <a:pt x="18451" y="2705"/>
                    <a:pt x="18542" y="1976"/>
                    <a:pt x="18329" y="1398"/>
                  </a:cubicBezTo>
                  <a:cubicBezTo>
                    <a:pt x="18086" y="821"/>
                    <a:pt x="17569" y="456"/>
                    <a:pt x="17022" y="213"/>
                  </a:cubicBezTo>
                  <a:cubicBezTo>
                    <a:pt x="16475" y="30"/>
                    <a:pt x="15897" y="0"/>
                    <a:pt x="15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82"/>
            <p:cNvSpPr/>
            <p:nvPr/>
          </p:nvSpPr>
          <p:spPr>
            <a:xfrm>
              <a:off x="1543605" y="2926630"/>
              <a:ext cx="579018" cy="356027"/>
            </a:xfrm>
            <a:custGeom>
              <a:avLst/>
              <a:gdLst/>
              <a:ahLst/>
              <a:cxnLst/>
              <a:rect l="l" t="t" r="r" b="b"/>
              <a:pathLst>
                <a:path w="17418" h="10710" extrusionOk="0">
                  <a:moveTo>
                    <a:pt x="10027" y="1"/>
                  </a:moveTo>
                  <a:cubicBezTo>
                    <a:pt x="8978" y="1"/>
                    <a:pt x="7884" y="162"/>
                    <a:pt x="6809" y="533"/>
                  </a:cubicBezTo>
                  <a:cubicBezTo>
                    <a:pt x="2432" y="2083"/>
                    <a:pt x="0" y="6612"/>
                    <a:pt x="760" y="8739"/>
                  </a:cubicBezTo>
                  <a:cubicBezTo>
                    <a:pt x="1224" y="10018"/>
                    <a:pt x="2964" y="10710"/>
                    <a:pt x="5238" y="10710"/>
                  </a:cubicBezTo>
                  <a:cubicBezTo>
                    <a:pt x="6693" y="10710"/>
                    <a:pt x="8365" y="10427"/>
                    <a:pt x="10061" y="9834"/>
                  </a:cubicBezTo>
                  <a:cubicBezTo>
                    <a:pt x="14438" y="8314"/>
                    <a:pt x="17417" y="5305"/>
                    <a:pt x="16657" y="3177"/>
                  </a:cubicBezTo>
                  <a:cubicBezTo>
                    <a:pt x="16106" y="1546"/>
                    <a:pt x="13278" y="1"/>
                    <a:pt x="10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82"/>
            <p:cNvSpPr/>
            <p:nvPr/>
          </p:nvSpPr>
          <p:spPr>
            <a:xfrm>
              <a:off x="1766895" y="2971907"/>
              <a:ext cx="31381" cy="19613"/>
            </a:xfrm>
            <a:custGeom>
              <a:avLst/>
              <a:gdLst/>
              <a:ahLst/>
              <a:cxnLst/>
              <a:rect l="l" t="t" r="r" b="b"/>
              <a:pathLst>
                <a:path w="944" h="590" extrusionOk="0">
                  <a:moveTo>
                    <a:pt x="650" y="1"/>
                  </a:moveTo>
                  <a:cubicBezTo>
                    <a:pt x="574" y="1"/>
                    <a:pt x="487" y="18"/>
                    <a:pt x="396" y="52"/>
                  </a:cubicBezTo>
                  <a:cubicBezTo>
                    <a:pt x="153" y="113"/>
                    <a:pt x="1" y="295"/>
                    <a:pt x="31" y="447"/>
                  </a:cubicBezTo>
                  <a:cubicBezTo>
                    <a:pt x="69" y="542"/>
                    <a:pt x="178" y="590"/>
                    <a:pt x="314" y="590"/>
                  </a:cubicBezTo>
                  <a:cubicBezTo>
                    <a:pt x="396" y="590"/>
                    <a:pt x="487" y="573"/>
                    <a:pt x="578" y="538"/>
                  </a:cubicBezTo>
                  <a:cubicBezTo>
                    <a:pt x="791" y="478"/>
                    <a:pt x="943" y="295"/>
                    <a:pt x="913" y="143"/>
                  </a:cubicBezTo>
                  <a:cubicBezTo>
                    <a:pt x="875" y="48"/>
                    <a:pt x="777" y="1"/>
                    <a:pt x="650" y="1"/>
                  </a:cubicBezTo>
                  <a:close/>
                </a:path>
              </a:pathLst>
            </a:custGeom>
            <a:solidFill>
              <a:srgbClr val="F5D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82"/>
            <p:cNvSpPr/>
            <p:nvPr/>
          </p:nvSpPr>
          <p:spPr>
            <a:xfrm>
              <a:off x="1814398" y="3014590"/>
              <a:ext cx="32378" cy="19646"/>
            </a:xfrm>
            <a:custGeom>
              <a:avLst/>
              <a:gdLst/>
              <a:ahLst/>
              <a:cxnLst/>
              <a:rect l="l" t="t" r="r" b="b"/>
              <a:pathLst>
                <a:path w="974" h="591" extrusionOk="0">
                  <a:moveTo>
                    <a:pt x="631" y="1"/>
                  </a:moveTo>
                  <a:cubicBezTo>
                    <a:pt x="558" y="1"/>
                    <a:pt x="477" y="14"/>
                    <a:pt x="396" y="45"/>
                  </a:cubicBezTo>
                  <a:cubicBezTo>
                    <a:pt x="152" y="136"/>
                    <a:pt x="0" y="318"/>
                    <a:pt x="61" y="440"/>
                  </a:cubicBezTo>
                  <a:cubicBezTo>
                    <a:pt x="82" y="544"/>
                    <a:pt x="202" y="591"/>
                    <a:pt x="354" y="591"/>
                  </a:cubicBezTo>
                  <a:cubicBezTo>
                    <a:pt x="424" y="591"/>
                    <a:pt x="501" y="581"/>
                    <a:pt x="578" y="561"/>
                  </a:cubicBezTo>
                  <a:cubicBezTo>
                    <a:pt x="821" y="470"/>
                    <a:pt x="973" y="288"/>
                    <a:pt x="912" y="136"/>
                  </a:cubicBezTo>
                  <a:cubicBezTo>
                    <a:pt x="892" y="55"/>
                    <a:pt x="777" y="1"/>
                    <a:pt x="631" y="1"/>
                  </a:cubicBezTo>
                  <a:close/>
                </a:path>
              </a:pathLst>
            </a:custGeom>
            <a:solidFill>
              <a:srgbClr val="F5D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82"/>
            <p:cNvSpPr/>
            <p:nvPr/>
          </p:nvSpPr>
          <p:spPr>
            <a:xfrm>
              <a:off x="1717397" y="3036596"/>
              <a:ext cx="32378" cy="19347"/>
            </a:xfrm>
            <a:custGeom>
              <a:avLst/>
              <a:gdLst/>
              <a:ahLst/>
              <a:cxnLst/>
              <a:rect l="l" t="t" r="r" b="b"/>
              <a:pathLst>
                <a:path w="974" h="582" extrusionOk="0">
                  <a:moveTo>
                    <a:pt x="650" y="0"/>
                  </a:moveTo>
                  <a:cubicBezTo>
                    <a:pt x="574" y="0"/>
                    <a:pt x="487" y="17"/>
                    <a:pt x="396" y="51"/>
                  </a:cubicBezTo>
                  <a:cubicBezTo>
                    <a:pt x="152" y="112"/>
                    <a:pt x="0" y="295"/>
                    <a:pt x="61" y="447"/>
                  </a:cubicBezTo>
                  <a:cubicBezTo>
                    <a:pt x="81" y="528"/>
                    <a:pt x="196" y="582"/>
                    <a:pt x="343" y="582"/>
                  </a:cubicBezTo>
                  <a:cubicBezTo>
                    <a:pt x="416" y="582"/>
                    <a:pt x="497" y="568"/>
                    <a:pt x="578" y="538"/>
                  </a:cubicBezTo>
                  <a:cubicBezTo>
                    <a:pt x="821" y="447"/>
                    <a:pt x="973" y="295"/>
                    <a:pt x="912" y="143"/>
                  </a:cubicBezTo>
                  <a:cubicBezTo>
                    <a:pt x="874" y="48"/>
                    <a:pt x="777" y="0"/>
                    <a:pt x="650" y="0"/>
                  </a:cubicBezTo>
                  <a:close/>
                </a:path>
              </a:pathLst>
            </a:custGeom>
            <a:solidFill>
              <a:srgbClr val="F5D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82"/>
            <p:cNvSpPr/>
            <p:nvPr/>
          </p:nvSpPr>
          <p:spPr>
            <a:xfrm>
              <a:off x="1859874" y="2966854"/>
              <a:ext cx="32345" cy="19613"/>
            </a:xfrm>
            <a:custGeom>
              <a:avLst/>
              <a:gdLst/>
              <a:ahLst/>
              <a:cxnLst/>
              <a:rect l="l" t="t" r="r" b="b"/>
              <a:pathLst>
                <a:path w="973" h="590" extrusionOk="0">
                  <a:moveTo>
                    <a:pt x="658" y="1"/>
                  </a:moveTo>
                  <a:cubicBezTo>
                    <a:pt x="578" y="1"/>
                    <a:pt x="487" y="18"/>
                    <a:pt x="395" y="52"/>
                  </a:cubicBezTo>
                  <a:cubicBezTo>
                    <a:pt x="152" y="113"/>
                    <a:pt x="0" y="295"/>
                    <a:pt x="61" y="447"/>
                  </a:cubicBezTo>
                  <a:cubicBezTo>
                    <a:pt x="80" y="542"/>
                    <a:pt x="182" y="590"/>
                    <a:pt x="315" y="590"/>
                  </a:cubicBezTo>
                  <a:cubicBezTo>
                    <a:pt x="395" y="590"/>
                    <a:pt x="487" y="573"/>
                    <a:pt x="578" y="539"/>
                  </a:cubicBezTo>
                  <a:cubicBezTo>
                    <a:pt x="821" y="478"/>
                    <a:pt x="973" y="295"/>
                    <a:pt x="912" y="143"/>
                  </a:cubicBezTo>
                  <a:cubicBezTo>
                    <a:pt x="893" y="48"/>
                    <a:pt x="791" y="1"/>
                    <a:pt x="658" y="1"/>
                  </a:cubicBezTo>
                  <a:close/>
                </a:path>
              </a:pathLst>
            </a:custGeom>
            <a:solidFill>
              <a:srgbClr val="F5D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82"/>
            <p:cNvSpPr/>
            <p:nvPr/>
          </p:nvSpPr>
          <p:spPr>
            <a:xfrm>
              <a:off x="1260678" y="3159527"/>
              <a:ext cx="319327" cy="448674"/>
            </a:xfrm>
            <a:custGeom>
              <a:avLst/>
              <a:gdLst/>
              <a:ahLst/>
              <a:cxnLst/>
              <a:rect l="l" t="t" r="r" b="b"/>
              <a:pathLst>
                <a:path w="9606" h="13497" extrusionOk="0">
                  <a:moveTo>
                    <a:pt x="4013" y="1"/>
                  </a:moveTo>
                  <a:lnTo>
                    <a:pt x="2584" y="7114"/>
                  </a:lnTo>
                  <a:lnTo>
                    <a:pt x="1" y="10183"/>
                  </a:lnTo>
                  <a:lnTo>
                    <a:pt x="4408" y="13497"/>
                  </a:lnTo>
                  <a:lnTo>
                    <a:pt x="6232" y="10183"/>
                  </a:lnTo>
                  <a:cubicBezTo>
                    <a:pt x="7539" y="9667"/>
                    <a:pt x="8451" y="8572"/>
                    <a:pt x="8754" y="7205"/>
                  </a:cubicBezTo>
                  <a:lnTo>
                    <a:pt x="9606" y="3314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82"/>
            <p:cNvSpPr/>
            <p:nvPr/>
          </p:nvSpPr>
          <p:spPr>
            <a:xfrm>
              <a:off x="714038" y="3471774"/>
              <a:ext cx="738648" cy="831395"/>
            </a:xfrm>
            <a:custGeom>
              <a:avLst/>
              <a:gdLst/>
              <a:ahLst/>
              <a:cxnLst/>
              <a:rect l="l" t="t" r="r" b="b"/>
              <a:pathLst>
                <a:path w="22220" h="25010" extrusionOk="0">
                  <a:moveTo>
                    <a:pt x="15289" y="0"/>
                  </a:moveTo>
                  <a:lnTo>
                    <a:pt x="12159" y="4377"/>
                  </a:lnTo>
                  <a:cubicBezTo>
                    <a:pt x="10609" y="4711"/>
                    <a:pt x="9210" y="5593"/>
                    <a:pt x="8207" y="6870"/>
                  </a:cubicBezTo>
                  <a:lnTo>
                    <a:pt x="2067" y="14894"/>
                  </a:lnTo>
                  <a:cubicBezTo>
                    <a:pt x="0" y="17569"/>
                    <a:pt x="426" y="21368"/>
                    <a:pt x="2979" y="23526"/>
                  </a:cubicBezTo>
                  <a:cubicBezTo>
                    <a:pt x="4156" y="24526"/>
                    <a:pt x="5591" y="25009"/>
                    <a:pt x="7015" y="25009"/>
                  </a:cubicBezTo>
                  <a:cubicBezTo>
                    <a:pt x="9010" y="25009"/>
                    <a:pt x="10983" y="24059"/>
                    <a:pt x="12189" y="22250"/>
                  </a:cubicBezTo>
                  <a:lnTo>
                    <a:pt x="17904" y="13891"/>
                  </a:lnTo>
                  <a:cubicBezTo>
                    <a:pt x="18663" y="12766"/>
                    <a:pt x="19089" y="11429"/>
                    <a:pt x="19089" y="10092"/>
                  </a:cubicBezTo>
                  <a:lnTo>
                    <a:pt x="19089" y="9484"/>
                  </a:lnTo>
                  <a:lnTo>
                    <a:pt x="22220" y="5167"/>
                  </a:lnTo>
                  <a:lnTo>
                    <a:pt x="15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82"/>
            <p:cNvSpPr/>
            <p:nvPr/>
          </p:nvSpPr>
          <p:spPr>
            <a:xfrm>
              <a:off x="1435467" y="3062792"/>
              <a:ext cx="212253" cy="131142"/>
            </a:xfrm>
            <a:custGeom>
              <a:avLst/>
              <a:gdLst/>
              <a:ahLst/>
              <a:cxnLst/>
              <a:rect l="l" t="t" r="r" b="b"/>
              <a:pathLst>
                <a:path w="6385" h="3945" extrusionOk="0">
                  <a:moveTo>
                    <a:pt x="5694" y="1"/>
                  </a:moveTo>
                  <a:cubicBezTo>
                    <a:pt x="4788" y="1"/>
                    <a:pt x="3851" y="191"/>
                    <a:pt x="3041" y="570"/>
                  </a:cubicBezTo>
                  <a:cubicBezTo>
                    <a:pt x="1673" y="1178"/>
                    <a:pt x="609" y="2303"/>
                    <a:pt x="1" y="3671"/>
                  </a:cubicBezTo>
                  <a:lnTo>
                    <a:pt x="427" y="3944"/>
                  </a:lnTo>
                  <a:cubicBezTo>
                    <a:pt x="822" y="3063"/>
                    <a:pt x="1582" y="2303"/>
                    <a:pt x="2463" y="1877"/>
                  </a:cubicBezTo>
                  <a:cubicBezTo>
                    <a:pt x="3709" y="1330"/>
                    <a:pt x="5047" y="814"/>
                    <a:pt x="6384" y="449"/>
                  </a:cubicBezTo>
                  <a:cubicBezTo>
                    <a:pt x="6384" y="297"/>
                    <a:pt x="6354" y="145"/>
                    <a:pt x="6232" y="23"/>
                  </a:cubicBezTo>
                  <a:cubicBezTo>
                    <a:pt x="6055" y="8"/>
                    <a:pt x="5875" y="1"/>
                    <a:pt x="5694" y="1"/>
                  </a:cubicBezTo>
                  <a:close/>
                </a:path>
              </a:pathLst>
            </a:custGeom>
            <a:solidFill>
              <a:srgbClr val="A64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82"/>
            <p:cNvSpPr/>
            <p:nvPr/>
          </p:nvSpPr>
          <p:spPr>
            <a:xfrm>
              <a:off x="1394047" y="3045373"/>
              <a:ext cx="249618" cy="139452"/>
            </a:xfrm>
            <a:custGeom>
              <a:avLst/>
              <a:gdLst/>
              <a:ahLst/>
              <a:cxnLst/>
              <a:rect l="l" t="t" r="r" b="b"/>
              <a:pathLst>
                <a:path w="7509" h="4195" extrusionOk="0">
                  <a:moveTo>
                    <a:pt x="5989" y="0"/>
                  </a:moveTo>
                  <a:cubicBezTo>
                    <a:pt x="3648" y="91"/>
                    <a:pt x="1247" y="1429"/>
                    <a:pt x="1" y="3435"/>
                  </a:cubicBezTo>
                  <a:lnTo>
                    <a:pt x="1277" y="4195"/>
                  </a:lnTo>
                  <a:cubicBezTo>
                    <a:pt x="1855" y="2827"/>
                    <a:pt x="2919" y="1702"/>
                    <a:pt x="4287" y="1094"/>
                  </a:cubicBezTo>
                  <a:cubicBezTo>
                    <a:pt x="5139" y="695"/>
                    <a:pt x="6131" y="506"/>
                    <a:pt x="7099" y="506"/>
                  </a:cubicBezTo>
                  <a:cubicBezTo>
                    <a:pt x="7236" y="506"/>
                    <a:pt x="7373" y="509"/>
                    <a:pt x="7508" y="517"/>
                  </a:cubicBezTo>
                  <a:cubicBezTo>
                    <a:pt x="7387" y="365"/>
                    <a:pt x="7235" y="213"/>
                    <a:pt x="7053" y="152"/>
                  </a:cubicBezTo>
                  <a:cubicBezTo>
                    <a:pt x="6718" y="0"/>
                    <a:pt x="6384" y="0"/>
                    <a:pt x="59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82"/>
            <p:cNvSpPr/>
            <p:nvPr/>
          </p:nvSpPr>
          <p:spPr>
            <a:xfrm>
              <a:off x="1435467" y="3065584"/>
              <a:ext cx="254671" cy="148561"/>
            </a:xfrm>
            <a:custGeom>
              <a:avLst/>
              <a:gdLst/>
              <a:ahLst/>
              <a:cxnLst/>
              <a:rect l="l" t="t" r="r" b="b"/>
              <a:pathLst>
                <a:path w="7661" h="4469" extrusionOk="0">
                  <a:moveTo>
                    <a:pt x="6384" y="0"/>
                  </a:moveTo>
                  <a:cubicBezTo>
                    <a:pt x="3861" y="31"/>
                    <a:pt x="1278" y="1459"/>
                    <a:pt x="1" y="3648"/>
                  </a:cubicBezTo>
                  <a:lnTo>
                    <a:pt x="1430" y="4468"/>
                  </a:lnTo>
                  <a:cubicBezTo>
                    <a:pt x="1886" y="3192"/>
                    <a:pt x="2797" y="2128"/>
                    <a:pt x="3983" y="1520"/>
                  </a:cubicBezTo>
                  <a:cubicBezTo>
                    <a:pt x="4761" y="1109"/>
                    <a:pt x="5647" y="898"/>
                    <a:pt x="6531" y="898"/>
                  </a:cubicBezTo>
                  <a:cubicBezTo>
                    <a:pt x="6890" y="898"/>
                    <a:pt x="7249" y="933"/>
                    <a:pt x="7600" y="1003"/>
                  </a:cubicBezTo>
                  <a:cubicBezTo>
                    <a:pt x="7661" y="851"/>
                    <a:pt x="7661" y="669"/>
                    <a:pt x="7600" y="517"/>
                  </a:cubicBezTo>
                  <a:cubicBezTo>
                    <a:pt x="7509" y="304"/>
                    <a:pt x="7296" y="152"/>
                    <a:pt x="7053" y="61"/>
                  </a:cubicBezTo>
                  <a:cubicBezTo>
                    <a:pt x="6840" y="0"/>
                    <a:pt x="6597" y="0"/>
                    <a:pt x="638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82"/>
            <p:cNvSpPr/>
            <p:nvPr/>
          </p:nvSpPr>
          <p:spPr>
            <a:xfrm>
              <a:off x="1482971" y="3106073"/>
              <a:ext cx="226381" cy="133336"/>
            </a:xfrm>
            <a:custGeom>
              <a:avLst/>
              <a:gdLst/>
              <a:ahLst/>
              <a:cxnLst/>
              <a:rect l="l" t="t" r="r" b="b"/>
              <a:pathLst>
                <a:path w="6810" h="4011" extrusionOk="0">
                  <a:moveTo>
                    <a:pt x="4957" y="1"/>
                  </a:moveTo>
                  <a:cubicBezTo>
                    <a:pt x="4113" y="1"/>
                    <a:pt x="3264" y="269"/>
                    <a:pt x="2554" y="727"/>
                  </a:cubicBezTo>
                  <a:cubicBezTo>
                    <a:pt x="1612" y="1335"/>
                    <a:pt x="760" y="2399"/>
                    <a:pt x="1" y="3250"/>
                  </a:cubicBezTo>
                  <a:lnTo>
                    <a:pt x="1308" y="4010"/>
                  </a:lnTo>
                  <a:cubicBezTo>
                    <a:pt x="1672" y="2825"/>
                    <a:pt x="2523" y="1852"/>
                    <a:pt x="3618" y="1366"/>
                  </a:cubicBezTo>
                  <a:cubicBezTo>
                    <a:pt x="4169" y="1132"/>
                    <a:pt x="4758" y="1017"/>
                    <a:pt x="5343" y="1017"/>
                  </a:cubicBezTo>
                  <a:cubicBezTo>
                    <a:pt x="5821" y="1017"/>
                    <a:pt x="6297" y="1094"/>
                    <a:pt x="6748" y="1244"/>
                  </a:cubicBezTo>
                  <a:cubicBezTo>
                    <a:pt x="6809" y="1001"/>
                    <a:pt x="6748" y="788"/>
                    <a:pt x="6627" y="606"/>
                  </a:cubicBezTo>
                  <a:cubicBezTo>
                    <a:pt x="6444" y="332"/>
                    <a:pt x="6080" y="180"/>
                    <a:pt x="5776" y="89"/>
                  </a:cubicBezTo>
                  <a:cubicBezTo>
                    <a:pt x="5507" y="29"/>
                    <a:pt x="5232" y="1"/>
                    <a:pt x="4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82"/>
            <p:cNvSpPr/>
            <p:nvPr/>
          </p:nvSpPr>
          <p:spPr>
            <a:xfrm>
              <a:off x="1526419" y="3139681"/>
              <a:ext cx="180906" cy="107805"/>
            </a:xfrm>
            <a:custGeom>
              <a:avLst/>
              <a:gdLst/>
              <a:ahLst/>
              <a:cxnLst/>
              <a:rect l="l" t="t" r="r" b="b"/>
              <a:pathLst>
                <a:path w="5442" h="3243" extrusionOk="0">
                  <a:moveTo>
                    <a:pt x="4077" y="1"/>
                  </a:moveTo>
                  <a:cubicBezTo>
                    <a:pt x="3478" y="1"/>
                    <a:pt x="2875" y="115"/>
                    <a:pt x="2311" y="355"/>
                  </a:cubicBezTo>
                  <a:cubicBezTo>
                    <a:pt x="1216" y="841"/>
                    <a:pt x="365" y="1814"/>
                    <a:pt x="1" y="2969"/>
                  </a:cubicBezTo>
                  <a:lnTo>
                    <a:pt x="457" y="3242"/>
                  </a:lnTo>
                  <a:cubicBezTo>
                    <a:pt x="1186" y="1783"/>
                    <a:pt x="2858" y="720"/>
                    <a:pt x="4438" y="689"/>
                  </a:cubicBezTo>
                  <a:cubicBezTo>
                    <a:pt x="4742" y="689"/>
                    <a:pt x="5077" y="689"/>
                    <a:pt x="5289" y="446"/>
                  </a:cubicBezTo>
                  <a:cubicBezTo>
                    <a:pt x="5350" y="385"/>
                    <a:pt x="5381" y="294"/>
                    <a:pt x="5441" y="203"/>
                  </a:cubicBezTo>
                  <a:cubicBezTo>
                    <a:pt x="5003" y="70"/>
                    <a:pt x="4541" y="1"/>
                    <a:pt x="4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82"/>
            <p:cNvSpPr/>
            <p:nvPr/>
          </p:nvSpPr>
          <p:spPr>
            <a:xfrm>
              <a:off x="1527416" y="3152480"/>
              <a:ext cx="171830" cy="117246"/>
            </a:xfrm>
            <a:custGeom>
              <a:avLst/>
              <a:gdLst/>
              <a:ahLst/>
              <a:cxnLst/>
              <a:rect l="l" t="t" r="r" b="b"/>
              <a:pathLst>
                <a:path w="5169" h="3527" extrusionOk="0">
                  <a:moveTo>
                    <a:pt x="3983" y="0"/>
                  </a:moveTo>
                  <a:cubicBezTo>
                    <a:pt x="2402" y="61"/>
                    <a:pt x="761" y="1186"/>
                    <a:pt x="1" y="2584"/>
                  </a:cubicBezTo>
                  <a:lnTo>
                    <a:pt x="1612" y="3526"/>
                  </a:lnTo>
                  <a:cubicBezTo>
                    <a:pt x="1946" y="2553"/>
                    <a:pt x="2889" y="1672"/>
                    <a:pt x="3922" y="1490"/>
                  </a:cubicBezTo>
                  <a:cubicBezTo>
                    <a:pt x="4196" y="1429"/>
                    <a:pt x="4408" y="1398"/>
                    <a:pt x="4682" y="1277"/>
                  </a:cubicBezTo>
                  <a:cubicBezTo>
                    <a:pt x="4895" y="1186"/>
                    <a:pt x="5138" y="973"/>
                    <a:pt x="5138" y="730"/>
                  </a:cubicBezTo>
                  <a:cubicBezTo>
                    <a:pt x="5168" y="456"/>
                    <a:pt x="4986" y="213"/>
                    <a:pt x="4743" y="122"/>
                  </a:cubicBezTo>
                  <a:cubicBezTo>
                    <a:pt x="4530" y="0"/>
                    <a:pt x="4256" y="0"/>
                    <a:pt x="398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82"/>
            <p:cNvSpPr/>
            <p:nvPr/>
          </p:nvSpPr>
          <p:spPr>
            <a:xfrm>
              <a:off x="2182193" y="3006977"/>
              <a:ext cx="277907" cy="431488"/>
            </a:xfrm>
            <a:custGeom>
              <a:avLst/>
              <a:gdLst/>
              <a:ahLst/>
              <a:cxnLst/>
              <a:rect l="l" t="t" r="r" b="b"/>
              <a:pathLst>
                <a:path w="8360" h="12980" extrusionOk="0">
                  <a:moveTo>
                    <a:pt x="4195" y="0"/>
                  </a:moveTo>
                  <a:lnTo>
                    <a:pt x="0" y="4499"/>
                  </a:lnTo>
                  <a:lnTo>
                    <a:pt x="639" y="6657"/>
                  </a:lnTo>
                  <a:cubicBezTo>
                    <a:pt x="943" y="7721"/>
                    <a:pt x="1672" y="8541"/>
                    <a:pt x="2645" y="9058"/>
                  </a:cubicBezTo>
                  <a:lnTo>
                    <a:pt x="3709" y="12979"/>
                  </a:lnTo>
                  <a:lnTo>
                    <a:pt x="8359" y="10517"/>
                  </a:lnTo>
                  <a:lnTo>
                    <a:pt x="419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82"/>
            <p:cNvSpPr/>
            <p:nvPr/>
          </p:nvSpPr>
          <p:spPr>
            <a:xfrm>
              <a:off x="2228666" y="3348478"/>
              <a:ext cx="681072" cy="885879"/>
            </a:xfrm>
            <a:custGeom>
              <a:avLst/>
              <a:gdLst/>
              <a:ahLst/>
              <a:cxnLst/>
              <a:rect l="l" t="t" r="r" b="b"/>
              <a:pathLst>
                <a:path w="20488" h="26649" extrusionOk="0">
                  <a:moveTo>
                    <a:pt x="7478" y="1"/>
                  </a:moveTo>
                  <a:lnTo>
                    <a:pt x="1" y="3922"/>
                  </a:lnTo>
                  <a:lnTo>
                    <a:pt x="2463" y="8451"/>
                  </a:lnTo>
                  <a:cubicBezTo>
                    <a:pt x="2189" y="10092"/>
                    <a:pt x="2432" y="11794"/>
                    <a:pt x="3162" y="13314"/>
                  </a:cubicBezTo>
                  <a:lnTo>
                    <a:pt x="7782" y="23102"/>
                  </a:lnTo>
                  <a:cubicBezTo>
                    <a:pt x="8862" y="25362"/>
                    <a:pt x="11101" y="26648"/>
                    <a:pt x="13415" y="26648"/>
                  </a:cubicBezTo>
                  <a:cubicBezTo>
                    <a:pt x="14618" y="26648"/>
                    <a:pt x="15840" y="26301"/>
                    <a:pt x="16931" y="25564"/>
                  </a:cubicBezTo>
                  <a:cubicBezTo>
                    <a:pt x="19636" y="23740"/>
                    <a:pt x="20487" y="20153"/>
                    <a:pt x="18876" y="17326"/>
                  </a:cubicBezTo>
                  <a:lnTo>
                    <a:pt x="13618" y="7995"/>
                  </a:lnTo>
                  <a:cubicBezTo>
                    <a:pt x="12828" y="6597"/>
                    <a:pt x="11673" y="5472"/>
                    <a:pt x="10214" y="4743"/>
                  </a:cubicBezTo>
                  <a:lnTo>
                    <a:pt x="9636" y="4469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82"/>
            <p:cNvSpPr/>
            <p:nvPr/>
          </p:nvSpPr>
          <p:spPr>
            <a:xfrm>
              <a:off x="2056902" y="2969513"/>
              <a:ext cx="228376" cy="82973"/>
            </a:xfrm>
            <a:custGeom>
              <a:avLst/>
              <a:gdLst/>
              <a:ahLst/>
              <a:cxnLst/>
              <a:rect l="l" t="t" r="r" b="b"/>
              <a:pathLst>
                <a:path w="6870" h="2496" extrusionOk="0">
                  <a:moveTo>
                    <a:pt x="3042" y="0"/>
                  </a:moveTo>
                  <a:cubicBezTo>
                    <a:pt x="2099" y="0"/>
                    <a:pt x="1141" y="246"/>
                    <a:pt x="183" y="246"/>
                  </a:cubicBezTo>
                  <a:cubicBezTo>
                    <a:pt x="122" y="367"/>
                    <a:pt x="31" y="489"/>
                    <a:pt x="0" y="610"/>
                  </a:cubicBezTo>
                  <a:lnTo>
                    <a:pt x="6687" y="2495"/>
                  </a:lnTo>
                  <a:lnTo>
                    <a:pt x="6870" y="2282"/>
                  </a:lnTo>
                  <a:cubicBezTo>
                    <a:pt x="6292" y="1066"/>
                    <a:pt x="5016" y="307"/>
                    <a:pt x="3800" y="63"/>
                  </a:cubicBezTo>
                  <a:cubicBezTo>
                    <a:pt x="3548" y="18"/>
                    <a:pt x="3296" y="0"/>
                    <a:pt x="30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82"/>
            <p:cNvSpPr/>
            <p:nvPr/>
          </p:nvSpPr>
          <p:spPr>
            <a:xfrm>
              <a:off x="2063983" y="2936237"/>
              <a:ext cx="259690" cy="110166"/>
            </a:xfrm>
            <a:custGeom>
              <a:avLst/>
              <a:gdLst/>
              <a:ahLst/>
              <a:cxnLst/>
              <a:rect l="l" t="t" r="r" b="b"/>
              <a:pathLst>
                <a:path w="7812" h="3314" extrusionOk="0">
                  <a:moveTo>
                    <a:pt x="2888" y="1"/>
                  </a:moveTo>
                  <a:cubicBezTo>
                    <a:pt x="2280" y="1"/>
                    <a:pt x="1641" y="92"/>
                    <a:pt x="1125" y="335"/>
                  </a:cubicBezTo>
                  <a:cubicBezTo>
                    <a:pt x="669" y="548"/>
                    <a:pt x="274" y="882"/>
                    <a:pt x="0" y="1247"/>
                  </a:cubicBezTo>
                  <a:cubicBezTo>
                    <a:pt x="935" y="1247"/>
                    <a:pt x="1871" y="977"/>
                    <a:pt x="2792" y="977"/>
                  </a:cubicBezTo>
                  <a:cubicBezTo>
                    <a:pt x="3068" y="977"/>
                    <a:pt x="3344" y="1001"/>
                    <a:pt x="3617" y="1064"/>
                  </a:cubicBezTo>
                  <a:cubicBezTo>
                    <a:pt x="4803" y="1308"/>
                    <a:pt x="6079" y="2067"/>
                    <a:pt x="6687" y="3314"/>
                  </a:cubicBezTo>
                  <a:lnTo>
                    <a:pt x="7812" y="2128"/>
                  </a:lnTo>
                  <a:cubicBezTo>
                    <a:pt x="6596" y="760"/>
                    <a:pt x="4711" y="1"/>
                    <a:pt x="288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82"/>
            <p:cNvSpPr/>
            <p:nvPr/>
          </p:nvSpPr>
          <p:spPr>
            <a:xfrm>
              <a:off x="2016480" y="3008773"/>
              <a:ext cx="239512" cy="87162"/>
            </a:xfrm>
            <a:custGeom>
              <a:avLst/>
              <a:gdLst/>
              <a:ahLst/>
              <a:cxnLst/>
              <a:rect l="l" t="t" r="r" b="b"/>
              <a:pathLst>
                <a:path w="7205" h="2622" extrusionOk="0">
                  <a:moveTo>
                    <a:pt x="2787" y="0"/>
                  </a:moveTo>
                  <a:cubicBezTo>
                    <a:pt x="2565" y="0"/>
                    <a:pt x="2345" y="12"/>
                    <a:pt x="2128" y="37"/>
                  </a:cubicBezTo>
                  <a:cubicBezTo>
                    <a:pt x="1703" y="68"/>
                    <a:pt x="1247" y="129"/>
                    <a:pt x="882" y="341"/>
                  </a:cubicBezTo>
                  <a:cubicBezTo>
                    <a:pt x="487" y="524"/>
                    <a:pt x="183" y="828"/>
                    <a:pt x="1" y="1192"/>
                  </a:cubicBezTo>
                  <a:cubicBezTo>
                    <a:pt x="122" y="1284"/>
                    <a:pt x="183" y="1314"/>
                    <a:pt x="335" y="1344"/>
                  </a:cubicBezTo>
                  <a:lnTo>
                    <a:pt x="6718" y="2621"/>
                  </a:lnTo>
                  <a:lnTo>
                    <a:pt x="7204" y="2074"/>
                  </a:lnTo>
                  <a:cubicBezTo>
                    <a:pt x="6185" y="705"/>
                    <a:pt x="4454" y="0"/>
                    <a:pt x="2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82"/>
            <p:cNvSpPr/>
            <p:nvPr/>
          </p:nvSpPr>
          <p:spPr>
            <a:xfrm>
              <a:off x="2005377" y="2976494"/>
              <a:ext cx="282927" cy="101223"/>
            </a:xfrm>
            <a:custGeom>
              <a:avLst/>
              <a:gdLst/>
              <a:ahLst/>
              <a:cxnLst/>
              <a:rect l="l" t="t" r="r" b="b"/>
              <a:pathLst>
                <a:path w="8511" h="3045" extrusionOk="0">
                  <a:moveTo>
                    <a:pt x="2740" y="1"/>
                  </a:moveTo>
                  <a:cubicBezTo>
                    <a:pt x="2484" y="1"/>
                    <a:pt x="2229" y="12"/>
                    <a:pt x="1976" y="36"/>
                  </a:cubicBezTo>
                  <a:cubicBezTo>
                    <a:pt x="1550" y="97"/>
                    <a:pt x="1125" y="157"/>
                    <a:pt x="760" y="340"/>
                  </a:cubicBezTo>
                  <a:cubicBezTo>
                    <a:pt x="365" y="552"/>
                    <a:pt x="61" y="917"/>
                    <a:pt x="31" y="1343"/>
                  </a:cubicBezTo>
                  <a:cubicBezTo>
                    <a:pt x="0" y="1647"/>
                    <a:pt x="152" y="1951"/>
                    <a:pt x="365" y="2133"/>
                  </a:cubicBezTo>
                  <a:cubicBezTo>
                    <a:pt x="547" y="1768"/>
                    <a:pt x="821" y="1464"/>
                    <a:pt x="1246" y="1252"/>
                  </a:cubicBezTo>
                  <a:cubicBezTo>
                    <a:pt x="1611" y="1069"/>
                    <a:pt x="2037" y="1008"/>
                    <a:pt x="2493" y="948"/>
                  </a:cubicBezTo>
                  <a:cubicBezTo>
                    <a:pt x="2658" y="934"/>
                    <a:pt x="2825" y="927"/>
                    <a:pt x="2994" y="927"/>
                  </a:cubicBezTo>
                  <a:cubicBezTo>
                    <a:pt x="4709" y="927"/>
                    <a:pt x="6519" y="1633"/>
                    <a:pt x="7599" y="3045"/>
                  </a:cubicBezTo>
                  <a:lnTo>
                    <a:pt x="8511" y="2072"/>
                  </a:lnTo>
                  <a:cubicBezTo>
                    <a:pt x="6917" y="748"/>
                    <a:pt x="4793" y="1"/>
                    <a:pt x="274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82"/>
            <p:cNvSpPr/>
            <p:nvPr/>
          </p:nvSpPr>
          <p:spPr>
            <a:xfrm>
              <a:off x="2034663" y="3069507"/>
              <a:ext cx="180906" cy="55714"/>
            </a:xfrm>
            <a:custGeom>
              <a:avLst/>
              <a:gdLst/>
              <a:ahLst/>
              <a:cxnLst/>
              <a:rect l="l" t="t" r="r" b="b"/>
              <a:pathLst>
                <a:path w="5442" h="1676" extrusionOk="0">
                  <a:moveTo>
                    <a:pt x="2243" y="1"/>
                  </a:moveTo>
                  <a:cubicBezTo>
                    <a:pt x="1440" y="1"/>
                    <a:pt x="720" y="220"/>
                    <a:pt x="1" y="642"/>
                  </a:cubicBezTo>
                  <a:lnTo>
                    <a:pt x="61" y="642"/>
                  </a:lnTo>
                  <a:cubicBezTo>
                    <a:pt x="365" y="703"/>
                    <a:pt x="700" y="703"/>
                    <a:pt x="1004" y="703"/>
                  </a:cubicBezTo>
                  <a:cubicBezTo>
                    <a:pt x="2493" y="703"/>
                    <a:pt x="3891" y="1189"/>
                    <a:pt x="5289" y="1675"/>
                  </a:cubicBezTo>
                  <a:lnTo>
                    <a:pt x="5441" y="1493"/>
                  </a:lnTo>
                  <a:cubicBezTo>
                    <a:pt x="4834" y="703"/>
                    <a:pt x="3891" y="125"/>
                    <a:pt x="2797" y="34"/>
                  </a:cubicBezTo>
                  <a:cubicBezTo>
                    <a:pt x="2608" y="12"/>
                    <a:pt x="2423" y="1"/>
                    <a:pt x="2243" y="1"/>
                  </a:cubicBezTo>
                  <a:close/>
                </a:path>
              </a:pathLst>
            </a:custGeom>
            <a:solidFill>
              <a:srgbClr val="A64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82"/>
            <p:cNvSpPr/>
            <p:nvPr/>
          </p:nvSpPr>
          <p:spPr>
            <a:xfrm>
              <a:off x="2008402" y="3026989"/>
              <a:ext cx="246560" cy="92181"/>
            </a:xfrm>
            <a:custGeom>
              <a:avLst/>
              <a:gdLst/>
              <a:ahLst/>
              <a:cxnLst/>
              <a:rect l="l" t="t" r="r" b="b"/>
              <a:pathLst>
                <a:path w="7417" h="2773" extrusionOk="0">
                  <a:moveTo>
                    <a:pt x="2146" y="0"/>
                  </a:moveTo>
                  <a:cubicBezTo>
                    <a:pt x="2018" y="0"/>
                    <a:pt x="1890" y="2"/>
                    <a:pt x="1763" y="6"/>
                  </a:cubicBezTo>
                  <a:cubicBezTo>
                    <a:pt x="1338" y="6"/>
                    <a:pt x="912" y="97"/>
                    <a:pt x="578" y="310"/>
                  </a:cubicBezTo>
                  <a:cubicBezTo>
                    <a:pt x="244" y="553"/>
                    <a:pt x="0" y="948"/>
                    <a:pt x="122" y="1344"/>
                  </a:cubicBezTo>
                  <a:cubicBezTo>
                    <a:pt x="244" y="1647"/>
                    <a:pt x="517" y="1830"/>
                    <a:pt x="821" y="1921"/>
                  </a:cubicBezTo>
                  <a:cubicBezTo>
                    <a:pt x="1527" y="1529"/>
                    <a:pt x="2300" y="1294"/>
                    <a:pt x="3160" y="1294"/>
                  </a:cubicBezTo>
                  <a:cubicBezTo>
                    <a:pt x="3300" y="1294"/>
                    <a:pt x="3442" y="1300"/>
                    <a:pt x="3587" y="1313"/>
                  </a:cubicBezTo>
                  <a:cubicBezTo>
                    <a:pt x="4651" y="1404"/>
                    <a:pt x="5593" y="1951"/>
                    <a:pt x="6231" y="2772"/>
                  </a:cubicBezTo>
                  <a:lnTo>
                    <a:pt x="7417" y="1526"/>
                  </a:lnTo>
                  <a:cubicBezTo>
                    <a:pt x="6024" y="418"/>
                    <a:pt x="3994" y="0"/>
                    <a:pt x="214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82"/>
            <p:cNvSpPr/>
            <p:nvPr/>
          </p:nvSpPr>
          <p:spPr>
            <a:xfrm>
              <a:off x="2018507" y="3081939"/>
              <a:ext cx="199089" cy="74596"/>
            </a:xfrm>
            <a:custGeom>
              <a:avLst/>
              <a:gdLst/>
              <a:ahLst/>
              <a:cxnLst/>
              <a:rect l="l" t="t" r="r" b="b"/>
              <a:pathLst>
                <a:path w="5989" h="2244" extrusionOk="0">
                  <a:moveTo>
                    <a:pt x="2166" y="1"/>
                  </a:moveTo>
                  <a:cubicBezTo>
                    <a:pt x="1892" y="1"/>
                    <a:pt x="1625" y="19"/>
                    <a:pt x="1368" y="55"/>
                  </a:cubicBezTo>
                  <a:cubicBezTo>
                    <a:pt x="1034" y="146"/>
                    <a:pt x="669" y="207"/>
                    <a:pt x="395" y="481"/>
                  </a:cubicBezTo>
                  <a:cubicBezTo>
                    <a:pt x="122" y="754"/>
                    <a:pt x="0" y="1210"/>
                    <a:pt x="243" y="1484"/>
                  </a:cubicBezTo>
                  <a:cubicBezTo>
                    <a:pt x="335" y="1666"/>
                    <a:pt x="608" y="1727"/>
                    <a:pt x="851" y="1727"/>
                  </a:cubicBezTo>
                  <a:cubicBezTo>
                    <a:pt x="1064" y="1727"/>
                    <a:pt x="1307" y="1666"/>
                    <a:pt x="1520" y="1636"/>
                  </a:cubicBezTo>
                  <a:cubicBezTo>
                    <a:pt x="1811" y="1582"/>
                    <a:pt x="2109" y="1556"/>
                    <a:pt x="2406" y="1556"/>
                  </a:cubicBezTo>
                  <a:cubicBezTo>
                    <a:pt x="3288" y="1556"/>
                    <a:pt x="4174" y="1789"/>
                    <a:pt x="4924" y="2244"/>
                  </a:cubicBezTo>
                  <a:lnTo>
                    <a:pt x="5988" y="1089"/>
                  </a:lnTo>
                  <a:cubicBezTo>
                    <a:pt x="4932" y="409"/>
                    <a:pt x="3479" y="1"/>
                    <a:pt x="216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82"/>
            <p:cNvSpPr/>
            <p:nvPr/>
          </p:nvSpPr>
          <p:spPr>
            <a:xfrm>
              <a:off x="1846743" y="4234623"/>
              <a:ext cx="323350" cy="196064"/>
            </a:xfrm>
            <a:custGeom>
              <a:avLst/>
              <a:gdLst/>
              <a:ahLst/>
              <a:cxnLst/>
              <a:rect l="l" t="t" r="r" b="b"/>
              <a:pathLst>
                <a:path w="9727" h="5898" extrusionOk="0">
                  <a:moveTo>
                    <a:pt x="3313" y="1"/>
                  </a:moveTo>
                  <a:lnTo>
                    <a:pt x="0" y="5898"/>
                  </a:lnTo>
                  <a:lnTo>
                    <a:pt x="6414" y="5898"/>
                  </a:lnTo>
                  <a:lnTo>
                    <a:pt x="9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82"/>
            <p:cNvSpPr/>
            <p:nvPr/>
          </p:nvSpPr>
          <p:spPr>
            <a:xfrm>
              <a:off x="1121226" y="4234623"/>
              <a:ext cx="835683" cy="196064"/>
            </a:xfrm>
            <a:custGeom>
              <a:avLst/>
              <a:gdLst/>
              <a:ahLst/>
              <a:cxnLst/>
              <a:rect l="l" t="t" r="r" b="b"/>
              <a:pathLst>
                <a:path w="25139" h="5898" extrusionOk="0">
                  <a:moveTo>
                    <a:pt x="1" y="1"/>
                  </a:moveTo>
                  <a:lnTo>
                    <a:pt x="3284" y="5898"/>
                  </a:lnTo>
                  <a:lnTo>
                    <a:pt x="21825" y="5898"/>
                  </a:lnTo>
                  <a:lnTo>
                    <a:pt x="25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82"/>
            <p:cNvSpPr/>
            <p:nvPr/>
          </p:nvSpPr>
          <p:spPr>
            <a:xfrm>
              <a:off x="1230361" y="4234623"/>
              <a:ext cx="726548" cy="196064"/>
            </a:xfrm>
            <a:custGeom>
              <a:avLst/>
              <a:gdLst/>
              <a:ahLst/>
              <a:cxnLst/>
              <a:rect l="l" t="t" r="r" b="b"/>
              <a:pathLst>
                <a:path w="21856" h="5898" extrusionOk="0">
                  <a:moveTo>
                    <a:pt x="21855" y="1"/>
                  </a:moveTo>
                  <a:lnTo>
                    <a:pt x="1" y="5898"/>
                  </a:lnTo>
                  <a:lnTo>
                    <a:pt x="18542" y="5898"/>
                  </a:lnTo>
                  <a:lnTo>
                    <a:pt x="21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82"/>
            <p:cNvSpPr/>
            <p:nvPr/>
          </p:nvSpPr>
          <p:spPr>
            <a:xfrm>
              <a:off x="2008402" y="4234623"/>
              <a:ext cx="161692" cy="196064"/>
            </a:xfrm>
            <a:custGeom>
              <a:avLst/>
              <a:gdLst/>
              <a:ahLst/>
              <a:cxnLst/>
              <a:rect l="l" t="t" r="r" b="b"/>
              <a:pathLst>
                <a:path w="4864" h="5898" extrusionOk="0">
                  <a:moveTo>
                    <a:pt x="0" y="1"/>
                  </a:moveTo>
                  <a:lnTo>
                    <a:pt x="1551" y="5898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82"/>
            <p:cNvSpPr/>
            <p:nvPr/>
          </p:nvSpPr>
          <p:spPr>
            <a:xfrm>
              <a:off x="2026585" y="3884014"/>
              <a:ext cx="438568" cy="43481"/>
            </a:xfrm>
            <a:custGeom>
              <a:avLst/>
              <a:gdLst/>
              <a:ahLst/>
              <a:cxnLst/>
              <a:rect l="l" t="t" r="r" b="b"/>
              <a:pathLst>
                <a:path w="13193" h="1308" extrusionOk="0">
                  <a:moveTo>
                    <a:pt x="365" y="1"/>
                  </a:moveTo>
                  <a:lnTo>
                    <a:pt x="0" y="1308"/>
                  </a:lnTo>
                  <a:lnTo>
                    <a:pt x="13192" y="1308"/>
                  </a:lnTo>
                  <a:lnTo>
                    <a:pt x="12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82"/>
            <p:cNvSpPr/>
            <p:nvPr/>
          </p:nvSpPr>
          <p:spPr>
            <a:xfrm>
              <a:off x="2078111" y="3838539"/>
              <a:ext cx="334486" cy="45509"/>
            </a:xfrm>
            <a:custGeom>
              <a:avLst/>
              <a:gdLst/>
              <a:ahLst/>
              <a:cxnLst/>
              <a:rect l="l" t="t" r="r" b="b"/>
              <a:pathLst>
                <a:path w="10062" h="1369" extrusionOk="0">
                  <a:moveTo>
                    <a:pt x="305" y="1"/>
                  </a:moveTo>
                  <a:lnTo>
                    <a:pt x="1" y="1369"/>
                  </a:lnTo>
                  <a:lnTo>
                    <a:pt x="10062" y="1369"/>
                  </a:lnTo>
                  <a:lnTo>
                    <a:pt x="9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82"/>
            <p:cNvSpPr/>
            <p:nvPr/>
          </p:nvSpPr>
          <p:spPr>
            <a:xfrm>
              <a:off x="2101348" y="3547534"/>
              <a:ext cx="158666" cy="291038"/>
            </a:xfrm>
            <a:custGeom>
              <a:avLst/>
              <a:gdLst/>
              <a:ahLst/>
              <a:cxnLst/>
              <a:rect l="l" t="t" r="r" b="b"/>
              <a:pathLst>
                <a:path w="4773" h="8755" extrusionOk="0">
                  <a:moveTo>
                    <a:pt x="609" y="1"/>
                  </a:moveTo>
                  <a:lnTo>
                    <a:pt x="1" y="609"/>
                  </a:lnTo>
                  <a:lnTo>
                    <a:pt x="3891" y="4530"/>
                  </a:lnTo>
                  <a:lnTo>
                    <a:pt x="3891" y="8755"/>
                  </a:lnTo>
                  <a:lnTo>
                    <a:pt x="4773" y="8755"/>
                  </a:lnTo>
                  <a:lnTo>
                    <a:pt x="4773" y="419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82"/>
            <p:cNvSpPr/>
            <p:nvPr/>
          </p:nvSpPr>
          <p:spPr>
            <a:xfrm>
              <a:off x="2055872" y="3926465"/>
              <a:ext cx="384017" cy="153547"/>
            </a:xfrm>
            <a:custGeom>
              <a:avLst/>
              <a:gdLst/>
              <a:ahLst/>
              <a:cxnLst/>
              <a:rect l="l" t="t" r="r" b="b"/>
              <a:pathLst>
                <a:path w="11552" h="4619" extrusionOk="0">
                  <a:moveTo>
                    <a:pt x="1" y="0"/>
                  </a:moveTo>
                  <a:lnTo>
                    <a:pt x="305" y="3526"/>
                  </a:lnTo>
                  <a:cubicBezTo>
                    <a:pt x="754" y="3423"/>
                    <a:pt x="1241" y="3368"/>
                    <a:pt x="1741" y="3368"/>
                  </a:cubicBezTo>
                  <a:cubicBezTo>
                    <a:pt x="2121" y="3368"/>
                    <a:pt x="2508" y="3400"/>
                    <a:pt x="2889" y="3465"/>
                  </a:cubicBezTo>
                  <a:cubicBezTo>
                    <a:pt x="4104" y="3678"/>
                    <a:pt x="5199" y="4286"/>
                    <a:pt x="6414" y="4529"/>
                  </a:cubicBezTo>
                  <a:cubicBezTo>
                    <a:pt x="6778" y="4590"/>
                    <a:pt x="7144" y="4618"/>
                    <a:pt x="7511" y="4618"/>
                  </a:cubicBezTo>
                  <a:cubicBezTo>
                    <a:pt x="8431" y="4618"/>
                    <a:pt x="9353" y="4438"/>
                    <a:pt x="10244" y="4134"/>
                  </a:cubicBezTo>
                  <a:cubicBezTo>
                    <a:pt x="10548" y="4043"/>
                    <a:pt x="10883" y="3921"/>
                    <a:pt x="11187" y="3769"/>
                  </a:cubicBezTo>
                  <a:lnTo>
                    <a:pt x="115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82"/>
            <p:cNvSpPr/>
            <p:nvPr/>
          </p:nvSpPr>
          <p:spPr>
            <a:xfrm>
              <a:off x="2078111" y="4226811"/>
              <a:ext cx="331461" cy="203876"/>
            </a:xfrm>
            <a:custGeom>
              <a:avLst/>
              <a:gdLst/>
              <a:ahLst/>
              <a:cxnLst/>
              <a:rect l="l" t="t" r="r" b="b"/>
              <a:pathLst>
                <a:path w="9971" h="6133" extrusionOk="0">
                  <a:moveTo>
                    <a:pt x="1080" y="0"/>
                  </a:moveTo>
                  <a:cubicBezTo>
                    <a:pt x="723" y="0"/>
                    <a:pt x="365" y="38"/>
                    <a:pt x="1" y="114"/>
                  </a:cubicBezTo>
                  <a:lnTo>
                    <a:pt x="548" y="6133"/>
                  </a:lnTo>
                  <a:lnTo>
                    <a:pt x="9454" y="6133"/>
                  </a:lnTo>
                  <a:lnTo>
                    <a:pt x="9970" y="661"/>
                  </a:lnTo>
                  <a:lnTo>
                    <a:pt x="9970" y="661"/>
                  </a:lnTo>
                  <a:cubicBezTo>
                    <a:pt x="9818" y="692"/>
                    <a:pt x="9666" y="783"/>
                    <a:pt x="9515" y="813"/>
                  </a:cubicBezTo>
                  <a:cubicBezTo>
                    <a:pt x="8692" y="1109"/>
                    <a:pt x="7795" y="1287"/>
                    <a:pt x="6897" y="1287"/>
                  </a:cubicBezTo>
                  <a:cubicBezTo>
                    <a:pt x="6501" y="1287"/>
                    <a:pt x="6105" y="1252"/>
                    <a:pt x="5715" y="1178"/>
                  </a:cubicBezTo>
                  <a:cubicBezTo>
                    <a:pt x="4499" y="965"/>
                    <a:pt x="3375" y="357"/>
                    <a:pt x="2159" y="114"/>
                  </a:cubicBezTo>
                  <a:cubicBezTo>
                    <a:pt x="1794" y="38"/>
                    <a:pt x="1437" y="0"/>
                    <a:pt x="1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82"/>
            <p:cNvSpPr/>
            <p:nvPr/>
          </p:nvSpPr>
          <p:spPr>
            <a:xfrm>
              <a:off x="2062953" y="4039556"/>
              <a:ext cx="364803" cy="231434"/>
            </a:xfrm>
            <a:custGeom>
              <a:avLst/>
              <a:gdLst/>
              <a:ahLst/>
              <a:cxnLst/>
              <a:rect l="l" t="t" r="r" b="b"/>
              <a:pathLst>
                <a:path w="10974" h="6962" extrusionOk="0">
                  <a:moveTo>
                    <a:pt x="1551" y="1"/>
                  </a:moveTo>
                  <a:cubicBezTo>
                    <a:pt x="1028" y="1"/>
                    <a:pt x="509" y="70"/>
                    <a:pt x="1" y="215"/>
                  </a:cubicBezTo>
                  <a:lnTo>
                    <a:pt x="487" y="5808"/>
                  </a:lnTo>
                  <a:cubicBezTo>
                    <a:pt x="872" y="5744"/>
                    <a:pt x="1257" y="5705"/>
                    <a:pt x="1637" y="5705"/>
                  </a:cubicBezTo>
                  <a:cubicBezTo>
                    <a:pt x="1978" y="5705"/>
                    <a:pt x="2315" y="5736"/>
                    <a:pt x="2645" y="5808"/>
                  </a:cubicBezTo>
                  <a:cubicBezTo>
                    <a:pt x="3861" y="6021"/>
                    <a:pt x="4986" y="6629"/>
                    <a:pt x="6201" y="6872"/>
                  </a:cubicBezTo>
                  <a:cubicBezTo>
                    <a:pt x="6565" y="6932"/>
                    <a:pt x="6931" y="6961"/>
                    <a:pt x="7298" y="6961"/>
                  </a:cubicBezTo>
                  <a:cubicBezTo>
                    <a:pt x="8218" y="6961"/>
                    <a:pt x="9140" y="6781"/>
                    <a:pt x="10031" y="6477"/>
                  </a:cubicBezTo>
                  <a:cubicBezTo>
                    <a:pt x="10183" y="6446"/>
                    <a:pt x="10335" y="6355"/>
                    <a:pt x="10487" y="6325"/>
                  </a:cubicBezTo>
                  <a:lnTo>
                    <a:pt x="10974" y="428"/>
                  </a:lnTo>
                  <a:lnTo>
                    <a:pt x="10974" y="428"/>
                  </a:lnTo>
                  <a:cubicBezTo>
                    <a:pt x="10639" y="519"/>
                    <a:pt x="10335" y="671"/>
                    <a:pt x="10001" y="793"/>
                  </a:cubicBezTo>
                  <a:cubicBezTo>
                    <a:pt x="9140" y="1072"/>
                    <a:pt x="8219" y="1261"/>
                    <a:pt x="7302" y="1261"/>
                  </a:cubicBezTo>
                  <a:cubicBezTo>
                    <a:pt x="6923" y="1261"/>
                    <a:pt x="6544" y="1229"/>
                    <a:pt x="6171" y="1158"/>
                  </a:cubicBezTo>
                  <a:cubicBezTo>
                    <a:pt x="4955" y="914"/>
                    <a:pt x="3831" y="337"/>
                    <a:pt x="2615" y="94"/>
                  </a:cubicBezTo>
                  <a:cubicBezTo>
                    <a:pt x="2259" y="32"/>
                    <a:pt x="1904" y="1"/>
                    <a:pt x="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82"/>
            <p:cNvSpPr/>
            <p:nvPr/>
          </p:nvSpPr>
          <p:spPr>
            <a:xfrm>
              <a:off x="587717" y="4430654"/>
              <a:ext cx="2329103" cy="106143"/>
            </a:xfrm>
            <a:custGeom>
              <a:avLst/>
              <a:gdLst/>
              <a:ahLst/>
              <a:cxnLst/>
              <a:rect l="l" t="t" r="r" b="b"/>
              <a:pathLst>
                <a:path w="70064" h="3193" extrusionOk="0">
                  <a:moveTo>
                    <a:pt x="1" y="1"/>
                  </a:moveTo>
                  <a:lnTo>
                    <a:pt x="1" y="3192"/>
                  </a:lnTo>
                  <a:lnTo>
                    <a:pt x="70063" y="3192"/>
                  </a:lnTo>
                  <a:lnTo>
                    <a:pt x="70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82"/>
            <p:cNvSpPr/>
            <p:nvPr/>
          </p:nvSpPr>
          <p:spPr>
            <a:xfrm>
              <a:off x="587717" y="4536764"/>
              <a:ext cx="2329103" cy="62662"/>
            </a:xfrm>
            <a:custGeom>
              <a:avLst/>
              <a:gdLst/>
              <a:ahLst/>
              <a:cxnLst/>
              <a:rect l="l" t="t" r="r" b="b"/>
              <a:pathLst>
                <a:path w="70064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70063" y="1885"/>
                  </a:lnTo>
                  <a:lnTo>
                    <a:pt x="700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82"/>
            <p:cNvSpPr/>
            <p:nvPr/>
          </p:nvSpPr>
          <p:spPr>
            <a:xfrm>
              <a:off x="1482971" y="3094871"/>
              <a:ext cx="204142" cy="124327"/>
            </a:xfrm>
            <a:custGeom>
              <a:avLst/>
              <a:gdLst/>
              <a:ahLst/>
              <a:cxnLst/>
              <a:rect l="l" t="t" r="r" b="b"/>
              <a:pathLst>
                <a:path w="6141" h="3740" extrusionOk="0">
                  <a:moveTo>
                    <a:pt x="5117" y="1"/>
                  </a:moveTo>
                  <a:cubicBezTo>
                    <a:pt x="4235" y="1"/>
                    <a:pt x="3340" y="202"/>
                    <a:pt x="2554" y="639"/>
                  </a:cubicBezTo>
                  <a:cubicBezTo>
                    <a:pt x="1368" y="1247"/>
                    <a:pt x="457" y="2341"/>
                    <a:pt x="1" y="3557"/>
                  </a:cubicBezTo>
                  <a:lnTo>
                    <a:pt x="365" y="3739"/>
                  </a:lnTo>
                  <a:cubicBezTo>
                    <a:pt x="1308" y="2402"/>
                    <a:pt x="2979" y="1399"/>
                    <a:pt x="4560" y="1004"/>
                  </a:cubicBezTo>
                  <a:cubicBezTo>
                    <a:pt x="4955" y="943"/>
                    <a:pt x="5381" y="852"/>
                    <a:pt x="5715" y="639"/>
                  </a:cubicBezTo>
                  <a:cubicBezTo>
                    <a:pt x="5897" y="517"/>
                    <a:pt x="6049" y="335"/>
                    <a:pt x="6141" y="92"/>
                  </a:cubicBezTo>
                  <a:cubicBezTo>
                    <a:pt x="5807" y="32"/>
                    <a:pt x="5463" y="1"/>
                    <a:pt x="5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2" name="Google Shape;2312;p82"/>
          <p:cNvSpPr/>
          <p:nvPr/>
        </p:nvSpPr>
        <p:spPr>
          <a:xfrm flipH="1">
            <a:off x="4032453" y="2768942"/>
            <a:ext cx="2045145" cy="138071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House wife have highest avg family size</a:t>
            </a:r>
            <a:endParaRPr sz="1800" dirty="0">
              <a:solidFill>
                <a:schemeClr val="bg1">
                  <a:lumMod val="9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3" name="Google Shape;2313;p82"/>
          <p:cNvSpPr/>
          <p:nvPr/>
        </p:nvSpPr>
        <p:spPr>
          <a:xfrm rot="5400000" flipH="1">
            <a:off x="5987696" y="2970401"/>
            <a:ext cx="604048" cy="475970"/>
          </a:xfrm>
          <a:prstGeom prst="triangle">
            <a:avLst>
              <a:gd name="adj" fmla="val 9515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85"/>
          <p:cNvSpPr txBox="1">
            <a:spLocks noGrp="1"/>
          </p:cNvSpPr>
          <p:nvPr>
            <p:ph type="title" idx="7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2360" name="Google Shape;2360;p85"/>
          <p:cNvSpPr txBox="1">
            <a:spLocks noGrp="1"/>
          </p:cNvSpPr>
          <p:nvPr>
            <p:ph type="title" idx="2"/>
          </p:nvPr>
        </p:nvSpPr>
        <p:spPr>
          <a:xfrm>
            <a:off x="3555587" y="3305849"/>
            <a:ext cx="2032775" cy="791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/>
          </a:p>
        </p:txBody>
      </p:sp>
      <p:sp>
        <p:nvSpPr>
          <p:cNvPr id="2362" name="Google Shape;2362;p85"/>
          <p:cNvSpPr txBox="1">
            <a:spLocks noGrp="1"/>
          </p:cNvSpPr>
          <p:nvPr>
            <p:ph type="title" idx="3"/>
          </p:nvPr>
        </p:nvSpPr>
        <p:spPr>
          <a:xfrm>
            <a:off x="6348570" y="3305849"/>
            <a:ext cx="1869600" cy="7911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66" name="Google Shape;2366;p85"/>
          <p:cNvSpPr txBox="1">
            <a:spLocks noGrp="1"/>
          </p:cNvSpPr>
          <p:nvPr>
            <p:ph type="title" idx="8"/>
          </p:nvPr>
        </p:nvSpPr>
        <p:spPr>
          <a:xfrm>
            <a:off x="1167625" y="1610949"/>
            <a:ext cx="1869600" cy="802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68" name="Google Shape;2368;p85"/>
          <p:cNvSpPr txBox="1">
            <a:spLocks noGrp="1"/>
          </p:cNvSpPr>
          <p:nvPr>
            <p:ph type="title"/>
          </p:nvPr>
        </p:nvSpPr>
        <p:spPr>
          <a:xfrm>
            <a:off x="6106777" y="1707882"/>
            <a:ext cx="1869600" cy="9325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  <p:sp>
        <p:nvSpPr>
          <p:cNvPr id="2370" name="Google Shape;2370;p85"/>
          <p:cNvSpPr txBox="1">
            <a:spLocks noGrp="1"/>
          </p:cNvSpPr>
          <p:nvPr>
            <p:ph type="title" idx="14"/>
          </p:nvPr>
        </p:nvSpPr>
        <p:spPr>
          <a:xfrm>
            <a:off x="1167625" y="3437822"/>
            <a:ext cx="1869600" cy="1088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</a:t>
            </a:r>
            <a:br>
              <a:rPr lang="en" dirty="0"/>
            </a:br>
            <a:r>
              <a:rPr lang="en" dirty="0"/>
              <a:t>&amp;</a:t>
            </a:r>
            <a:br>
              <a:rPr lang="en" dirty="0"/>
            </a:br>
            <a:r>
              <a:rPr lang="en" dirty="0"/>
              <a:t> Insghits</a:t>
            </a:r>
            <a:endParaRPr dirty="0"/>
          </a:p>
        </p:txBody>
      </p:sp>
      <p:cxnSp>
        <p:nvCxnSpPr>
          <p:cNvPr id="2372" name="Google Shape;2372;p85"/>
          <p:cNvCxnSpPr>
            <a:cxnSpLocks/>
          </p:cNvCxnSpPr>
          <p:nvPr/>
        </p:nvCxnSpPr>
        <p:spPr>
          <a:xfrm>
            <a:off x="1138200" y="3266522"/>
            <a:ext cx="707997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3" name="Google Shape;2373;p85"/>
          <p:cNvCxnSpPr/>
          <p:nvPr/>
        </p:nvCxnSpPr>
        <p:spPr>
          <a:xfrm>
            <a:off x="1138200" y="1582898"/>
            <a:ext cx="68676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4" name="Google Shape;2374;p85"/>
          <p:cNvSpPr/>
          <p:nvPr/>
        </p:nvSpPr>
        <p:spPr>
          <a:xfrm>
            <a:off x="2016775" y="1497248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85"/>
          <p:cNvSpPr/>
          <p:nvPr/>
        </p:nvSpPr>
        <p:spPr>
          <a:xfrm>
            <a:off x="4486350" y="1497248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85"/>
          <p:cNvSpPr/>
          <p:nvPr/>
        </p:nvSpPr>
        <p:spPr>
          <a:xfrm>
            <a:off x="6955925" y="1497248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85"/>
          <p:cNvSpPr/>
          <p:nvPr/>
        </p:nvSpPr>
        <p:spPr>
          <a:xfrm>
            <a:off x="2016775" y="3180872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85"/>
          <p:cNvSpPr/>
          <p:nvPr/>
        </p:nvSpPr>
        <p:spPr>
          <a:xfrm>
            <a:off x="4486350" y="3180872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378;p85">
            <a:extLst>
              <a:ext uri="{FF2B5EF4-FFF2-40B4-BE49-F238E27FC236}">
                <a16:creationId xmlns:a16="http://schemas.microsoft.com/office/drawing/2014/main" id="{BAD9D7E3-4B76-BCCE-42D6-BF1F8A6E4728}"/>
              </a:ext>
            </a:extLst>
          </p:cNvPr>
          <p:cNvSpPr/>
          <p:nvPr/>
        </p:nvSpPr>
        <p:spPr>
          <a:xfrm>
            <a:off x="7030111" y="3180872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368;p85">
            <a:extLst>
              <a:ext uri="{FF2B5EF4-FFF2-40B4-BE49-F238E27FC236}">
                <a16:creationId xmlns:a16="http://schemas.microsoft.com/office/drawing/2014/main" id="{6F4615A3-BBAA-12B0-6938-B807EF346BA0}"/>
              </a:ext>
            </a:extLst>
          </p:cNvPr>
          <p:cNvSpPr txBox="1">
            <a:spLocks/>
          </p:cNvSpPr>
          <p:nvPr/>
        </p:nvSpPr>
        <p:spPr>
          <a:xfrm>
            <a:off x="3718762" y="1619747"/>
            <a:ext cx="1869600" cy="80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2712684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82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209" name="Google Shape;2209;p82"/>
          <p:cNvSpPr/>
          <p:nvPr/>
        </p:nvSpPr>
        <p:spPr>
          <a:xfrm>
            <a:off x="2821025" y="1107225"/>
            <a:ext cx="2342400" cy="131837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of Graduates and Post Graduates are single, so more orders.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0" name="Google Shape;2210;p82"/>
          <p:cNvSpPr/>
          <p:nvPr/>
        </p:nvSpPr>
        <p:spPr>
          <a:xfrm rot="-5400000">
            <a:off x="2319286" y="1496723"/>
            <a:ext cx="595664" cy="58689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82"/>
          <p:cNvSpPr/>
          <p:nvPr/>
        </p:nvSpPr>
        <p:spPr>
          <a:xfrm>
            <a:off x="6093806" y="1596951"/>
            <a:ext cx="2342400" cy="2826632"/>
          </a:xfrm>
          <a:custGeom>
            <a:avLst/>
            <a:gdLst/>
            <a:ahLst/>
            <a:cxnLst/>
            <a:rect l="l" t="t" r="r" b="b"/>
            <a:pathLst>
              <a:path w="67631" h="81612" extrusionOk="0">
                <a:moveTo>
                  <a:pt x="22599" y="1"/>
                </a:moveTo>
                <a:cubicBezTo>
                  <a:pt x="19235" y="1"/>
                  <a:pt x="15879" y="1111"/>
                  <a:pt x="13253" y="3368"/>
                </a:cubicBezTo>
                <a:cubicBezTo>
                  <a:pt x="7629" y="8140"/>
                  <a:pt x="6079" y="17563"/>
                  <a:pt x="9848" y="24098"/>
                </a:cubicBezTo>
                <a:cubicBezTo>
                  <a:pt x="11429" y="26925"/>
                  <a:pt x="13891" y="29265"/>
                  <a:pt x="14772" y="32427"/>
                </a:cubicBezTo>
                <a:cubicBezTo>
                  <a:pt x="15988" y="36804"/>
                  <a:pt x="13800" y="41484"/>
                  <a:pt x="11003" y="44919"/>
                </a:cubicBezTo>
                <a:cubicBezTo>
                  <a:pt x="8237" y="48384"/>
                  <a:pt x="4742" y="51302"/>
                  <a:pt x="2645" y="55314"/>
                </a:cubicBezTo>
                <a:cubicBezTo>
                  <a:pt x="486" y="59357"/>
                  <a:pt x="0" y="64372"/>
                  <a:pt x="1246" y="68840"/>
                </a:cubicBezTo>
                <a:cubicBezTo>
                  <a:pt x="2523" y="73309"/>
                  <a:pt x="5563" y="77138"/>
                  <a:pt x="9453" y="79327"/>
                </a:cubicBezTo>
                <a:cubicBezTo>
                  <a:pt x="12519" y="80968"/>
                  <a:pt x="16106" y="81612"/>
                  <a:pt x="19867" y="81612"/>
                </a:cubicBezTo>
                <a:cubicBezTo>
                  <a:pt x="26697" y="81612"/>
                  <a:pt x="34101" y="79488"/>
                  <a:pt x="40001" y="77351"/>
                </a:cubicBezTo>
                <a:cubicBezTo>
                  <a:pt x="42202" y="78173"/>
                  <a:pt x="44538" y="78584"/>
                  <a:pt x="46875" y="78584"/>
                </a:cubicBezTo>
                <a:cubicBezTo>
                  <a:pt x="49378" y="78584"/>
                  <a:pt x="51884" y="78112"/>
                  <a:pt x="54226" y="77169"/>
                </a:cubicBezTo>
                <a:cubicBezTo>
                  <a:pt x="58725" y="75284"/>
                  <a:pt x="62585" y="71728"/>
                  <a:pt x="64895" y="67199"/>
                </a:cubicBezTo>
                <a:cubicBezTo>
                  <a:pt x="66810" y="63491"/>
                  <a:pt x="67631" y="58931"/>
                  <a:pt x="66111" y="55010"/>
                </a:cubicBezTo>
                <a:cubicBezTo>
                  <a:pt x="64135" y="49843"/>
                  <a:pt x="58512" y="46682"/>
                  <a:pt x="57418" y="41211"/>
                </a:cubicBezTo>
                <a:cubicBezTo>
                  <a:pt x="56688" y="37746"/>
                  <a:pt x="58026" y="34189"/>
                  <a:pt x="59697" y="31089"/>
                </a:cubicBezTo>
                <a:cubicBezTo>
                  <a:pt x="61339" y="28019"/>
                  <a:pt x="63345" y="25101"/>
                  <a:pt x="64226" y="21667"/>
                </a:cubicBezTo>
                <a:cubicBezTo>
                  <a:pt x="65077" y="18262"/>
                  <a:pt x="64469" y="14068"/>
                  <a:pt x="61734" y="12062"/>
                </a:cubicBezTo>
                <a:cubicBezTo>
                  <a:pt x="60337" y="11019"/>
                  <a:pt x="58644" y="10717"/>
                  <a:pt x="56905" y="10717"/>
                </a:cubicBezTo>
                <a:cubicBezTo>
                  <a:pt x="55806" y="10717"/>
                  <a:pt x="54690" y="10838"/>
                  <a:pt x="53618" y="10967"/>
                </a:cubicBezTo>
                <a:cubicBezTo>
                  <a:pt x="49848" y="11422"/>
                  <a:pt x="47701" y="13170"/>
                  <a:pt x="44320" y="13170"/>
                </a:cubicBezTo>
                <a:cubicBezTo>
                  <a:pt x="43858" y="13170"/>
                  <a:pt x="43373" y="13138"/>
                  <a:pt x="42858" y="13065"/>
                </a:cubicBezTo>
                <a:cubicBezTo>
                  <a:pt x="38542" y="12457"/>
                  <a:pt x="36201" y="7472"/>
                  <a:pt x="33071" y="4280"/>
                </a:cubicBezTo>
                <a:cubicBezTo>
                  <a:pt x="30285" y="1446"/>
                  <a:pt x="26437" y="1"/>
                  <a:pt x="225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2" name="Google Shape;2212;p82"/>
          <p:cNvGrpSpPr/>
          <p:nvPr/>
        </p:nvGrpSpPr>
        <p:grpSpPr>
          <a:xfrm>
            <a:off x="6129584" y="1893149"/>
            <a:ext cx="2426632" cy="2706067"/>
            <a:chOff x="6129584" y="1893149"/>
            <a:chExt cx="2426632" cy="2706067"/>
          </a:xfrm>
        </p:grpSpPr>
        <p:sp>
          <p:nvSpPr>
            <p:cNvPr id="2213" name="Google Shape;2213;p82"/>
            <p:cNvSpPr/>
            <p:nvPr/>
          </p:nvSpPr>
          <p:spPr>
            <a:xfrm>
              <a:off x="6129584" y="4423375"/>
              <a:ext cx="2426632" cy="110590"/>
            </a:xfrm>
            <a:custGeom>
              <a:avLst/>
              <a:gdLst/>
              <a:ahLst/>
              <a:cxnLst/>
              <a:rect l="l" t="t" r="r" b="b"/>
              <a:pathLst>
                <a:path w="70063" h="3193" extrusionOk="0">
                  <a:moveTo>
                    <a:pt x="1" y="1"/>
                  </a:moveTo>
                  <a:lnTo>
                    <a:pt x="1" y="3192"/>
                  </a:lnTo>
                  <a:lnTo>
                    <a:pt x="70063" y="3192"/>
                  </a:lnTo>
                  <a:lnTo>
                    <a:pt x="70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2"/>
            <p:cNvSpPr/>
            <p:nvPr/>
          </p:nvSpPr>
          <p:spPr>
            <a:xfrm>
              <a:off x="6129584" y="4533930"/>
              <a:ext cx="2426632" cy="65287"/>
            </a:xfrm>
            <a:custGeom>
              <a:avLst/>
              <a:gdLst/>
              <a:ahLst/>
              <a:cxnLst/>
              <a:rect l="l" t="t" r="r" b="b"/>
              <a:pathLst>
                <a:path w="70063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70063" y="1885"/>
                  </a:lnTo>
                  <a:lnTo>
                    <a:pt x="700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2"/>
            <p:cNvSpPr/>
            <p:nvPr/>
          </p:nvSpPr>
          <p:spPr>
            <a:xfrm>
              <a:off x="6829661" y="1893149"/>
              <a:ext cx="1004380" cy="1205021"/>
            </a:xfrm>
            <a:custGeom>
              <a:avLst/>
              <a:gdLst/>
              <a:ahLst/>
              <a:cxnLst/>
              <a:rect l="l" t="t" r="r" b="b"/>
              <a:pathLst>
                <a:path w="28999" h="34792" extrusionOk="0">
                  <a:moveTo>
                    <a:pt x="17529" y="0"/>
                  </a:moveTo>
                  <a:cubicBezTo>
                    <a:pt x="14525" y="0"/>
                    <a:pt x="10925" y="1114"/>
                    <a:pt x="8664" y="2142"/>
                  </a:cubicBezTo>
                  <a:cubicBezTo>
                    <a:pt x="5502" y="3601"/>
                    <a:pt x="2736" y="6184"/>
                    <a:pt x="1733" y="9497"/>
                  </a:cubicBezTo>
                  <a:cubicBezTo>
                    <a:pt x="761" y="12871"/>
                    <a:pt x="2341" y="15759"/>
                    <a:pt x="2098" y="19011"/>
                  </a:cubicBezTo>
                  <a:cubicBezTo>
                    <a:pt x="1855" y="21808"/>
                    <a:pt x="1" y="24270"/>
                    <a:pt x="31" y="27188"/>
                  </a:cubicBezTo>
                  <a:cubicBezTo>
                    <a:pt x="122" y="31382"/>
                    <a:pt x="4439" y="34483"/>
                    <a:pt x="8360" y="34635"/>
                  </a:cubicBezTo>
                  <a:cubicBezTo>
                    <a:pt x="10189" y="34689"/>
                    <a:pt x="12231" y="34791"/>
                    <a:pt x="14279" y="34791"/>
                  </a:cubicBezTo>
                  <a:cubicBezTo>
                    <a:pt x="16823" y="34791"/>
                    <a:pt x="19379" y="34633"/>
                    <a:pt x="21551" y="34027"/>
                  </a:cubicBezTo>
                  <a:cubicBezTo>
                    <a:pt x="25412" y="32963"/>
                    <a:pt x="28998" y="29528"/>
                    <a:pt x="28785" y="25516"/>
                  </a:cubicBezTo>
                  <a:cubicBezTo>
                    <a:pt x="28634" y="22051"/>
                    <a:pt x="25898" y="19163"/>
                    <a:pt x="25503" y="15759"/>
                  </a:cubicBezTo>
                  <a:cubicBezTo>
                    <a:pt x="25199" y="13175"/>
                    <a:pt x="26202" y="10622"/>
                    <a:pt x="26019" y="8038"/>
                  </a:cubicBezTo>
                  <a:cubicBezTo>
                    <a:pt x="25807" y="4786"/>
                    <a:pt x="23314" y="1503"/>
                    <a:pt x="20244" y="409"/>
                  </a:cubicBezTo>
                  <a:cubicBezTo>
                    <a:pt x="19451" y="122"/>
                    <a:pt x="18523" y="0"/>
                    <a:pt x="17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2"/>
            <p:cNvSpPr/>
            <p:nvPr/>
          </p:nvSpPr>
          <p:spPr>
            <a:xfrm>
              <a:off x="6514898" y="3056920"/>
              <a:ext cx="558004" cy="1366489"/>
            </a:xfrm>
            <a:custGeom>
              <a:avLst/>
              <a:gdLst/>
              <a:ahLst/>
              <a:cxnLst/>
              <a:rect l="l" t="t" r="r" b="b"/>
              <a:pathLst>
                <a:path w="16111" h="39454" extrusionOk="0">
                  <a:moveTo>
                    <a:pt x="14590" y="0"/>
                  </a:moveTo>
                  <a:cubicBezTo>
                    <a:pt x="11186" y="1003"/>
                    <a:pt x="8450" y="3587"/>
                    <a:pt x="7265" y="6930"/>
                  </a:cubicBezTo>
                  <a:lnTo>
                    <a:pt x="1429" y="23374"/>
                  </a:lnTo>
                  <a:cubicBezTo>
                    <a:pt x="183" y="26900"/>
                    <a:pt x="0" y="30791"/>
                    <a:pt x="943" y="34438"/>
                  </a:cubicBezTo>
                  <a:lnTo>
                    <a:pt x="2250" y="39454"/>
                  </a:lnTo>
                  <a:lnTo>
                    <a:pt x="12068" y="39454"/>
                  </a:lnTo>
                  <a:lnTo>
                    <a:pt x="8207" y="28329"/>
                  </a:lnTo>
                  <a:lnTo>
                    <a:pt x="16110" y="1793"/>
                  </a:lnTo>
                  <a:lnTo>
                    <a:pt x="145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2"/>
            <p:cNvSpPr/>
            <p:nvPr/>
          </p:nvSpPr>
          <p:spPr>
            <a:xfrm>
              <a:off x="6641212" y="3056920"/>
              <a:ext cx="431691" cy="566386"/>
            </a:xfrm>
            <a:custGeom>
              <a:avLst/>
              <a:gdLst/>
              <a:ahLst/>
              <a:cxnLst/>
              <a:rect l="l" t="t" r="r" b="b"/>
              <a:pathLst>
                <a:path w="12464" h="16353" extrusionOk="0">
                  <a:moveTo>
                    <a:pt x="10943" y="0"/>
                  </a:moveTo>
                  <a:lnTo>
                    <a:pt x="10457" y="152"/>
                  </a:lnTo>
                  <a:cubicBezTo>
                    <a:pt x="7296" y="1064"/>
                    <a:pt x="4743" y="3344"/>
                    <a:pt x="3436" y="6322"/>
                  </a:cubicBezTo>
                  <a:lnTo>
                    <a:pt x="1" y="14104"/>
                  </a:lnTo>
                  <a:lnTo>
                    <a:pt x="8117" y="16353"/>
                  </a:lnTo>
                  <a:lnTo>
                    <a:pt x="12463" y="1793"/>
                  </a:lnTo>
                  <a:lnTo>
                    <a:pt x="10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2"/>
            <p:cNvSpPr/>
            <p:nvPr/>
          </p:nvSpPr>
          <p:spPr>
            <a:xfrm>
              <a:off x="6739125" y="3656971"/>
              <a:ext cx="149519" cy="381124"/>
            </a:xfrm>
            <a:custGeom>
              <a:avLst/>
              <a:gdLst/>
              <a:ahLst/>
              <a:cxnLst/>
              <a:rect l="l" t="t" r="r" b="b"/>
              <a:pathLst>
                <a:path w="4317" h="11004" extrusionOk="0">
                  <a:moveTo>
                    <a:pt x="700" y="1"/>
                  </a:moveTo>
                  <a:lnTo>
                    <a:pt x="700" y="1"/>
                  </a:lnTo>
                  <a:cubicBezTo>
                    <a:pt x="1" y="2280"/>
                    <a:pt x="214" y="5016"/>
                    <a:pt x="1399" y="7083"/>
                  </a:cubicBezTo>
                  <a:lnTo>
                    <a:pt x="1764" y="11004"/>
                  </a:lnTo>
                  <a:lnTo>
                    <a:pt x="4317" y="2402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2"/>
            <p:cNvSpPr/>
            <p:nvPr/>
          </p:nvSpPr>
          <p:spPr>
            <a:xfrm>
              <a:off x="6772825" y="3254824"/>
              <a:ext cx="261113" cy="367443"/>
            </a:xfrm>
            <a:custGeom>
              <a:avLst/>
              <a:gdLst/>
              <a:ahLst/>
              <a:cxnLst/>
              <a:rect l="l" t="t" r="r" b="b"/>
              <a:pathLst>
                <a:path w="7539" h="10609" extrusionOk="0">
                  <a:moveTo>
                    <a:pt x="7539" y="0"/>
                  </a:moveTo>
                  <a:lnTo>
                    <a:pt x="6779" y="183"/>
                  </a:lnTo>
                  <a:cubicBezTo>
                    <a:pt x="4621" y="791"/>
                    <a:pt x="2918" y="2371"/>
                    <a:pt x="2280" y="4529"/>
                  </a:cubicBezTo>
                  <a:lnTo>
                    <a:pt x="2098" y="5077"/>
                  </a:lnTo>
                  <a:cubicBezTo>
                    <a:pt x="1855" y="5806"/>
                    <a:pt x="1551" y="6505"/>
                    <a:pt x="1216" y="7174"/>
                  </a:cubicBezTo>
                  <a:lnTo>
                    <a:pt x="0" y="9423"/>
                  </a:lnTo>
                  <a:lnTo>
                    <a:pt x="4317" y="10609"/>
                  </a:lnTo>
                  <a:lnTo>
                    <a:pt x="7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82"/>
            <p:cNvSpPr/>
            <p:nvPr/>
          </p:nvSpPr>
          <p:spPr>
            <a:xfrm>
              <a:off x="7019149" y="2777935"/>
              <a:ext cx="751718" cy="487903"/>
            </a:xfrm>
            <a:custGeom>
              <a:avLst/>
              <a:gdLst/>
              <a:ahLst/>
              <a:cxnLst/>
              <a:rect l="l" t="t" r="r" b="b"/>
              <a:pathLst>
                <a:path w="21704" h="14087" extrusionOk="0">
                  <a:moveTo>
                    <a:pt x="13375" y="0"/>
                  </a:moveTo>
                  <a:lnTo>
                    <a:pt x="6597" y="1064"/>
                  </a:lnTo>
                  <a:lnTo>
                    <a:pt x="6870" y="6231"/>
                  </a:lnTo>
                  <a:lnTo>
                    <a:pt x="1" y="8116"/>
                  </a:lnTo>
                  <a:cubicBezTo>
                    <a:pt x="1186" y="11064"/>
                    <a:pt x="4317" y="13222"/>
                    <a:pt x="7478" y="13891"/>
                  </a:cubicBezTo>
                  <a:cubicBezTo>
                    <a:pt x="8167" y="14023"/>
                    <a:pt x="8865" y="14087"/>
                    <a:pt x="9564" y="14087"/>
                  </a:cubicBezTo>
                  <a:cubicBezTo>
                    <a:pt x="12077" y="14087"/>
                    <a:pt x="14602" y="13271"/>
                    <a:pt x="16719" y="11915"/>
                  </a:cubicBezTo>
                  <a:cubicBezTo>
                    <a:pt x="18694" y="10639"/>
                    <a:pt x="20336" y="8967"/>
                    <a:pt x="21704" y="7082"/>
                  </a:cubicBezTo>
                  <a:cubicBezTo>
                    <a:pt x="17479" y="6505"/>
                    <a:pt x="13679" y="6019"/>
                    <a:pt x="13679" y="6019"/>
                  </a:cubicBezTo>
                  <a:lnTo>
                    <a:pt x="133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82"/>
            <p:cNvSpPr/>
            <p:nvPr/>
          </p:nvSpPr>
          <p:spPr>
            <a:xfrm>
              <a:off x="6783354" y="3023220"/>
              <a:ext cx="1195947" cy="1400189"/>
            </a:xfrm>
            <a:custGeom>
              <a:avLst/>
              <a:gdLst/>
              <a:ahLst/>
              <a:cxnLst/>
              <a:rect l="l" t="t" r="r" b="b"/>
              <a:pathLst>
                <a:path w="34530" h="40427" extrusionOk="0">
                  <a:moveTo>
                    <a:pt x="28512" y="0"/>
                  </a:moveTo>
                  <a:cubicBezTo>
                    <a:pt x="27144" y="1885"/>
                    <a:pt x="25502" y="3557"/>
                    <a:pt x="23527" y="4833"/>
                  </a:cubicBezTo>
                  <a:cubicBezTo>
                    <a:pt x="21405" y="6177"/>
                    <a:pt x="18919" y="6990"/>
                    <a:pt x="16435" y="6990"/>
                  </a:cubicBezTo>
                  <a:cubicBezTo>
                    <a:pt x="15715" y="6990"/>
                    <a:pt x="14996" y="6922"/>
                    <a:pt x="14286" y="6779"/>
                  </a:cubicBezTo>
                  <a:cubicBezTo>
                    <a:pt x="11125" y="6201"/>
                    <a:pt x="7964" y="4013"/>
                    <a:pt x="6809" y="973"/>
                  </a:cubicBezTo>
                  <a:cubicBezTo>
                    <a:pt x="5654" y="6475"/>
                    <a:pt x="3709" y="12068"/>
                    <a:pt x="1186" y="17174"/>
                  </a:cubicBezTo>
                  <a:cubicBezTo>
                    <a:pt x="0" y="19514"/>
                    <a:pt x="304" y="22341"/>
                    <a:pt x="2006" y="24317"/>
                  </a:cubicBezTo>
                  <a:cubicBezTo>
                    <a:pt x="2402" y="24773"/>
                    <a:pt x="2797" y="25229"/>
                    <a:pt x="3222" y="25654"/>
                  </a:cubicBezTo>
                  <a:cubicBezTo>
                    <a:pt x="5502" y="31278"/>
                    <a:pt x="6566" y="35320"/>
                    <a:pt x="4317" y="40427"/>
                  </a:cubicBezTo>
                  <a:lnTo>
                    <a:pt x="32189" y="40427"/>
                  </a:lnTo>
                  <a:cubicBezTo>
                    <a:pt x="27721" y="33496"/>
                    <a:pt x="30913" y="27995"/>
                    <a:pt x="32706" y="23375"/>
                  </a:cubicBezTo>
                  <a:cubicBezTo>
                    <a:pt x="34530" y="18724"/>
                    <a:pt x="34226" y="760"/>
                    <a:pt x="29575" y="152"/>
                  </a:cubicBezTo>
                  <a:cubicBezTo>
                    <a:pt x="29211" y="122"/>
                    <a:pt x="28846" y="31"/>
                    <a:pt x="28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2"/>
            <p:cNvSpPr/>
            <p:nvPr/>
          </p:nvSpPr>
          <p:spPr>
            <a:xfrm>
              <a:off x="7020223" y="3009539"/>
              <a:ext cx="751683" cy="256299"/>
            </a:xfrm>
            <a:custGeom>
              <a:avLst/>
              <a:gdLst/>
              <a:ahLst/>
              <a:cxnLst/>
              <a:rect l="l" t="t" r="r" b="b"/>
              <a:pathLst>
                <a:path w="21703" h="7400" extrusionOk="0">
                  <a:moveTo>
                    <a:pt x="18937" y="0"/>
                  </a:moveTo>
                  <a:cubicBezTo>
                    <a:pt x="18086" y="1003"/>
                    <a:pt x="17174" y="1915"/>
                    <a:pt x="16141" y="2706"/>
                  </a:cubicBezTo>
                  <a:cubicBezTo>
                    <a:pt x="13884" y="4470"/>
                    <a:pt x="11049" y="5602"/>
                    <a:pt x="8160" y="5602"/>
                  </a:cubicBezTo>
                  <a:cubicBezTo>
                    <a:pt x="8013" y="5602"/>
                    <a:pt x="7867" y="5599"/>
                    <a:pt x="7721" y="5593"/>
                  </a:cubicBezTo>
                  <a:cubicBezTo>
                    <a:pt x="4681" y="5472"/>
                    <a:pt x="1703" y="3891"/>
                    <a:pt x="0" y="1368"/>
                  </a:cubicBezTo>
                  <a:lnTo>
                    <a:pt x="0" y="1368"/>
                  </a:lnTo>
                  <a:cubicBezTo>
                    <a:pt x="1155" y="4377"/>
                    <a:pt x="4286" y="6596"/>
                    <a:pt x="7478" y="7204"/>
                  </a:cubicBezTo>
                  <a:cubicBezTo>
                    <a:pt x="8166" y="7336"/>
                    <a:pt x="8864" y="7400"/>
                    <a:pt x="9564" y="7400"/>
                  </a:cubicBezTo>
                  <a:cubicBezTo>
                    <a:pt x="12076" y="7400"/>
                    <a:pt x="14602" y="6584"/>
                    <a:pt x="16718" y="5228"/>
                  </a:cubicBezTo>
                  <a:cubicBezTo>
                    <a:pt x="18694" y="3952"/>
                    <a:pt x="20335" y="2280"/>
                    <a:pt x="21703" y="395"/>
                  </a:cubicBezTo>
                  <a:cubicBezTo>
                    <a:pt x="20761" y="274"/>
                    <a:pt x="19788" y="122"/>
                    <a:pt x="18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2"/>
            <p:cNvSpPr/>
            <p:nvPr/>
          </p:nvSpPr>
          <p:spPr>
            <a:xfrm>
              <a:off x="7723452" y="3016917"/>
              <a:ext cx="48454" cy="6338"/>
            </a:xfrm>
            <a:custGeom>
              <a:avLst/>
              <a:gdLst/>
              <a:ahLst/>
              <a:cxnLst/>
              <a:rect l="l" t="t" r="r" b="b"/>
              <a:pathLst>
                <a:path w="1399" h="183" extrusionOk="0">
                  <a:moveTo>
                    <a:pt x="1" y="0"/>
                  </a:moveTo>
                  <a:lnTo>
                    <a:pt x="1" y="0"/>
                  </a:lnTo>
                  <a:cubicBezTo>
                    <a:pt x="457" y="61"/>
                    <a:pt x="882" y="91"/>
                    <a:pt x="1399" y="182"/>
                  </a:cubicBezTo>
                  <a:cubicBezTo>
                    <a:pt x="913" y="91"/>
                    <a:pt x="457" y="30"/>
                    <a:pt x="1" y="0"/>
                  </a:cubicBezTo>
                  <a:close/>
                </a:path>
              </a:pathLst>
            </a:custGeom>
            <a:solidFill>
              <a:srgbClr val="EBA5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82"/>
            <p:cNvSpPr/>
            <p:nvPr/>
          </p:nvSpPr>
          <p:spPr>
            <a:xfrm>
              <a:off x="7676071" y="3009539"/>
              <a:ext cx="45303" cy="7412"/>
            </a:xfrm>
            <a:custGeom>
              <a:avLst/>
              <a:gdLst/>
              <a:ahLst/>
              <a:cxnLst/>
              <a:rect l="l" t="t" r="r" b="b"/>
              <a:pathLst>
                <a:path w="1308" h="214" extrusionOk="0">
                  <a:moveTo>
                    <a:pt x="1" y="0"/>
                  </a:moveTo>
                  <a:cubicBezTo>
                    <a:pt x="396" y="92"/>
                    <a:pt x="852" y="122"/>
                    <a:pt x="1308" y="213"/>
                  </a:cubicBezTo>
                  <a:cubicBezTo>
                    <a:pt x="852" y="122"/>
                    <a:pt x="396" y="92"/>
                    <a:pt x="1" y="0"/>
                  </a:cubicBezTo>
                  <a:close/>
                </a:path>
              </a:pathLst>
            </a:custGeom>
            <a:solidFill>
              <a:srgbClr val="EBA5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82"/>
            <p:cNvSpPr/>
            <p:nvPr/>
          </p:nvSpPr>
          <p:spPr>
            <a:xfrm>
              <a:off x="7673993" y="3009539"/>
              <a:ext cx="2113" cy="3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1" y="0"/>
                    <a:pt x="0" y="0"/>
                  </a:cubicBezTo>
                  <a:cubicBezTo>
                    <a:pt x="6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8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82"/>
            <p:cNvSpPr/>
            <p:nvPr/>
          </p:nvSpPr>
          <p:spPr>
            <a:xfrm>
              <a:off x="7721339" y="3016917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78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82"/>
            <p:cNvSpPr/>
            <p:nvPr/>
          </p:nvSpPr>
          <p:spPr>
            <a:xfrm>
              <a:off x="7770832" y="3028485"/>
              <a:ext cx="487453" cy="972759"/>
            </a:xfrm>
            <a:custGeom>
              <a:avLst/>
              <a:gdLst/>
              <a:ahLst/>
              <a:cxnLst/>
              <a:rect l="l" t="t" r="r" b="b"/>
              <a:pathLst>
                <a:path w="14074" h="28086" extrusionOk="0">
                  <a:moveTo>
                    <a:pt x="1064" y="0"/>
                  </a:moveTo>
                  <a:lnTo>
                    <a:pt x="1064" y="0"/>
                  </a:lnTo>
                  <a:cubicBezTo>
                    <a:pt x="1" y="3800"/>
                    <a:pt x="183" y="7812"/>
                    <a:pt x="1520" y="11551"/>
                  </a:cubicBezTo>
                  <a:lnTo>
                    <a:pt x="7539" y="28086"/>
                  </a:lnTo>
                  <a:lnTo>
                    <a:pt x="14074" y="25897"/>
                  </a:lnTo>
                  <a:lnTo>
                    <a:pt x="8238" y="6140"/>
                  </a:lnTo>
                  <a:cubicBezTo>
                    <a:pt x="7295" y="2858"/>
                    <a:pt x="4469" y="456"/>
                    <a:pt x="1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82"/>
            <p:cNvSpPr/>
            <p:nvPr/>
          </p:nvSpPr>
          <p:spPr>
            <a:xfrm>
              <a:off x="7770832" y="3028485"/>
              <a:ext cx="428504" cy="635899"/>
            </a:xfrm>
            <a:custGeom>
              <a:avLst/>
              <a:gdLst/>
              <a:ahLst/>
              <a:cxnLst/>
              <a:rect l="l" t="t" r="r" b="b"/>
              <a:pathLst>
                <a:path w="12372" h="18360" extrusionOk="0">
                  <a:moveTo>
                    <a:pt x="1064" y="0"/>
                  </a:moveTo>
                  <a:lnTo>
                    <a:pt x="1064" y="0"/>
                  </a:lnTo>
                  <a:cubicBezTo>
                    <a:pt x="1" y="3800"/>
                    <a:pt x="183" y="7812"/>
                    <a:pt x="1551" y="11581"/>
                  </a:cubicBezTo>
                  <a:lnTo>
                    <a:pt x="4013" y="18359"/>
                  </a:lnTo>
                  <a:lnTo>
                    <a:pt x="12372" y="15259"/>
                  </a:lnTo>
                  <a:lnTo>
                    <a:pt x="8542" y="5502"/>
                  </a:lnTo>
                  <a:cubicBezTo>
                    <a:pt x="7387" y="2584"/>
                    <a:pt x="4712" y="487"/>
                    <a:pt x="1581" y="61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rgbClr val="F0B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82"/>
            <p:cNvSpPr/>
            <p:nvPr/>
          </p:nvSpPr>
          <p:spPr>
            <a:xfrm>
              <a:off x="7909788" y="3571700"/>
              <a:ext cx="253771" cy="200052"/>
            </a:xfrm>
            <a:custGeom>
              <a:avLst/>
              <a:gdLst/>
              <a:ahLst/>
              <a:cxnLst/>
              <a:rect l="l" t="t" r="r" b="b"/>
              <a:pathLst>
                <a:path w="7327" h="5776" extrusionOk="0">
                  <a:moveTo>
                    <a:pt x="7083" y="1"/>
                  </a:moveTo>
                  <a:lnTo>
                    <a:pt x="1" y="2615"/>
                  </a:lnTo>
                  <a:lnTo>
                    <a:pt x="1156" y="5776"/>
                  </a:lnTo>
                  <a:lnTo>
                    <a:pt x="7326" y="912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82"/>
            <p:cNvSpPr/>
            <p:nvPr/>
          </p:nvSpPr>
          <p:spPr>
            <a:xfrm>
              <a:off x="7188653" y="2848452"/>
              <a:ext cx="450636" cy="847518"/>
            </a:xfrm>
            <a:custGeom>
              <a:avLst/>
              <a:gdLst/>
              <a:ahLst/>
              <a:cxnLst/>
              <a:rect l="l" t="t" r="r" b="b"/>
              <a:pathLst>
                <a:path w="13011" h="24470" extrusionOk="0">
                  <a:moveTo>
                    <a:pt x="12098" y="1"/>
                  </a:moveTo>
                  <a:lnTo>
                    <a:pt x="1" y="24196"/>
                  </a:lnTo>
                  <a:lnTo>
                    <a:pt x="396" y="24469"/>
                  </a:lnTo>
                  <a:lnTo>
                    <a:pt x="13010" y="518"/>
                  </a:lnTo>
                  <a:lnTo>
                    <a:pt x="120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2"/>
            <p:cNvSpPr/>
            <p:nvPr/>
          </p:nvSpPr>
          <p:spPr>
            <a:xfrm>
              <a:off x="7058113" y="3545828"/>
              <a:ext cx="294813" cy="278569"/>
            </a:xfrm>
            <a:custGeom>
              <a:avLst/>
              <a:gdLst/>
              <a:ahLst/>
              <a:cxnLst/>
              <a:rect l="l" t="t" r="r" b="b"/>
              <a:pathLst>
                <a:path w="8512" h="8043" extrusionOk="0">
                  <a:moveTo>
                    <a:pt x="5880" y="1"/>
                  </a:moveTo>
                  <a:cubicBezTo>
                    <a:pt x="5024" y="1"/>
                    <a:pt x="3666" y="783"/>
                    <a:pt x="2432" y="1994"/>
                  </a:cubicBezTo>
                  <a:cubicBezTo>
                    <a:pt x="821" y="3635"/>
                    <a:pt x="1" y="5459"/>
                    <a:pt x="669" y="6067"/>
                  </a:cubicBezTo>
                  <a:lnTo>
                    <a:pt x="2645" y="8043"/>
                  </a:lnTo>
                  <a:lnTo>
                    <a:pt x="8511" y="2146"/>
                  </a:lnTo>
                  <a:lnTo>
                    <a:pt x="6505" y="231"/>
                  </a:lnTo>
                  <a:cubicBezTo>
                    <a:pt x="6356" y="74"/>
                    <a:pt x="6141" y="1"/>
                    <a:pt x="58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82"/>
            <p:cNvSpPr/>
            <p:nvPr/>
          </p:nvSpPr>
          <p:spPr>
            <a:xfrm>
              <a:off x="7127591" y="3614717"/>
              <a:ext cx="245320" cy="217820"/>
            </a:xfrm>
            <a:custGeom>
              <a:avLst/>
              <a:gdLst/>
              <a:ahLst/>
              <a:cxnLst/>
              <a:rect l="l" t="t" r="r" b="b"/>
              <a:pathLst>
                <a:path w="7083" h="6289" extrusionOk="0">
                  <a:moveTo>
                    <a:pt x="5864" y="1"/>
                  </a:moveTo>
                  <a:cubicBezTo>
                    <a:pt x="5016" y="1"/>
                    <a:pt x="3664" y="772"/>
                    <a:pt x="2402" y="2011"/>
                  </a:cubicBezTo>
                  <a:cubicBezTo>
                    <a:pt x="791" y="3622"/>
                    <a:pt x="1" y="5446"/>
                    <a:pt x="609" y="6084"/>
                  </a:cubicBezTo>
                  <a:cubicBezTo>
                    <a:pt x="754" y="6222"/>
                    <a:pt x="960" y="6288"/>
                    <a:pt x="1212" y="6288"/>
                  </a:cubicBezTo>
                  <a:cubicBezTo>
                    <a:pt x="2066" y="6288"/>
                    <a:pt x="3437" y="5528"/>
                    <a:pt x="4682" y="4260"/>
                  </a:cubicBezTo>
                  <a:cubicBezTo>
                    <a:pt x="6293" y="2649"/>
                    <a:pt x="7083" y="825"/>
                    <a:pt x="6475" y="218"/>
                  </a:cubicBezTo>
                  <a:cubicBezTo>
                    <a:pt x="6328" y="70"/>
                    <a:pt x="6119" y="1"/>
                    <a:pt x="5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82"/>
            <p:cNvSpPr/>
            <p:nvPr/>
          </p:nvSpPr>
          <p:spPr>
            <a:xfrm>
              <a:off x="7185501" y="3665665"/>
              <a:ext cx="130574" cy="115300"/>
            </a:xfrm>
            <a:custGeom>
              <a:avLst/>
              <a:gdLst/>
              <a:ahLst/>
              <a:cxnLst/>
              <a:rect l="l" t="t" r="r" b="b"/>
              <a:pathLst>
                <a:path w="3770" h="3329" extrusionOk="0">
                  <a:moveTo>
                    <a:pt x="3111" y="1"/>
                  </a:moveTo>
                  <a:cubicBezTo>
                    <a:pt x="2659" y="1"/>
                    <a:pt x="1932" y="409"/>
                    <a:pt x="1277" y="1087"/>
                  </a:cubicBezTo>
                  <a:cubicBezTo>
                    <a:pt x="426" y="1938"/>
                    <a:pt x="1" y="2911"/>
                    <a:pt x="304" y="3215"/>
                  </a:cubicBezTo>
                  <a:cubicBezTo>
                    <a:pt x="382" y="3292"/>
                    <a:pt x="494" y="3329"/>
                    <a:pt x="630" y="3329"/>
                  </a:cubicBezTo>
                  <a:cubicBezTo>
                    <a:pt x="1083" y="3329"/>
                    <a:pt x="1809" y="2926"/>
                    <a:pt x="2463" y="2272"/>
                  </a:cubicBezTo>
                  <a:cubicBezTo>
                    <a:pt x="3314" y="1391"/>
                    <a:pt x="3770" y="449"/>
                    <a:pt x="3435" y="114"/>
                  </a:cubicBezTo>
                  <a:cubicBezTo>
                    <a:pt x="3358" y="37"/>
                    <a:pt x="3247" y="1"/>
                    <a:pt x="3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82"/>
            <p:cNvSpPr/>
            <p:nvPr/>
          </p:nvSpPr>
          <p:spPr>
            <a:xfrm>
              <a:off x="7182349" y="2906362"/>
              <a:ext cx="567460" cy="776967"/>
            </a:xfrm>
            <a:custGeom>
              <a:avLst/>
              <a:gdLst/>
              <a:ahLst/>
              <a:cxnLst/>
              <a:rect l="l" t="t" r="r" b="b"/>
              <a:pathLst>
                <a:path w="16384" h="22433" extrusionOk="0">
                  <a:moveTo>
                    <a:pt x="15563" y="1"/>
                  </a:moveTo>
                  <a:lnTo>
                    <a:pt x="0" y="22098"/>
                  </a:lnTo>
                  <a:lnTo>
                    <a:pt x="335" y="22432"/>
                  </a:lnTo>
                  <a:lnTo>
                    <a:pt x="16384" y="669"/>
                  </a:lnTo>
                  <a:lnTo>
                    <a:pt x="155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82"/>
            <p:cNvSpPr/>
            <p:nvPr/>
          </p:nvSpPr>
          <p:spPr>
            <a:xfrm>
              <a:off x="7344475" y="3151508"/>
              <a:ext cx="964342" cy="1022875"/>
            </a:xfrm>
            <a:custGeom>
              <a:avLst/>
              <a:gdLst/>
              <a:ahLst/>
              <a:cxnLst/>
              <a:rect l="l" t="t" r="r" b="b"/>
              <a:pathLst>
                <a:path w="27843" h="29533" extrusionOk="0">
                  <a:moveTo>
                    <a:pt x="6097" y="1"/>
                  </a:moveTo>
                  <a:cubicBezTo>
                    <a:pt x="5600" y="1"/>
                    <a:pt x="5135" y="159"/>
                    <a:pt x="4772" y="521"/>
                  </a:cubicBezTo>
                  <a:lnTo>
                    <a:pt x="487" y="4838"/>
                  </a:lnTo>
                  <a:cubicBezTo>
                    <a:pt x="31" y="5263"/>
                    <a:pt x="0" y="5932"/>
                    <a:pt x="395" y="6449"/>
                  </a:cubicBezTo>
                  <a:cubicBezTo>
                    <a:pt x="635" y="6732"/>
                    <a:pt x="984" y="6890"/>
                    <a:pt x="1341" y="6890"/>
                  </a:cubicBezTo>
                  <a:cubicBezTo>
                    <a:pt x="1482" y="6890"/>
                    <a:pt x="1625" y="6865"/>
                    <a:pt x="1763" y="6813"/>
                  </a:cubicBezTo>
                  <a:lnTo>
                    <a:pt x="3465" y="6327"/>
                  </a:lnTo>
                  <a:lnTo>
                    <a:pt x="7022" y="9093"/>
                  </a:lnTo>
                  <a:cubicBezTo>
                    <a:pt x="7384" y="9395"/>
                    <a:pt x="7839" y="9550"/>
                    <a:pt x="8308" y="9550"/>
                  </a:cubicBezTo>
                  <a:cubicBezTo>
                    <a:pt x="8548" y="9550"/>
                    <a:pt x="8791" y="9510"/>
                    <a:pt x="9028" y="9427"/>
                  </a:cubicBezTo>
                  <a:lnTo>
                    <a:pt x="9909" y="9123"/>
                  </a:lnTo>
                  <a:cubicBezTo>
                    <a:pt x="10517" y="8911"/>
                    <a:pt x="10760" y="8212"/>
                    <a:pt x="10456" y="7634"/>
                  </a:cubicBezTo>
                  <a:lnTo>
                    <a:pt x="11277" y="6965"/>
                  </a:lnTo>
                  <a:lnTo>
                    <a:pt x="18116" y="26418"/>
                  </a:lnTo>
                  <a:cubicBezTo>
                    <a:pt x="18790" y="28377"/>
                    <a:pt x="20602" y="29533"/>
                    <a:pt x="22500" y="29533"/>
                  </a:cubicBezTo>
                  <a:cubicBezTo>
                    <a:pt x="23342" y="29533"/>
                    <a:pt x="24201" y="29305"/>
                    <a:pt x="24986" y="28820"/>
                  </a:cubicBezTo>
                  <a:cubicBezTo>
                    <a:pt x="27204" y="27452"/>
                    <a:pt x="27843" y="24504"/>
                    <a:pt x="26445" y="22345"/>
                  </a:cubicBezTo>
                  <a:lnTo>
                    <a:pt x="13587" y="2406"/>
                  </a:lnTo>
                  <a:cubicBezTo>
                    <a:pt x="12797" y="1190"/>
                    <a:pt x="11459" y="400"/>
                    <a:pt x="9970" y="278"/>
                  </a:cubicBezTo>
                  <a:lnTo>
                    <a:pt x="6231" y="5"/>
                  </a:lnTo>
                  <a:cubicBezTo>
                    <a:pt x="6186" y="2"/>
                    <a:pt x="6142" y="1"/>
                    <a:pt x="6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82"/>
            <p:cNvSpPr/>
            <p:nvPr/>
          </p:nvSpPr>
          <p:spPr>
            <a:xfrm>
              <a:off x="7404463" y="3254824"/>
              <a:ext cx="105325" cy="132687"/>
            </a:xfrm>
            <a:custGeom>
              <a:avLst/>
              <a:gdLst/>
              <a:ahLst/>
              <a:cxnLst/>
              <a:rect l="l" t="t" r="r" b="b"/>
              <a:pathLst>
                <a:path w="3041" h="3831" extrusionOk="0">
                  <a:moveTo>
                    <a:pt x="3040" y="0"/>
                  </a:moveTo>
                  <a:lnTo>
                    <a:pt x="1" y="3830"/>
                  </a:lnTo>
                  <a:lnTo>
                    <a:pt x="1" y="3830"/>
                  </a:lnTo>
                  <a:lnTo>
                    <a:pt x="1673" y="3344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82"/>
            <p:cNvSpPr/>
            <p:nvPr/>
          </p:nvSpPr>
          <p:spPr>
            <a:xfrm>
              <a:off x="7500264" y="3282186"/>
              <a:ext cx="87419" cy="115854"/>
            </a:xfrm>
            <a:custGeom>
              <a:avLst/>
              <a:gdLst/>
              <a:ahLst/>
              <a:cxnLst/>
              <a:rect l="l" t="t" r="r" b="b"/>
              <a:pathLst>
                <a:path w="2524" h="3345" extrusionOk="0">
                  <a:moveTo>
                    <a:pt x="2524" y="1"/>
                  </a:moveTo>
                  <a:lnTo>
                    <a:pt x="761" y="1581"/>
                  </a:lnTo>
                  <a:cubicBezTo>
                    <a:pt x="274" y="2068"/>
                    <a:pt x="1" y="2706"/>
                    <a:pt x="1" y="3344"/>
                  </a:cubicBezTo>
                  <a:lnTo>
                    <a:pt x="2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82"/>
            <p:cNvSpPr/>
            <p:nvPr/>
          </p:nvSpPr>
          <p:spPr>
            <a:xfrm>
              <a:off x="7557134" y="3319038"/>
              <a:ext cx="88458" cy="125309"/>
            </a:xfrm>
            <a:custGeom>
              <a:avLst/>
              <a:gdLst/>
              <a:ahLst/>
              <a:cxnLst/>
              <a:rect l="l" t="t" r="r" b="b"/>
              <a:pathLst>
                <a:path w="2554" h="3618" extrusionOk="0">
                  <a:moveTo>
                    <a:pt x="2553" y="1"/>
                  </a:moveTo>
                  <a:lnTo>
                    <a:pt x="730" y="1794"/>
                  </a:lnTo>
                  <a:cubicBezTo>
                    <a:pt x="335" y="2159"/>
                    <a:pt x="122" y="2675"/>
                    <a:pt x="31" y="3192"/>
                  </a:cubicBezTo>
                  <a:lnTo>
                    <a:pt x="0" y="3618"/>
                  </a:lnTo>
                  <a:lnTo>
                    <a:pt x="2553" y="1"/>
                  </a:lnTo>
                  <a:close/>
                  <a:moveTo>
                    <a:pt x="0" y="3618"/>
                  </a:moveTo>
                  <a:lnTo>
                    <a:pt x="0" y="3618"/>
                  </a:lnTo>
                  <a:lnTo>
                    <a:pt x="0" y="36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82"/>
            <p:cNvSpPr/>
            <p:nvPr/>
          </p:nvSpPr>
          <p:spPr>
            <a:xfrm>
              <a:off x="7639254" y="3392741"/>
              <a:ext cx="92649" cy="57944"/>
            </a:xfrm>
            <a:custGeom>
              <a:avLst/>
              <a:gdLst/>
              <a:ahLst/>
              <a:cxnLst/>
              <a:rect l="l" t="t" r="r" b="b"/>
              <a:pathLst>
                <a:path w="2675" h="1673" extrusionOk="0">
                  <a:moveTo>
                    <a:pt x="2675" y="0"/>
                  </a:moveTo>
                  <a:lnTo>
                    <a:pt x="1793" y="426"/>
                  </a:lnTo>
                  <a:cubicBezTo>
                    <a:pt x="1707" y="469"/>
                    <a:pt x="1576" y="512"/>
                    <a:pt x="1442" y="512"/>
                  </a:cubicBezTo>
                  <a:cubicBezTo>
                    <a:pt x="1386" y="512"/>
                    <a:pt x="1330" y="504"/>
                    <a:pt x="1277" y="487"/>
                  </a:cubicBezTo>
                  <a:cubicBezTo>
                    <a:pt x="1249" y="484"/>
                    <a:pt x="1221" y="483"/>
                    <a:pt x="1192" y="483"/>
                  </a:cubicBezTo>
                  <a:cubicBezTo>
                    <a:pt x="878" y="483"/>
                    <a:pt x="532" y="636"/>
                    <a:pt x="365" y="943"/>
                  </a:cubicBezTo>
                  <a:lnTo>
                    <a:pt x="0" y="1672"/>
                  </a:lnTo>
                  <a:lnTo>
                    <a:pt x="1915" y="669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82"/>
            <p:cNvSpPr/>
            <p:nvPr/>
          </p:nvSpPr>
          <p:spPr>
            <a:xfrm>
              <a:off x="7000204" y="2250617"/>
              <a:ext cx="615914" cy="622079"/>
            </a:xfrm>
            <a:custGeom>
              <a:avLst/>
              <a:gdLst/>
              <a:ahLst/>
              <a:cxnLst/>
              <a:rect l="l" t="t" r="r" b="b"/>
              <a:pathLst>
                <a:path w="17783" h="17961" extrusionOk="0">
                  <a:moveTo>
                    <a:pt x="3465" y="0"/>
                  </a:moveTo>
                  <a:cubicBezTo>
                    <a:pt x="2142" y="0"/>
                    <a:pt x="802" y="705"/>
                    <a:pt x="62" y="1790"/>
                  </a:cubicBezTo>
                  <a:cubicBezTo>
                    <a:pt x="1" y="2064"/>
                    <a:pt x="1" y="2368"/>
                    <a:pt x="1" y="2611"/>
                  </a:cubicBezTo>
                  <a:lnTo>
                    <a:pt x="1" y="7110"/>
                  </a:lnTo>
                  <a:cubicBezTo>
                    <a:pt x="1" y="10484"/>
                    <a:pt x="1308" y="13706"/>
                    <a:pt x="3618" y="16137"/>
                  </a:cubicBezTo>
                  <a:cubicBezTo>
                    <a:pt x="4712" y="17323"/>
                    <a:pt x="6293" y="17961"/>
                    <a:pt x="7873" y="17961"/>
                  </a:cubicBezTo>
                  <a:lnTo>
                    <a:pt x="9788" y="17961"/>
                  </a:lnTo>
                  <a:cubicBezTo>
                    <a:pt x="11673" y="17961"/>
                    <a:pt x="13497" y="17140"/>
                    <a:pt x="14743" y="15651"/>
                  </a:cubicBezTo>
                  <a:cubicBezTo>
                    <a:pt x="16506" y="13614"/>
                    <a:pt x="17570" y="11061"/>
                    <a:pt x="17782" y="8386"/>
                  </a:cubicBezTo>
                  <a:cubicBezTo>
                    <a:pt x="16475" y="6532"/>
                    <a:pt x="15503" y="4344"/>
                    <a:pt x="15016" y="2125"/>
                  </a:cubicBezTo>
                  <a:cubicBezTo>
                    <a:pt x="13980" y="2843"/>
                    <a:pt x="12705" y="3213"/>
                    <a:pt x="11428" y="3213"/>
                  </a:cubicBezTo>
                  <a:cubicBezTo>
                    <a:pt x="10383" y="3213"/>
                    <a:pt x="9337" y="2965"/>
                    <a:pt x="8420" y="2459"/>
                  </a:cubicBezTo>
                  <a:cubicBezTo>
                    <a:pt x="7053" y="1760"/>
                    <a:pt x="5898" y="544"/>
                    <a:pt x="4378" y="119"/>
                  </a:cubicBezTo>
                  <a:cubicBezTo>
                    <a:pt x="4080" y="38"/>
                    <a:pt x="3773" y="0"/>
                    <a:pt x="3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82"/>
            <p:cNvSpPr/>
            <p:nvPr/>
          </p:nvSpPr>
          <p:spPr>
            <a:xfrm>
              <a:off x="6466478" y="4069647"/>
              <a:ext cx="144255" cy="312719"/>
            </a:xfrm>
            <a:custGeom>
              <a:avLst/>
              <a:gdLst/>
              <a:ahLst/>
              <a:cxnLst/>
              <a:rect l="l" t="t" r="r" b="b"/>
              <a:pathLst>
                <a:path w="4165" h="9029" extrusionOk="0">
                  <a:moveTo>
                    <a:pt x="1672" y="1"/>
                  </a:moveTo>
                  <a:cubicBezTo>
                    <a:pt x="760" y="1"/>
                    <a:pt x="0" y="2007"/>
                    <a:pt x="0" y="4499"/>
                  </a:cubicBezTo>
                  <a:cubicBezTo>
                    <a:pt x="0" y="7022"/>
                    <a:pt x="760" y="9028"/>
                    <a:pt x="1672" y="9028"/>
                  </a:cubicBezTo>
                  <a:lnTo>
                    <a:pt x="4164" y="9028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82"/>
            <p:cNvSpPr/>
            <p:nvPr/>
          </p:nvSpPr>
          <p:spPr>
            <a:xfrm>
              <a:off x="6553862" y="4070721"/>
              <a:ext cx="116893" cy="312685"/>
            </a:xfrm>
            <a:custGeom>
              <a:avLst/>
              <a:gdLst/>
              <a:ahLst/>
              <a:cxnLst/>
              <a:rect l="l" t="t" r="r" b="b"/>
              <a:pathLst>
                <a:path w="3375" h="9028" extrusionOk="0">
                  <a:moveTo>
                    <a:pt x="1702" y="0"/>
                  </a:moveTo>
                  <a:cubicBezTo>
                    <a:pt x="760" y="0"/>
                    <a:pt x="0" y="2006"/>
                    <a:pt x="0" y="4529"/>
                  </a:cubicBezTo>
                  <a:cubicBezTo>
                    <a:pt x="0" y="7021"/>
                    <a:pt x="760" y="9028"/>
                    <a:pt x="1702" y="9028"/>
                  </a:cubicBezTo>
                  <a:cubicBezTo>
                    <a:pt x="2614" y="9028"/>
                    <a:pt x="3374" y="7021"/>
                    <a:pt x="3374" y="4529"/>
                  </a:cubicBezTo>
                  <a:cubicBezTo>
                    <a:pt x="3374" y="2006"/>
                    <a:pt x="2614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82"/>
            <p:cNvSpPr/>
            <p:nvPr/>
          </p:nvSpPr>
          <p:spPr>
            <a:xfrm>
              <a:off x="6583337" y="4149654"/>
              <a:ext cx="57910" cy="154784"/>
            </a:xfrm>
            <a:custGeom>
              <a:avLst/>
              <a:gdLst/>
              <a:ahLst/>
              <a:cxnLst/>
              <a:rect l="l" t="t" r="r" b="b"/>
              <a:pathLst>
                <a:path w="1672" h="4469" extrusionOk="0">
                  <a:moveTo>
                    <a:pt x="851" y="1"/>
                  </a:moveTo>
                  <a:cubicBezTo>
                    <a:pt x="365" y="1"/>
                    <a:pt x="0" y="1004"/>
                    <a:pt x="0" y="2250"/>
                  </a:cubicBezTo>
                  <a:cubicBezTo>
                    <a:pt x="0" y="3466"/>
                    <a:pt x="365" y="4469"/>
                    <a:pt x="851" y="4469"/>
                  </a:cubicBezTo>
                  <a:cubicBezTo>
                    <a:pt x="1307" y="4469"/>
                    <a:pt x="1672" y="3466"/>
                    <a:pt x="1672" y="2250"/>
                  </a:cubicBezTo>
                  <a:cubicBezTo>
                    <a:pt x="1672" y="1004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82"/>
            <p:cNvSpPr/>
            <p:nvPr/>
          </p:nvSpPr>
          <p:spPr>
            <a:xfrm>
              <a:off x="6603321" y="4069647"/>
              <a:ext cx="144255" cy="312719"/>
            </a:xfrm>
            <a:custGeom>
              <a:avLst/>
              <a:gdLst/>
              <a:ahLst/>
              <a:cxnLst/>
              <a:rect l="l" t="t" r="r" b="b"/>
              <a:pathLst>
                <a:path w="4165" h="9029" extrusionOk="0">
                  <a:moveTo>
                    <a:pt x="1672" y="1"/>
                  </a:moveTo>
                  <a:cubicBezTo>
                    <a:pt x="761" y="1"/>
                    <a:pt x="1" y="2007"/>
                    <a:pt x="1" y="4499"/>
                  </a:cubicBezTo>
                  <a:cubicBezTo>
                    <a:pt x="1" y="7022"/>
                    <a:pt x="761" y="9028"/>
                    <a:pt x="1672" y="9028"/>
                  </a:cubicBezTo>
                  <a:lnTo>
                    <a:pt x="4165" y="9028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82"/>
            <p:cNvSpPr/>
            <p:nvPr/>
          </p:nvSpPr>
          <p:spPr>
            <a:xfrm>
              <a:off x="6690705" y="4070721"/>
              <a:ext cx="115854" cy="312685"/>
            </a:xfrm>
            <a:custGeom>
              <a:avLst/>
              <a:gdLst/>
              <a:ahLst/>
              <a:cxnLst/>
              <a:rect l="l" t="t" r="r" b="b"/>
              <a:pathLst>
                <a:path w="3345" h="9028" extrusionOk="0">
                  <a:moveTo>
                    <a:pt x="1672" y="0"/>
                  </a:moveTo>
                  <a:cubicBezTo>
                    <a:pt x="760" y="0"/>
                    <a:pt x="1" y="2006"/>
                    <a:pt x="1" y="4529"/>
                  </a:cubicBezTo>
                  <a:cubicBezTo>
                    <a:pt x="1" y="7021"/>
                    <a:pt x="760" y="9028"/>
                    <a:pt x="1672" y="9028"/>
                  </a:cubicBezTo>
                  <a:cubicBezTo>
                    <a:pt x="2615" y="9028"/>
                    <a:pt x="3344" y="7021"/>
                    <a:pt x="3344" y="4529"/>
                  </a:cubicBezTo>
                  <a:cubicBezTo>
                    <a:pt x="3344" y="2006"/>
                    <a:pt x="2615" y="0"/>
                    <a:pt x="1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82"/>
            <p:cNvSpPr/>
            <p:nvPr/>
          </p:nvSpPr>
          <p:spPr>
            <a:xfrm>
              <a:off x="6720180" y="4149654"/>
              <a:ext cx="57944" cy="154784"/>
            </a:xfrm>
            <a:custGeom>
              <a:avLst/>
              <a:gdLst/>
              <a:ahLst/>
              <a:cxnLst/>
              <a:rect l="l" t="t" r="r" b="b"/>
              <a:pathLst>
                <a:path w="1673" h="4469" extrusionOk="0">
                  <a:moveTo>
                    <a:pt x="821" y="1"/>
                  </a:moveTo>
                  <a:cubicBezTo>
                    <a:pt x="365" y="1"/>
                    <a:pt x="1" y="1004"/>
                    <a:pt x="1" y="2250"/>
                  </a:cubicBezTo>
                  <a:cubicBezTo>
                    <a:pt x="1" y="3466"/>
                    <a:pt x="365" y="4469"/>
                    <a:pt x="821" y="4469"/>
                  </a:cubicBezTo>
                  <a:cubicBezTo>
                    <a:pt x="1308" y="4469"/>
                    <a:pt x="1672" y="3466"/>
                    <a:pt x="1672" y="2250"/>
                  </a:cubicBezTo>
                  <a:cubicBezTo>
                    <a:pt x="1672" y="1004"/>
                    <a:pt x="1308" y="1"/>
                    <a:pt x="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82"/>
            <p:cNvSpPr/>
            <p:nvPr/>
          </p:nvSpPr>
          <p:spPr>
            <a:xfrm>
              <a:off x="6725444" y="4069647"/>
              <a:ext cx="145328" cy="312719"/>
            </a:xfrm>
            <a:custGeom>
              <a:avLst/>
              <a:gdLst/>
              <a:ahLst/>
              <a:cxnLst/>
              <a:rect l="l" t="t" r="r" b="b"/>
              <a:pathLst>
                <a:path w="4196" h="9029" extrusionOk="0">
                  <a:moveTo>
                    <a:pt x="1672" y="1"/>
                  </a:moveTo>
                  <a:cubicBezTo>
                    <a:pt x="760" y="1"/>
                    <a:pt x="1" y="2007"/>
                    <a:pt x="1" y="4499"/>
                  </a:cubicBezTo>
                  <a:cubicBezTo>
                    <a:pt x="1" y="7022"/>
                    <a:pt x="760" y="9028"/>
                    <a:pt x="1672" y="9028"/>
                  </a:cubicBezTo>
                  <a:lnTo>
                    <a:pt x="4195" y="902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82"/>
            <p:cNvSpPr/>
            <p:nvPr/>
          </p:nvSpPr>
          <p:spPr>
            <a:xfrm>
              <a:off x="6812828" y="4070721"/>
              <a:ext cx="115819" cy="312685"/>
            </a:xfrm>
            <a:custGeom>
              <a:avLst/>
              <a:gdLst/>
              <a:ahLst/>
              <a:cxnLst/>
              <a:rect l="l" t="t" r="r" b="b"/>
              <a:pathLst>
                <a:path w="3344" h="9028" extrusionOk="0">
                  <a:moveTo>
                    <a:pt x="1672" y="0"/>
                  </a:moveTo>
                  <a:cubicBezTo>
                    <a:pt x="730" y="0"/>
                    <a:pt x="0" y="2006"/>
                    <a:pt x="0" y="4529"/>
                  </a:cubicBezTo>
                  <a:cubicBezTo>
                    <a:pt x="0" y="7021"/>
                    <a:pt x="730" y="9028"/>
                    <a:pt x="1672" y="9028"/>
                  </a:cubicBezTo>
                  <a:cubicBezTo>
                    <a:pt x="2584" y="9028"/>
                    <a:pt x="3344" y="7021"/>
                    <a:pt x="3344" y="4529"/>
                  </a:cubicBezTo>
                  <a:cubicBezTo>
                    <a:pt x="3344" y="2006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82"/>
            <p:cNvSpPr/>
            <p:nvPr/>
          </p:nvSpPr>
          <p:spPr>
            <a:xfrm>
              <a:off x="6841264" y="4149654"/>
              <a:ext cx="57910" cy="154784"/>
            </a:xfrm>
            <a:custGeom>
              <a:avLst/>
              <a:gdLst/>
              <a:ahLst/>
              <a:cxnLst/>
              <a:rect l="l" t="t" r="r" b="b"/>
              <a:pathLst>
                <a:path w="1672" h="4469" extrusionOk="0">
                  <a:moveTo>
                    <a:pt x="851" y="1"/>
                  </a:moveTo>
                  <a:cubicBezTo>
                    <a:pt x="365" y="1"/>
                    <a:pt x="0" y="1004"/>
                    <a:pt x="0" y="2250"/>
                  </a:cubicBezTo>
                  <a:cubicBezTo>
                    <a:pt x="0" y="3466"/>
                    <a:pt x="365" y="4469"/>
                    <a:pt x="851" y="4469"/>
                  </a:cubicBezTo>
                  <a:cubicBezTo>
                    <a:pt x="1307" y="4469"/>
                    <a:pt x="1672" y="3466"/>
                    <a:pt x="1672" y="2250"/>
                  </a:cubicBezTo>
                  <a:cubicBezTo>
                    <a:pt x="1672" y="1004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82"/>
            <p:cNvSpPr/>
            <p:nvPr/>
          </p:nvSpPr>
          <p:spPr>
            <a:xfrm>
              <a:off x="6921270" y="4069647"/>
              <a:ext cx="145294" cy="312719"/>
            </a:xfrm>
            <a:custGeom>
              <a:avLst/>
              <a:gdLst/>
              <a:ahLst/>
              <a:cxnLst/>
              <a:rect l="l" t="t" r="r" b="b"/>
              <a:pathLst>
                <a:path w="4195" h="9029" extrusionOk="0">
                  <a:moveTo>
                    <a:pt x="1672" y="1"/>
                  </a:moveTo>
                  <a:cubicBezTo>
                    <a:pt x="760" y="1"/>
                    <a:pt x="0" y="2007"/>
                    <a:pt x="0" y="4499"/>
                  </a:cubicBezTo>
                  <a:cubicBezTo>
                    <a:pt x="0" y="7022"/>
                    <a:pt x="760" y="9028"/>
                    <a:pt x="1672" y="9028"/>
                  </a:cubicBezTo>
                  <a:lnTo>
                    <a:pt x="4195" y="902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82"/>
            <p:cNvSpPr/>
            <p:nvPr/>
          </p:nvSpPr>
          <p:spPr>
            <a:xfrm>
              <a:off x="7008655" y="4070721"/>
              <a:ext cx="115819" cy="312685"/>
            </a:xfrm>
            <a:custGeom>
              <a:avLst/>
              <a:gdLst/>
              <a:ahLst/>
              <a:cxnLst/>
              <a:rect l="l" t="t" r="r" b="b"/>
              <a:pathLst>
                <a:path w="3344" h="9028" extrusionOk="0">
                  <a:moveTo>
                    <a:pt x="1672" y="0"/>
                  </a:moveTo>
                  <a:cubicBezTo>
                    <a:pt x="730" y="0"/>
                    <a:pt x="0" y="2006"/>
                    <a:pt x="0" y="4529"/>
                  </a:cubicBezTo>
                  <a:cubicBezTo>
                    <a:pt x="0" y="7021"/>
                    <a:pt x="730" y="9028"/>
                    <a:pt x="1672" y="9028"/>
                  </a:cubicBezTo>
                  <a:cubicBezTo>
                    <a:pt x="2584" y="9028"/>
                    <a:pt x="3344" y="7021"/>
                    <a:pt x="3344" y="4529"/>
                  </a:cubicBezTo>
                  <a:cubicBezTo>
                    <a:pt x="3344" y="2006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82"/>
            <p:cNvSpPr/>
            <p:nvPr/>
          </p:nvSpPr>
          <p:spPr>
            <a:xfrm>
              <a:off x="7037055" y="4149654"/>
              <a:ext cx="57944" cy="154784"/>
            </a:xfrm>
            <a:custGeom>
              <a:avLst/>
              <a:gdLst/>
              <a:ahLst/>
              <a:cxnLst/>
              <a:rect l="l" t="t" r="r" b="b"/>
              <a:pathLst>
                <a:path w="1673" h="4469" extrusionOk="0">
                  <a:moveTo>
                    <a:pt x="852" y="1"/>
                  </a:moveTo>
                  <a:cubicBezTo>
                    <a:pt x="396" y="1"/>
                    <a:pt x="1" y="1004"/>
                    <a:pt x="1" y="2250"/>
                  </a:cubicBezTo>
                  <a:cubicBezTo>
                    <a:pt x="1" y="3466"/>
                    <a:pt x="396" y="4469"/>
                    <a:pt x="852" y="4469"/>
                  </a:cubicBezTo>
                  <a:cubicBezTo>
                    <a:pt x="1308" y="4469"/>
                    <a:pt x="1672" y="3466"/>
                    <a:pt x="1672" y="2250"/>
                  </a:cubicBezTo>
                  <a:cubicBezTo>
                    <a:pt x="1672" y="1004"/>
                    <a:pt x="1308" y="1"/>
                    <a:pt x="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82"/>
            <p:cNvSpPr/>
            <p:nvPr/>
          </p:nvSpPr>
          <p:spPr>
            <a:xfrm>
              <a:off x="7083397" y="4069647"/>
              <a:ext cx="145294" cy="312719"/>
            </a:xfrm>
            <a:custGeom>
              <a:avLst/>
              <a:gdLst/>
              <a:ahLst/>
              <a:cxnLst/>
              <a:rect l="l" t="t" r="r" b="b"/>
              <a:pathLst>
                <a:path w="4195" h="9029" extrusionOk="0">
                  <a:moveTo>
                    <a:pt x="1672" y="1"/>
                  </a:moveTo>
                  <a:cubicBezTo>
                    <a:pt x="760" y="1"/>
                    <a:pt x="0" y="2007"/>
                    <a:pt x="0" y="4499"/>
                  </a:cubicBezTo>
                  <a:cubicBezTo>
                    <a:pt x="0" y="7022"/>
                    <a:pt x="760" y="9028"/>
                    <a:pt x="1672" y="9028"/>
                  </a:cubicBezTo>
                  <a:lnTo>
                    <a:pt x="4195" y="902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82"/>
            <p:cNvSpPr/>
            <p:nvPr/>
          </p:nvSpPr>
          <p:spPr>
            <a:xfrm>
              <a:off x="7171820" y="4070721"/>
              <a:ext cx="115819" cy="312685"/>
            </a:xfrm>
            <a:custGeom>
              <a:avLst/>
              <a:gdLst/>
              <a:ahLst/>
              <a:cxnLst/>
              <a:rect l="l" t="t" r="r" b="b"/>
              <a:pathLst>
                <a:path w="3344" h="9028" extrusionOk="0">
                  <a:moveTo>
                    <a:pt x="1672" y="0"/>
                  </a:moveTo>
                  <a:cubicBezTo>
                    <a:pt x="730" y="0"/>
                    <a:pt x="0" y="2006"/>
                    <a:pt x="0" y="4529"/>
                  </a:cubicBezTo>
                  <a:cubicBezTo>
                    <a:pt x="0" y="7021"/>
                    <a:pt x="730" y="9028"/>
                    <a:pt x="1672" y="9028"/>
                  </a:cubicBezTo>
                  <a:cubicBezTo>
                    <a:pt x="2584" y="9028"/>
                    <a:pt x="3344" y="7021"/>
                    <a:pt x="3344" y="4529"/>
                  </a:cubicBezTo>
                  <a:cubicBezTo>
                    <a:pt x="3344" y="2006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82"/>
            <p:cNvSpPr/>
            <p:nvPr/>
          </p:nvSpPr>
          <p:spPr>
            <a:xfrm>
              <a:off x="7200255" y="4149654"/>
              <a:ext cx="57910" cy="154784"/>
            </a:xfrm>
            <a:custGeom>
              <a:avLst/>
              <a:gdLst/>
              <a:ahLst/>
              <a:cxnLst/>
              <a:rect l="l" t="t" r="r" b="b"/>
              <a:pathLst>
                <a:path w="1672" h="4469" extrusionOk="0">
                  <a:moveTo>
                    <a:pt x="851" y="1"/>
                  </a:moveTo>
                  <a:cubicBezTo>
                    <a:pt x="395" y="1"/>
                    <a:pt x="0" y="1004"/>
                    <a:pt x="0" y="2250"/>
                  </a:cubicBezTo>
                  <a:cubicBezTo>
                    <a:pt x="0" y="3466"/>
                    <a:pt x="395" y="4469"/>
                    <a:pt x="851" y="4469"/>
                  </a:cubicBezTo>
                  <a:cubicBezTo>
                    <a:pt x="1307" y="4469"/>
                    <a:pt x="1672" y="3466"/>
                    <a:pt x="1672" y="2250"/>
                  </a:cubicBezTo>
                  <a:cubicBezTo>
                    <a:pt x="1672" y="1004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82"/>
            <p:cNvSpPr/>
            <p:nvPr/>
          </p:nvSpPr>
          <p:spPr>
            <a:xfrm>
              <a:off x="7304472" y="4069647"/>
              <a:ext cx="145294" cy="312719"/>
            </a:xfrm>
            <a:custGeom>
              <a:avLst/>
              <a:gdLst/>
              <a:ahLst/>
              <a:cxnLst/>
              <a:rect l="l" t="t" r="r" b="b"/>
              <a:pathLst>
                <a:path w="4195" h="9029" extrusionOk="0">
                  <a:moveTo>
                    <a:pt x="1672" y="1"/>
                  </a:moveTo>
                  <a:cubicBezTo>
                    <a:pt x="760" y="1"/>
                    <a:pt x="0" y="2007"/>
                    <a:pt x="0" y="4499"/>
                  </a:cubicBezTo>
                  <a:cubicBezTo>
                    <a:pt x="0" y="7022"/>
                    <a:pt x="760" y="9028"/>
                    <a:pt x="1672" y="9028"/>
                  </a:cubicBezTo>
                  <a:lnTo>
                    <a:pt x="4195" y="902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82"/>
            <p:cNvSpPr/>
            <p:nvPr/>
          </p:nvSpPr>
          <p:spPr>
            <a:xfrm>
              <a:off x="7392895" y="4070721"/>
              <a:ext cx="115819" cy="312685"/>
            </a:xfrm>
            <a:custGeom>
              <a:avLst/>
              <a:gdLst/>
              <a:ahLst/>
              <a:cxnLst/>
              <a:rect l="l" t="t" r="r" b="b"/>
              <a:pathLst>
                <a:path w="3344" h="9028" extrusionOk="0">
                  <a:moveTo>
                    <a:pt x="1672" y="0"/>
                  </a:moveTo>
                  <a:cubicBezTo>
                    <a:pt x="730" y="0"/>
                    <a:pt x="0" y="2006"/>
                    <a:pt x="0" y="4529"/>
                  </a:cubicBezTo>
                  <a:cubicBezTo>
                    <a:pt x="0" y="7021"/>
                    <a:pt x="730" y="9028"/>
                    <a:pt x="1672" y="9028"/>
                  </a:cubicBezTo>
                  <a:cubicBezTo>
                    <a:pt x="2584" y="9028"/>
                    <a:pt x="3344" y="7021"/>
                    <a:pt x="3344" y="4529"/>
                  </a:cubicBezTo>
                  <a:cubicBezTo>
                    <a:pt x="3344" y="2006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82"/>
            <p:cNvSpPr/>
            <p:nvPr/>
          </p:nvSpPr>
          <p:spPr>
            <a:xfrm>
              <a:off x="7421331" y="4149654"/>
              <a:ext cx="57910" cy="154784"/>
            </a:xfrm>
            <a:custGeom>
              <a:avLst/>
              <a:gdLst/>
              <a:ahLst/>
              <a:cxnLst/>
              <a:rect l="l" t="t" r="r" b="b"/>
              <a:pathLst>
                <a:path w="1672" h="4469" extrusionOk="0">
                  <a:moveTo>
                    <a:pt x="851" y="1"/>
                  </a:moveTo>
                  <a:cubicBezTo>
                    <a:pt x="395" y="1"/>
                    <a:pt x="0" y="1004"/>
                    <a:pt x="0" y="2250"/>
                  </a:cubicBezTo>
                  <a:cubicBezTo>
                    <a:pt x="0" y="3466"/>
                    <a:pt x="395" y="4469"/>
                    <a:pt x="851" y="4469"/>
                  </a:cubicBezTo>
                  <a:cubicBezTo>
                    <a:pt x="1307" y="4469"/>
                    <a:pt x="1672" y="3466"/>
                    <a:pt x="1672" y="2250"/>
                  </a:cubicBezTo>
                  <a:cubicBezTo>
                    <a:pt x="1672" y="1004"/>
                    <a:pt x="1307" y="1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82"/>
            <p:cNvSpPr/>
            <p:nvPr/>
          </p:nvSpPr>
          <p:spPr>
            <a:xfrm>
              <a:off x="6763335" y="4345481"/>
              <a:ext cx="1005419" cy="77929"/>
            </a:xfrm>
            <a:custGeom>
              <a:avLst/>
              <a:gdLst/>
              <a:ahLst/>
              <a:cxnLst/>
              <a:rect l="l" t="t" r="r" b="b"/>
              <a:pathLst>
                <a:path w="29029" h="2250" extrusionOk="0">
                  <a:moveTo>
                    <a:pt x="1" y="0"/>
                  </a:moveTo>
                  <a:lnTo>
                    <a:pt x="2372" y="2250"/>
                  </a:lnTo>
                  <a:lnTo>
                    <a:pt x="26688" y="2250"/>
                  </a:lnTo>
                  <a:lnTo>
                    <a:pt x="290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82"/>
            <p:cNvSpPr/>
            <p:nvPr/>
          </p:nvSpPr>
          <p:spPr>
            <a:xfrm>
              <a:off x="6318033" y="4345481"/>
              <a:ext cx="1005419" cy="77929"/>
            </a:xfrm>
            <a:custGeom>
              <a:avLst/>
              <a:gdLst/>
              <a:ahLst/>
              <a:cxnLst/>
              <a:rect l="l" t="t" r="r" b="b"/>
              <a:pathLst>
                <a:path w="29029" h="2250" extrusionOk="0">
                  <a:moveTo>
                    <a:pt x="0" y="0"/>
                  </a:moveTo>
                  <a:lnTo>
                    <a:pt x="2341" y="2250"/>
                  </a:lnTo>
                  <a:lnTo>
                    <a:pt x="26657" y="2250"/>
                  </a:lnTo>
                  <a:lnTo>
                    <a:pt x="290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1" name="Google Shape;2261;p82"/>
          <p:cNvSpPr/>
          <p:nvPr/>
        </p:nvSpPr>
        <p:spPr>
          <a:xfrm>
            <a:off x="671797" y="1646694"/>
            <a:ext cx="2045145" cy="2827441"/>
          </a:xfrm>
          <a:custGeom>
            <a:avLst/>
            <a:gdLst/>
            <a:ahLst/>
            <a:cxnLst/>
            <a:rect l="l" t="t" r="r" b="b"/>
            <a:pathLst>
              <a:path w="61522" h="85055" extrusionOk="0">
                <a:moveTo>
                  <a:pt x="29163" y="0"/>
                </a:moveTo>
                <a:cubicBezTo>
                  <a:pt x="22955" y="0"/>
                  <a:pt x="16593" y="1804"/>
                  <a:pt x="12038" y="5891"/>
                </a:cubicBezTo>
                <a:cubicBezTo>
                  <a:pt x="7083" y="10389"/>
                  <a:pt x="4834" y="17988"/>
                  <a:pt x="7843" y="23915"/>
                </a:cubicBezTo>
                <a:cubicBezTo>
                  <a:pt x="9302" y="26833"/>
                  <a:pt x="11946" y="29295"/>
                  <a:pt x="12615" y="32487"/>
                </a:cubicBezTo>
                <a:cubicBezTo>
                  <a:pt x="13497" y="36530"/>
                  <a:pt x="11065" y="40481"/>
                  <a:pt x="8360" y="43673"/>
                </a:cubicBezTo>
                <a:cubicBezTo>
                  <a:pt x="5654" y="46864"/>
                  <a:pt x="2524" y="49934"/>
                  <a:pt x="1521" y="53946"/>
                </a:cubicBezTo>
                <a:cubicBezTo>
                  <a:pt x="1" y="59934"/>
                  <a:pt x="3770" y="65892"/>
                  <a:pt x="7387" y="71029"/>
                </a:cubicBezTo>
                <a:cubicBezTo>
                  <a:pt x="9332" y="73825"/>
                  <a:pt x="11308" y="76621"/>
                  <a:pt x="13253" y="79418"/>
                </a:cubicBezTo>
                <a:cubicBezTo>
                  <a:pt x="14135" y="80634"/>
                  <a:pt x="15016" y="81910"/>
                  <a:pt x="16202" y="82883"/>
                </a:cubicBezTo>
                <a:cubicBezTo>
                  <a:pt x="18002" y="84393"/>
                  <a:pt x="20328" y="85054"/>
                  <a:pt x="22723" y="85054"/>
                </a:cubicBezTo>
                <a:cubicBezTo>
                  <a:pt x="24859" y="85054"/>
                  <a:pt x="27048" y="84529"/>
                  <a:pt x="28968" y="83612"/>
                </a:cubicBezTo>
                <a:cubicBezTo>
                  <a:pt x="33011" y="81667"/>
                  <a:pt x="36111" y="78354"/>
                  <a:pt x="39090" y="75102"/>
                </a:cubicBezTo>
                <a:cubicBezTo>
                  <a:pt x="44804" y="68931"/>
                  <a:pt x="51005" y="62943"/>
                  <a:pt x="56233" y="56439"/>
                </a:cubicBezTo>
                <a:cubicBezTo>
                  <a:pt x="59850" y="52001"/>
                  <a:pt x="61522" y="44676"/>
                  <a:pt x="58361" y="39721"/>
                </a:cubicBezTo>
                <a:cubicBezTo>
                  <a:pt x="56962" y="37289"/>
                  <a:pt x="54743" y="35283"/>
                  <a:pt x="54075" y="32578"/>
                </a:cubicBezTo>
                <a:cubicBezTo>
                  <a:pt x="53284" y="29508"/>
                  <a:pt x="54683" y="26317"/>
                  <a:pt x="55139" y="23155"/>
                </a:cubicBezTo>
                <a:cubicBezTo>
                  <a:pt x="56020" y="17076"/>
                  <a:pt x="53193" y="10815"/>
                  <a:pt x="48482" y="6651"/>
                </a:cubicBezTo>
                <a:cubicBezTo>
                  <a:pt x="43771" y="2517"/>
                  <a:pt x="37418" y="389"/>
                  <a:pt x="31035" y="55"/>
                </a:cubicBezTo>
                <a:cubicBezTo>
                  <a:pt x="30414" y="19"/>
                  <a:pt x="29789" y="0"/>
                  <a:pt x="291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2" name="Google Shape;2262;p82"/>
          <p:cNvGrpSpPr/>
          <p:nvPr/>
        </p:nvGrpSpPr>
        <p:grpSpPr>
          <a:xfrm>
            <a:off x="529682" y="1826593"/>
            <a:ext cx="2329103" cy="2772624"/>
            <a:chOff x="587717" y="1826802"/>
            <a:chExt cx="2329103" cy="2772624"/>
          </a:xfrm>
        </p:grpSpPr>
        <p:sp>
          <p:nvSpPr>
            <p:cNvPr id="2263" name="Google Shape;2263;p82"/>
            <p:cNvSpPr/>
            <p:nvPr/>
          </p:nvSpPr>
          <p:spPr>
            <a:xfrm>
              <a:off x="1083861" y="2764473"/>
              <a:ext cx="1323683" cy="1666214"/>
            </a:xfrm>
            <a:custGeom>
              <a:avLst/>
              <a:gdLst/>
              <a:ahLst/>
              <a:cxnLst/>
              <a:rect l="l" t="t" r="r" b="b"/>
              <a:pathLst>
                <a:path w="39819" h="50123" extrusionOk="0">
                  <a:moveTo>
                    <a:pt x="13770" y="0"/>
                  </a:moveTo>
                  <a:lnTo>
                    <a:pt x="0" y="4286"/>
                  </a:lnTo>
                  <a:lnTo>
                    <a:pt x="1915" y="26596"/>
                  </a:lnTo>
                  <a:lnTo>
                    <a:pt x="0" y="50123"/>
                  </a:lnTo>
                  <a:lnTo>
                    <a:pt x="39819" y="50123"/>
                  </a:lnTo>
                  <a:lnTo>
                    <a:pt x="37934" y="26596"/>
                  </a:lnTo>
                  <a:lnTo>
                    <a:pt x="39819" y="4286"/>
                  </a:lnTo>
                  <a:lnTo>
                    <a:pt x="26110" y="0"/>
                  </a:lnTo>
                  <a:cubicBezTo>
                    <a:pt x="24438" y="1794"/>
                    <a:pt x="22189" y="2690"/>
                    <a:pt x="19940" y="2690"/>
                  </a:cubicBezTo>
                  <a:cubicBezTo>
                    <a:pt x="17691" y="2690"/>
                    <a:pt x="15441" y="1794"/>
                    <a:pt x="137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82"/>
            <p:cNvSpPr/>
            <p:nvPr/>
          </p:nvSpPr>
          <p:spPr>
            <a:xfrm>
              <a:off x="743325" y="2908945"/>
              <a:ext cx="508278" cy="1174158"/>
            </a:xfrm>
            <a:custGeom>
              <a:avLst/>
              <a:gdLst/>
              <a:ahLst/>
              <a:cxnLst/>
              <a:rect l="l" t="t" r="r" b="b"/>
              <a:pathLst>
                <a:path w="15290" h="35321" extrusionOk="0">
                  <a:moveTo>
                    <a:pt x="10244" y="1"/>
                  </a:moveTo>
                  <a:cubicBezTo>
                    <a:pt x="7569" y="913"/>
                    <a:pt x="5563" y="3223"/>
                    <a:pt x="5077" y="6019"/>
                  </a:cubicBezTo>
                  <a:lnTo>
                    <a:pt x="1" y="34409"/>
                  </a:lnTo>
                  <a:lnTo>
                    <a:pt x="11126" y="35321"/>
                  </a:lnTo>
                  <a:lnTo>
                    <a:pt x="14804" y="15168"/>
                  </a:lnTo>
                  <a:cubicBezTo>
                    <a:pt x="15290" y="12524"/>
                    <a:pt x="14925" y="9819"/>
                    <a:pt x="13770" y="7387"/>
                  </a:cubicBezTo>
                  <a:lnTo>
                    <a:pt x="10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82"/>
            <p:cNvSpPr/>
            <p:nvPr/>
          </p:nvSpPr>
          <p:spPr>
            <a:xfrm>
              <a:off x="2228666" y="2906951"/>
              <a:ext cx="626488" cy="1139786"/>
            </a:xfrm>
            <a:custGeom>
              <a:avLst/>
              <a:gdLst/>
              <a:ahLst/>
              <a:cxnLst/>
              <a:rect l="l" t="t" r="r" b="b"/>
              <a:pathLst>
                <a:path w="18846" h="34287" extrusionOk="0">
                  <a:moveTo>
                    <a:pt x="5381" y="0"/>
                  </a:moveTo>
                  <a:lnTo>
                    <a:pt x="1" y="7690"/>
                  </a:lnTo>
                  <a:lnTo>
                    <a:pt x="11247" y="34286"/>
                  </a:lnTo>
                  <a:lnTo>
                    <a:pt x="18846" y="30639"/>
                  </a:lnTo>
                  <a:lnTo>
                    <a:pt x="12828" y="8116"/>
                  </a:lnTo>
                  <a:cubicBezTo>
                    <a:pt x="11825" y="4347"/>
                    <a:pt x="9028" y="1337"/>
                    <a:pt x="5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82"/>
            <p:cNvSpPr/>
            <p:nvPr/>
          </p:nvSpPr>
          <p:spPr>
            <a:xfrm>
              <a:off x="1540580" y="2432048"/>
              <a:ext cx="410246" cy="421881"/>
            </a:xfrm>
            <a:custGeom>
              <a:avLst/>
              <a:gdLst/>
              <a:ahLst/>
              <a:cxnLst/>
              <a:rect l="l" t="t" r="r" b="b"/>
              <a:pathLst>
                <a:path w="12341" h="12691" extrusionOk="0">
                  <a:moveTo>
                    <a:pt x="517" y="0"/>
                  </a:moveTo>
                  <a:lnTo>
                    <a:pt x="0" y="10000"/>
                  </a:lnTo>
                  <a:cubicBezTo>
                    <a:pt x="1672" y="11794"/>
                    <a:pt x="3921" y="12690"/>
                    <a:pt x="6170" y="12690"/>
                  </a:cubicBezTo>
                  <a:cubicBezTo>
                    <a:pt x="8420" y="12690"/>
                    <a:pt x="10669" y="11794"/>
                    <a:pt x="12341" y="10000"/>
                  </a:cubicBezTo>
                  <a:lnTo>
                    <a:pt x="11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82"/>
            <p:cNvSpPr/>
            <p:nvPr/>
          </p:nvSpPr>
          <p:spPr>
            <a:xfrm>
              <a:off x="1378888" y="2190542"/>
              <a:ext cx="204142" cy="205139"/>
            </a:xfrm>
            <a:custGeom>
              <a:avLst/>
              <a:gdLst/>
              <a:ahLst/>
              <a:cxnLst/>
              <a:rect l="l" t="t" r="r" b="b"/>
              <a:pathLst>
                <a:path w="6141" h="6171" extrusionOk="0">
                  <a:moveTo>
                    <a:pt x="3071" y="1"/>
                  </a:moveTo>
                  <a:cubicBezTo>
                    <a:pt x="1369" y="1"/>
                    <a:pt x="1" y="1399"/>
                    <a:pt x="1" y="3101"/>
                  </a:cubicBezTo>
                  <a:cubicBezTo>
                    <a:pt x="1" y="4803"/>
                    <a:pt x="1369" y="6171"/>
                    <a:pt x="3071" y="6171"/>
                  </a:cubicBezTo>
                  <a:cubicBezTo>
                    <a:pt x="4773" y="6171"/>
                    <a:pt x="6141" y="4803"/>
                    <a:pt x="6141" y="3101"/>
                  </a:cubicBezTo>
                  <a:cubicBezTo>
                    <a:pt x="6141" y="1399"/>
                    <a:pt x="4773" y="1"/>
                    <a:pt x="3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82"/>
            <p:cNvSpPr/>
            <p:nvPr/>
          </p:nvSpPr>
          <p:spPr>
            <a:xfrm>
              <a:off x="1422336" y="2234987"/>
              <a:ext cx="116249" cy="116249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64" y="1"/>
                  </a:moveTo>
                  <a:cubicBezTo>
                    <a:pt x="791" y="1"/>
                    <a:pt x="1" y="791"/>
                    <a:pt x="1" y="1764"/>
                  </a:cubicBezTo>
                  <a:cubicBezTo>
                    <a:pt x="1" y="2737"/>
                    <a:pt x="791" y="3496"/>
                    <a:pt x="1764" y="3496"/>
                  </a:cubicBezTo>
                  <a:cubicBezTo>
                    <a:pt x="2736" y="3496"/>
                    <a:pt x="3496" y="2737"/>
                    <a:pt x="3496" y="1764"/>
                  </a:cubicBezTo>
                  <a:cubicBezTo>
                    <a:pt x="3496" y="791"/>
                    <a:pt x="2736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82"/>
            <p:cNvSpPr/>
            <p:nvPr/>
          </p:nvSpPr>
          <p:spPr>
            <a:xfrm>
              <a:off x="1909372" y="2190542"/>
              <a:ext cx="204142" cy="205139"/>
            </a:xfrm>
            <a:custGeom>
              <a:avLst/>
              <a:gdLst/>
              <a:ahLst/>
              <a:cxnLst/>
              <a:rect l="l" t="t" r="r" b="b"/>
              <a:pathLst>
                <a:path w="6141" h="6171" extrusionOk="0">
                  <a:moveTo>
                    <a:pt x="3071" y="1"/>
                  </a:moveTo>
                  <a:cubicBezTo>
                    <a:pt x="1368" y="1"/>
                    <a:pt x="1" y="1399"/>
                    <a:pt x="1" y="3101"/>
                  </a:cubicBezTo>
                  <a:cubicBezTo>
                    <a:pt x="1" y="4803"/>
                    <a:pt x="1368" y="6171"/>
                    <a:pt x="3071" y="6171"/>
                  </a:cubicBezTo>
                  <a:cubicBezTo>
                    <a:pt x="4773" y="6171"/>
                    <a:pt x="6140" y="4803"/>
                    <a:pt x="6140" y="3101"/>
                  </a:cubicBezTo>
                  <a:cubicBezTo>
                    <a:pt x="6140" y="1399"/>
                    <a:pt x="4773" y="1"/>
                    <a:pt x="3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82"/>
            <p:cNvSpPr/>
            <p:nvPr/>
          </p:nvSpPr>
          <p:spPr>
            <a:xfrm>
              <a:off x="1952820" y="2234987"/>
              <a:ext cx="116249" cy="116249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764" y="1"/>
                  </a:moveTo>
                  <a:cubicBezTo>
                    <a:pt x="791" y="1"/>
                    <a:pt x="1" y="791"/>
                    <a:pt x="1" y="1764"/>
                  </a:cubicBezTo>
                  <a:cubicBezTo>
                    <a:pt x="1" y="2737"/>
                    <a:pt x="791" y="3496"/>
                    <a:pt x="1764" y="3496"/>
                  </a:cubicBezTo>
                  <a:cubicBezTo>
                    <a:pt x="2736" y="3496"/>
                    <a:pt x="3496" y="2737"/>
                    <a:pt x="3496" y="1764"/>
                  </a:cubicBezTo>
                  <a:cubicBezTo>
                    <a:pt x="3496" y="791"/>
                    <a:pt x="2736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82"/>
            <p:cNvSpPr/>
            <p:nvPr/>
          </p:nvSpPr>
          <p:spPr>
            <a:xfrm>
              <a:off x="1475890" y="1826802"/>
              <a:ext cx="537598" cy="473905"/>
            </a:xfrm>
            <a:custGeom>
              <a:avLst/>
              <a:gdLst/>
              <a:ahLst/>
              <a:cxnLst/>
              <a:rect l="l" t="t" r="r" b="b"/>
              <a:pathLst>
                <a:path w="16172" h="14256" extrusionOk="0">
                  <a:moveTo>
                    <a:pt x="8086" y="0"/>
                  </a:moveTo>
                  <a:cubicBezTo>
                    <a:pt x="3618" y="0"/>
                    <a:pt x="1" y="3617"/>
                    <a:pt x="1" y="8116"/>
                  </a:cubicBezTo>
                  <a:lnTo>
                    <a:pt x="1" y="12219"/>
                  </a:lnTo>
                  <a:cubicBezTo>
                    <a:pt x="1" y="12888"/>
                    <a:pt x="31" y="13587"/>
                    <a:pt x="92" y="14256"/>
                  </a:cubicBezTo>
                  <a:lnTo>
                    <a:pt x="578" y="13131"/>
                  </a:lnTo>
                  <a:cubicBezTo>
                    <a:pt x="1521" y="10912"/>
                    <a:pt x="1977" y="8602"/>
                    <a:pt x="1977" y="6292"/>
                  </a:cubicBezTo>
                  <a:lnTo>
                    <a:pt x="1977" y="4803"/>
                  </a:lnTo>
                  <a:cubicBezTo>
                    <a:pt x="1977" y="4261"/>
                    <a:pt x="2458" y="3841"/>
                    <a:pt x="3015" y="3841"/>
                  </a:cubicBezTo>
                  <a:cubicBezTo>
                    <a:pt x="3083" y="3841"/>
                    <a:pt x="3153" y="3847"/>
                    <a:pt x="3223" y="3860"/>
                  </a:cubicBezTo>
                  <a:cubicBezTo>
                    <a:pt x="4743" y="4195"/>
                    <a:pt x="7174" y="4681"/>
                    <a:pt x="8116" y="4681"/>
                  </a:cubicBezTo>
                  <a:cubicBezTo>
                    <a:pt x="9059" y="4681"/>
                    <a:pt x="11551" y="4195"/>
                    <a:pt x="13010" y="3860"/>
                  </a:cubicBezTo>
                  <a:cubicBezTo>
                    <a:pt x="13098" y="3841"/>
                    <a:pt x="13184" y="3831"/>
                    <a:pt x="13269" y="3831"/>
                  </a:cubicBezTo>
                  <a:cubicBezTo>
                    <a:pt x="13828" y="3831"/>
                    <a:pt x="14287" y="4248"/>
                    <a:pt x="14287" y="4803"/>
                  </a:cubicBezTo>
                  <a:lnTo>
                    <a:pt x="14287" y="6292"/>
                  </a:lnTo>
                  <a:cubicBezTo>
                    <a:pt x="14287" y="8602"/>
                    <a:pt x="14743" y="10912"/>
                    <a:pt x="15624" y="13131"/>
                  </a:cubicBezTo>
                  <a:lnTo>
                    <a:pt x="16050" y="14256"/>
                  </a:lnTo>
                  <a:cubicBezTo>
                    <a:pt x="16141" y="13587"/>
                    <a:pt x="16171" y="12888"/>
                    <a:pt x="16171" y="12219"/>
                  </a:cubicBezTo>
                  <a:lnTo>
                    <a:pt x="16171" y="8116"/>
                  </a:lnTo>
                  <a:cubicBezTo>
                    <a:pt x="16171" y="3617"/>
                    <a:pt x="12585" y="0"/>
                    <a:pt x="8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82"/>
            <p:cNvSpPr/>
            <p:nvPr/>
          </p:nvSpPr>
          <p:spPr>
            <a:xfrm>
              <a:off x="1482971" y="1952160"/>
              <a:ext cx="531514" cy="673992"/>
            </a:xfrm>
            <a:custGeom>
              <a:avLst/>
              <a:gdLst/>
              <a:ahLst/>
              <a:cxnLst/>
              <a:rect l="l" t="t" r="r" b="b"/>
              <a:pathLst>
                <a:path w="15989" h="20275" extrusionOk="0">
                  <a:moveTo>
                    <a:pt x="2803" y="1"/>
                  </a:moveTo>
                  <a:cubicBezTo>
                    <a:pt x="2259" y="1"/>
                    <a:pt x="1794" y="443"/>
                    <a:pt x="1794" y="1001"/>
                  </a:cubicBezTo>
                  <a:lnTo>
                    <a:pt x="1794" y="2460"/>
                  </a:lnTo>
                  <a:cubicBezTo>
                    <a:pt x="1794" y="4801"/>
                    <a:pt x="1338" y="7111"/>
                    <a:pt x="457" y="9330"/>
                  </a:cubicBezTo>
                  <a:lnTo>
                    <a:pt x="1" y="10454"/>
                  </a:lnTo>
                  <a:cubicBezTo>
                    <a:pt x="244" y="12400"/>
                    <a:pt x="730" y="14254"/>
                    <a:pt x="1551" y="16047"/>
                  </a:cubicBezTo>
                  <a:cubicBezTo>
                    <a:pt x="2523" y="18114"/>
                    <a:pt x="4408" y="19725"/>
                    <a:pt x="6657" y="20151"/>
                  </a:cubicBezTo>
                  <a:cubicBezTo>
                    <a:pt x="7101" y="20234"/>
                    <a:pt x="7544" y="20275"/>
                    <a:pt x="7981" y="20275"/>
                  </a:cubicBezTo>
                  <a:cubicBezTo>
                    <a:pt x="10716" y="20275"/>
                    <a:pt x="13225" y="18689"/>
                    <a:pt x="14378" y="16199"/>
                  </a:cubicBezTo>
                  <a:lnTo>
                    <a:pt x="14439" y="16047"/>
                  </a:lnTo>
                  <a:cubicBezTo>
                    <a:pt x="15229" y="14254"/>
                    <a:pt x="15776" y="12400"/>
                    <a:pt x="15989" y="10454"/>
                  </a:cubicBezTo>
                  <a:lnTo>
                    <a:pt x="15442" y="9330"/>
                  </a:lnTo>
                  <a:cubicBezTo>
                    <a:pt x="14560" y="7141"/>
                    <a:pt x="14104" y="4831"/>
                    <a:pt x="14104" y="2460"/>
                  </a:cubicBezTo>
                  <a:lnTo>
                    <a:pt x="14104" y="1001"/>
                  </a:lnTo>
                  <a:cubicBezTo>
                    <a:pt x="14104" y="446"/>
                    <a:pt x="13596" y="17"/>
                    <a:pt x="13022" y="17"/>
                  </a:cubicBezTo>
                  <a:cubicBezTo>
                    <a:pt x="12968" y="17"/>
                    <a:pt x="12913" y="21"/>
                    <a:pt x="12858" y="29"/>
                  </a:cubicBezTo>
                  <a:cubicBezTo>
                    <a:pt x="11338" y="393"/>
                    <a:pt x="8907" y="880"/>
                    <a:pt x="7934" y="880"/>
                  </a:cubicBezTo>
                  <a:cubicBezTo>
                    <a:pt x="6992" y="880"/>
                    <a:pt x="4530" y="393"/>
                    <a:pt x="3040" y="29"/>
                  </a:cubicBezTo>
                  <a:cubicBezTo>
                    <a:pt x="2960" y="10"/>
                    <a:pt x="2881" y="1"/>
                    <a:pt x="2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82"/>
            <p:cNvSpPr/>
            <p:nvPr/>
          </p:nvSpPr>
          <p:spPr>
            <a:xfrm>
              <a:off x="1624418" y="3155605"/>
              <a:ext cx="579018" cy="356692"/>
            </a:xfrm>
            <a:custGeom>
              <a:avLst/>
              <a:gdLst/>
              <a:ahLst/>
              <a:cxnLst/>
              <a:rect l="l" t="t" r="r" b="b"/>
              <a:pathLst>
                <a:path w="17418" h="10730" extrusionOk="0">
                  <a:moveTo>
                    <a:pt x="10021" y="0"/>
                  </a:moveTo>
                  <a:cubicBezTo>
                    <a:pt x="8973" y="0"/>
                    <a:pt x="7881" y="165"/>
                    <a:pt x="6810" y="544"/>
                  </a:cubicBezTo>
                  <a:cubicBezTo>
                    <a:pt x="2433" y="2095"/>
                    <a:pt x="1" y="6624"/>
                    <a:pt x="761" y="8751"/>
                  </a:cubicBezTo>
                  <a:cubicBezTo>
                    <a:pt x="1222" y="10043"/>
                    <a:pt x="2950" y="10730"/>
                    <a:pt x="5209" y="10730"/>
                  </a:cubicBezTo>
                  <a:cubicBezTo>
                    <a:pt x="6671" y="10730"/>
                    <a:pt x="8355" y="10443"/>
                    <a:pt x="10062" y="9846"/>
                  </a:cubicBezTo>
                  <a:cubicBezTo>
                    <a:pt x="14439" y="8326"/>
                    <a:pt x="17418" y="5347"/>
                    <a:pt x="16658" y="3219"/>
                  </a:cubicBezTo>
                  <a:cubicBezTo>
                    <a:pt x="16084" y="1567"/>
                    <a:pt x="13256" y="0"/>
                    <a:pt x="10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82"/>
            <p:cNvSpPr/>
            <p:nvPr/>
          </p:nvSpPr>
          <p:spPr>
            <a:xfrm>
              <a:off x="1608262" y="3162951"/>
              <a:ext cx="582276" cy="329633"/>
            </a:xfrm>
            <a:custGeom>
              <a:avLst/>
              <a:gdLst/>
              <a:ahLst/>
              <a:cxnLst/>
              <a:rect l="l" t="t" r="r" b="b"/>
              <a:pathLst>
                <a:path w="17516" h="9916" extrusionOk="0">
                  <a:moveTo>
                    <a:pt x="14876" y="0"/>
                  </a:moveTo>
                  <a:cubicBezTo>
                    <a:pt x="14621" y="0"/>
                    <a:pt x="14401" y="20"/>
                    <a:pt x="14256" y="50"/>
                  </a:cubicBezTo>
                  <a:cubicBezTo>
                    <a:pt x="12220" y="415"/>
                    <a:pt x="10214" y="779"/>
                    <a:pt x="8238" y="1357"/>
                  </a:cubicBezTo>
                  <a:cubicBezTo>
                    <a:pt x="5928" y="2026"/>
                    <a:pt x="3618" y="3059"/>
                    <a:pt x="1672" y="4548"/>
                  </a:cubicBezTo>
                  <a:cubicBezTo>
                    <a:pt x="1216" y="4913"/>
                    <a:pt x="761" y="5308"/>
                    <a:pt x="457" y="5795"/>
                  </a:cubicBezTo>
                  <a:cubicBezTo>
                    <a:pt x="153" y="6281"/>
                    <a:pt x="1" y="6950"/>
                    <a:pt x="153" y="7497"/>
                  </a:cubicBezTo>
                  <a:cubicBezTo>
                    <a:pt x="325" y="8072"/>
                    <a:pt x="824" y="8566"/>
                    <a:pt x="1341" y="8566"/>
                  </a:cubicBezTo>
                  <a:cubicBezTo>
                    <a:pt x="1370" y="8566"/>
                    <a:pt x="1400" y="8564"/>
                    <a:pt x="1429" y="8561"/>
                  </a:cubicBezTo>
                  <a:cubicBezTo>
                    <a:pt x="2037" y="8530"/>
                    <a:pt x="2584" y="7953"/>
                    <a:pt x="3192" y="7953"/>
                  </a:cubicBezTo>
                  <a:cubicBezTo>
                    <a:pt x="3800" y="7953"/>
                    <a:pt x="4317" y="8500"/>
                    <a:pt x="4773" y="8986"/>
                  </a:cubicBezTo>
                  <a:cubicBezTo>
                    <a:pt x="5157" y="9426"/>
                    <a:pt x="5666" y="9915"/>
                    <a:pt x="6232" y="9915"/>
                  </a:cubicBezTo>
                  <a:cubicBezTo>
                    <a:pt x="6292" y="9915"/>
                    <a:pt x="6353" y="9910"/>
                    <a:pt x="6414" y="9898"/>
                  </a:cubicBezTo>
                  <a:cubicBezTo>
                    <a:pt x="7022" y="9807"/>
                    <a:pt x="7417" y="9169"/>
                    <a:pt x="7721" y="8621"/>
                  </a:cubicBezTo>
                  <a:cubicBezTo>
                    <a:pt x="8025" y="8044"/>
                    <a:pt x="8451" y="7436"/>
                    <a:pt x="9089" y="7436"/>
                  </a:cubicBezTo>
                  <a:cubicBezTo>
                    <a:pt x="9678" y="7436"/>
                    <a:pt x="10216" y="8058"/>
                    <a:pt x="10797" y="8058"/>
                  </a:cubicBezTo>
                  <a:cubicBezTo>
                    <a:pt x="10845" y="8058"/>
                    <a:pt x="10894" y="8053"/>
                    <a:pt x="10943" y="8044"/>
                  </a:cubicBezTo>
                  <a:cubicBezTo>
                    <a:pt x="11399" y="7953"/>
                    <a:pt x="11673" y="7497"/>
                    <a:pt x="11855" y="7041"/>
                  </a:cubicBezTo>
                  <a:cubicBezTo>
                    <a:pt x="12037" y="6585"/>
                    <a:pt x="12189" y="6099"/>
                    <a:pt x="12584" y="5825"/>
                  </a:cubicBezTo>
                  <a:cubicBezTo>
                    <a:pt x="12821" y="5651"/>
                    <a:pt x="13108" y="5601"/>
                    <a:pt x="13409" y="5601"/>
                  </a:cubicBezTo>
                  <a:cubicBezTo>
                    <a:pt x="13687" y="5601"/>
                    <a:pt x="13979" y="5644"/>
                    <a:pt x="14256" y="5673"/>
                  </a:cubicBezTo>
                  <a:cubicBezTo>
                    <a:pt x="14435" y="5701"/>
                    <a:pt x="14622" y="5721"/>
                    <a:pt x="14805" y="5721"/>
                  </a:cubicBezTo>
                  <a:cubicBezTo>
                    <a:pt x="15215" y="5721"/>
                    <a:pt x="15606" y="5623"/>
                    <a:pt x="15837" y="5308"/>
                  </a:cubicBezTo>
                  <a:cubicBezTo>
                    <a:pt x="16414" y="4579"/>
                    <a:pt x="15685" y="3333"/>
                    <a:pt x="16232" y="2573"/>
                  </a:cubicBezTo>
                  <a:cubicBezTo>
                    <a:pt x="16475" y="2147"/>
                    <a:pt x="17053" y="1965"/>
                    <a:pt x="17174" y="1509"/>
                  </a:cubicBezTo>
                  <a:cubicBezTo>
                    <a:pt x="17515" y="316"/>
                    <a:pt x="15905" y="0"/>
                    <a:pt x="14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82"/>
            <p:cNvSpPr/>
            <p:nvPr/>
          </p:nvSpPr>
          <p:spPr>
            <a:xfrm>
              <a:off x="1584028" y="3038358"/>
              <a:ext cx="578985" cy="355728"/>
            </a:xfrm>
            <a:custGeom>
              <a:avLst/>
              <a:gdLst/>
              <a:ahLst/>
              <a:cxnLst/>
              <a:rect l="l" t="t" r="r" b="b"/>
              <a:pathLst>
                <a:path w="17417" h="10701" extrusionOk="0">
                  <a:moveTo>
                    <a:pt x="9973" y="0"/>
                  </a:moveTo>
                  <a:cubicBezTo>
                    <a:pt x="8939" y="0"/>
                    <a:pt x="7864" y="156"/>
                    <a:pt x="6809" y="515"/>
                  </a:cubicBezTo>
                  <a:cubicBezTo>
                    <a:pt x="2432" y="2065"/>
                    <a:pt x="0" y="6594"/>
                    <a:pt x="760" y="8722"/>
                  </a:cubicBezTo>
                  <a:cubicBezTo>
                    <a:pt x="1221" y="10014"/>
                    <a:pt x="2949" y="10701"/>
                    <a:pt x="5215" y="10701"/>
                  </a:cubicBezTo>
                  <a:cubicBezTo>
                    <a:pt x="6681" y="10701"/>
                    <a:pt x="8372" y="10413"/>
                    <a:pt x="10092" y="9816"/>
                  </a:cubicBezTo>
                  <a:cubicBezTo>
                    <a:pt x="14438" y="8296"/>
                    <a:pt x="17417" y="5287"/>
                    <a:pt x="16657" y="3160"/>
                  </a:cubicBezTo>
                  <a:cubicBezTo>
                    <a:pt x="16080" y="1545"/>
                    <a:pt x="13228" y="0"/>
                    <a:pt x="9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82"/>
            <p:cNvSpPr/>
            <p:nvPr/>
          </p:nvSpPr>
          <p:spPr>
            <a:xfrm>
              <a:off x="1538552" y="3052453"/>
              <a:ext cx="616382" cy="317998"/>
            </a:xfrm>
            <a:custGeom>
              <a:avLst/>
              <a:gdLst/>
              <a:ahLst/>
              <a:cxnLst/>
              <a:rect l="l" t="t" r="r" b="b"/>
              <a:pathLst>
                <a:path w="18542" h="9566" extrusionOk="0">
                  <a:moveTo>
                    <a:pt x="15320" y="0"/>
                  </a:moveTo>
                  <a:cubicBezTo>
                    <a:pt x="12858" y="30"/>
                    <a:pt x="10456" y="669"/>
                    <a:pt x="8177" y="1641"/>
                  </a:cubicBezTo>
                  <a:cubicBezTo>
                    <a:pt x="6292" y="2401"/>
                    <a:pt x="4499" y="3374"/>
                    <a:pt x="2706" y="4377"/>
                  </a:cubicBezTo>
                  <a:cubicBezTo>
                    <a:pt x="1946" y="4742"/>
                    <a:pt x="0" y="6505"/>
                    <a:pt x="1216" y="7417"/>
                  </a:cubicBezTo>
                  <a:cubicBezTo>
                    <a:pt x="1398" y="7556"/>
                    <a:pt x="1618" y="7580"/>
                    <a:pt x="1848" y="7580"/>
                  </a:cubicBezTo>
                  <a:cubicBezTo>
                    <a:pt x="1968" y="7580"/>
                    <a:pt x="2091" y="7574"/>
                    <a:pt x="2212" y="7574"/>
                  </a:cubicBezTo>
                  <a:cubicBezTo>
                    <a:pt x="2362" y="7574"/>
                    <a:pt x="2509" y="7584"/>
                    <a:pt x="2645" y="7629"/>
                  </a:cubicBezTo>
                  <a:cubicBezTo>
                    <a:pt x="3496" y="7903"/>
                    <a:pt x="3739" y="9301"/>
                    <a:pt x="4651" y="9544"/>
                  </a:cubicBezTo>
                  <a:cubicBezTo>
                    <a:pt x="4719" y="9559"/>
                    <a:pt x="4786" y="9565"/>
                    <a:pt x="4852" y="9565"/>
                  </a:cubicBezTo>
                  <a:cubicBezTo>
                    <a:pt x="5342" y="9565"/>
                    <a:pt x="5765" y="9190"/>
                    <a:pt x="6140" y="8815"/>
                  </a:cubicBezTo>
                  <a:cubicBezTo>
                    <a:pt x="6505" y="8389"/>
                    <a:pt x="6961" y="7903"/>
                    <a:pt x="7538" y="7872"/>
                  </a:cubicBezTo>
                  <a:cubicBezTo>
                    <a:pt x="7560" y="7871"/>
                    <a:pt x="7581" y="7870"/>
                    <a:pt x="7602" y="7870"/>
                  </a:cubicBezTo>
                  <a:cubicBezTo>
                    <a:pt x="8037" y="7870"/>
                    <a:pt x="8469" y="8157"/>
                    <a:pt x="8845" y="8389"/>
                  </a:cubicBezTo>
                  <a:cubicBezTo>
                    <a:pt x="9129" y="8551"/>
                    <a:pt x="9467" y="8686"/>
                    <a:pt x="9769" y="8686"/>
                  </a:cubicBezTo>
                  <a:cubicBezTo>
                    <a:pt x="9919" y="8686"/>
                    <a:pt x="10061" y="8653"/>
                    <a:pt x="10183" y="8572"/>
                  </a:cubicBezTo>
                  <a:cubicBezTo>
                    <a:pt x="10760" y="8268"/>
                    <a:pt x="10760" y="7386"/>
                    <a:pt x="11247" y="6961"/>
                  </a:cubicBezTo>
                  <a:cubicBezTo>
                    <a:pt x="11461" y="6784"/>
                    <a:pt x="11708" y="6717"/>
                    <a:pt x="11966" y="6717"/>
                  </a:cubicBezTo>
                  <a:cubicBezTo>
                    <a:pt x="12329" y="6717"/>
                    <a:pt x="12715" y="6849"/>
                    <a:pt x="13070" y="6991"/>
                  </a:cubicBezTo>
                  <a:cubicBezTo>
                    <a:pt x="13494" y="7139"/>
                    <a:pt x="13963" y="7332"/>
                    <a:pt x="14382" y="7332"/>
                  </a:cubicBezTo>
                  <a:cubicBezTo>
                    <a:pt x="14565" y="7332"/>
                    <a:pt x="14738" y="7296"/>
                    <a:pt x="14894" y="7204"/>
                  </a:cubicBezTo>
                  <a:cubicBezTo>
                    <a:pt x="15472" y="6900"/>
                    <a:pt x="15593" y="6110"/>
                    <a:pt x="15624" y="5471"/>
                  </a:cubicBezTo>
                  <a:cubicBezTo>
                    <a:pt x="15654" y="4833"/>
                    <a:pt x="15745" y="4073"/>
                    <a:pt x="16232" y="3647"/>
                  </a:cubicBezTo>
                  <a:cubicBezTo>
                    <a:pt x="16718" y="3252"/>
                    <a:pt x="17478" y="3404"/>
                    <a:pt x="17995" y="3040"/>
                  </a:cubicBezTo>
                  <a:cubicBezTo>
                    <a:pt x="18451" y="2705"/>
                    <a:pt x="18542" y="1976"/>
                    <a:pt x="18329" y="1398"/>
                  </a:cubicBezTo>
                  <a:cubicBezTo>
                    <a:pt x="18086" y="821"/>
                    <a:pt x="17569" y="456"/>
                    <a:pt x="17022" y="213"/>
                  </a:cubicBezTo>
                  <a:cubicBezTo>
                    <a:pt x="16475" y="30"/>
                    <a:pt x="15897" y="0"/>
                    <a:pt x="15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82"/>
            <p:cNvSpPr/>
            <p:nvPr/>
          </p:nvSpPr>
          <p:spPr>
            <a:xfrm>
              <a:off x="1543605" y="2926630"/>
              <a:ext cx="579018" cy="356027"/>
            </a:xfrm>
            <a:custGeom>
              <a:avLst/>
              <a:gdLst/>
              <a:ahLst/>
              <a:cxnLst/>
              <a:rect l="l" t="t" r="r" b="b"/>
              <a:pathLst>
                <a:path w="17418" h="10710" extrusionOk="0">
                  <a:moveTo>
                    <a:pt x="10027" y="1"/>
                  </a:moveTo>
                  <a:cubicBezTo>
                    <a:pt x="8978" y="1"/>
                    <a:pt x="7884" y="162"/>
                    <a:pt x="6809" y="533"/>
                  </a:cubicBezTo>
                  <a:cubicBezTo>
                    <a:pt x="2432" y="2083"/>
                    <a:pt x="0" y="6612"/>
                    <a:pt x="760" y="8739"/>
                  </a:cubicBezTo>
                  <a:cubicBezTo>
                    <a:pt x="1224" y="10018"/>
                    <a:pt x="2964" y="10710"/>
                    <a:pt x="5238" y="10710"/>
                  </a:cubicBezTo>
                  <a:cubicBezTo>
                    <a:pt x="6693" y="10710"/>
                    <a:pt x="8365" y="10427"/>
                    <a:pt x="10061" y="9834"/>
                  </a:cubicBezTo>
                  <a:cubicBezTo>
                    <a:pt x="14438" y="8314"/>
                    <a:pt x="17417" y="5305"/>
                    <a:pt x="16657" y="3177"/>
                  </a:cubicBezTo>
                  <a:cubicBezTo>
                    <a:pt x="16106" y="1546"/>
                    <a:pt x="13278" y="1"/>
                    <a:pt x="10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82"/>
            <p:cNvSpPr/>
            <p:nvPr/>
          </p:nvSpPr>
          <p:spPr>
            <a:xfrm>
              <a:off x="1766895" y="2971907"/>
              <a:ext cx="31381" cy="19613"/>
            </a:xfrm>
            <a:custGeom>
              <a:avLst/>
              <a:gdLst/>
              <a:ahLst/>
              <a:cxnLst/>
              <a:rect l="l" t="t" r="r" b="b"/>
              <a:pathLst>
                <a:path w="944" h="590" extrusionOk="0">
                  <a:moveTo>
                    <a:pt x="650" y="1"/>
                  </a:moveTo>
                  <a:cubicBezTo>
                    <a:pt x="574" y="1"/>
                    <a:pt x="487" y="18"/>
                    <a:pt x="396" y="52"/>
                  </a:cubicBezTo>
                  <a:cubicBezTo>
                    <a:pt x="153" y="113"/>
                    <a:pt x="1" y="295"/>
                    <a:pt x="31" y="447"/>
                  </a:cubicBezTo>
                  <a:cubicBezTo>
                    <a:pt x="69" y="542"/>
                    <a:pt x="178" y="590"/>
                    <a:pt x="314" y="590"/>
                  </a:cubicBezTo>
                  <a:cubicBezTo>
                    <a:pt x="396" y="590"/>
                    <a:pt x="487" y="573"/>
                    <a:pt x="578" y="538"/>
                  </a:cubicBezTo>
                  <a:cubicBezTo>
                    <a:pt x="791" y="478"/>
                    <a:pt x="943" y="295"/>
                    <a:pt x="913" y="143"/>
                  </a:cubicBezTo>
                  <a:cubicBezTo>
                    <a:pt x="875" y="48"/>
                    <a:pt x="777" y="1"/>
                    <a:pt x="650" y="1"/>
                  </a:cubicBezTo>
                  <a:close/>
                </a:path>
              </a:pathLst>
            </a:custGeom>
            <a:solidFill>
              <a:srgbClr val="F5D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82"/>
            <p:cNvSpPr/>
            <p:nvPr/>
          </p:nvSpPr>
          <p:spPr>
            <a:xfrm>
              <a:off x="1814398" y="3014590"/>
              <a:ext cx="32378" cy="19646"/>
            </a:xfrm>
            <a:custGeom>
              <a:avLst/>
              <a:gdLst/>
              <a:ahLst/>
              <a:cxnLst/>
              <a:rect l="l" t="t" r="r" b="b"/>
              <a:pathLst>
                <a:path w="974" h="591" extrusionOk="0">
                  <a:moveTo>
                    <a:pt x="631" y="1"/>
                  </a:moveTo>
                  <a:cubicBezTo>
                    <a:pt x="558" y="1"/>
                    <a:pt x="477" y="14"/>
                    <a:pt x="396" y="45"/>
                  </a:cubicBezTo>
                  <a:cubicBezTo>
                    <a:pt x="152" y="136"/>
                    <a:pt x="0" y="318"/>
                    <a:pt x="61" y="440"/>
                  </a:cubicBezTo>
                  <a:cubicBezTo>
                    <a:pt x="82" y="544"/>
                    <a:pt x="202" y="591"/>
                    <a:pt x="354" y="591"/>
                  </a:cubicBezTo>
                  <a:cubicBezTo>
                    <a:pt x="424" y="591"/>
                    <a:pt x="501" y="581"/>
                    <a:pt x="578" y="561"/>
                  </a:cubicBezTo>
                  <a:cubicBezTo>
                    <a:pt x="821" y="470"/>
                    <a:pt x="973" y="288"/>
                    <a:pt x="912" y="136"/>
                  </a:cubicBezTo>
                  <a:cubicBezTo>
                    <a:pt x="892" y="55"/>
                    <a:pt x="777" y="1"/>
                    <a:pt x="631" y="1"/>
                  </a:cubicBezTo>
                  <a:close/>
                </a:path>
              </a:pathLst>
            </a:custGeom>
            <a:solidFill>
              <a:srgbClr val="F5D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82"/>
            <p:cNvSpPr/>
            <p:nvPr/>
          </p:nvSpPr>
          <p:spPr>
            <a:xfrm>
              <a:off x="1717397" y="3036596"/>
              <a:ext cx="32378" cy="19347"/>
            </a:xfrm>
            <a:custGeom>
              <a:avLst/>
              <a:gdLst/>
              <a:ahLst/>
              <a:cxnLst/>
              <a:rect l="l" t="t" r="r" b="b"/>
              <a:pathLst>
                <a:path w="974" h="582" extrusionOk="0">
                  <a:moveTo>
                    <a:pt x="650" y="0"/>
                  </a:moveTo>
                  <a:cubicBezTo>
                    <a:pt x="574" y="0"/>
                    <a:pt x="487" y="17"/>
                    <a:pt x="396" y="51"/>
                  </a:cubicBezTo>
                  <a:cubicBezTo>
                    <a:pt x="152" y="112"/>
                    <a:pt x="0" y="295"/>
                    <a:pt x="61" y="447"/>
                  </a:cubicBezTo>
                  <a:cubicBezTo>
                    <a:pt x="81" y="528"/>
                    <a:pt x="196" y="582"/>
                    <a:pt x="343" y="582"/>
                  </a:cubicBezTo>
                  <a:cubicBezTo>
                    <a:pt x="416" y="582"/>
                    <a:pt x="497" y="568"/>
                    <a:pt x="578" y="538"/>
                  </a:cubicBezTo>
                  <a:cubicBezTo>
                    <a:pt x="821" y="447"/>
                    <a:pt x="973" y="295"/>
                    <a:pt x="912" y="143"/>
                  </a:cubicBezTo>
                  <a:cubicBezTo>
                    <a:pt x="874" y="48"/>
                    <a:pt x="777" y="0"/>
                    <a:pt x="650" y="0"/>
                  </a:cubicBezTo>
                  <a:close/>
                </a:path>
              </a:pathLst>
            </a:custGeom>
            <a:solidFill>
              <a:srgbClr val="F5D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82"/>
            <p:cNvSpPr/>
            <p:nvPr/>
          </p:nvSpPr>
          <p:spPr>
            <a:xfrm>
              <a:off x="1859874" y="2966854"/>
              <a:ext cx="32345" cy="19613"/>
            </a:xfrm>
            <a:custGeom>
              <a:avLst/>
              <a:gdLst/>
              <a:ahLst/>
              <a:cxnLst/>
              <a:rect l="l" t="t" r="r" b="b"/>
              <a:pathLst>
                <a:path w="973" h="590" extrusionOk="0">
                  <a:moveTo>
                    <a:pt x="658" y="1"/>
                  </a:moveTo>
                  <a:cubicBezTo>
                    <a:pt x="578" y="1"/>
                    <a:pt x="487" y="18"/>
                    <a:pt x="395" y="52"/>
                  </a:cubicBezTo>
                  <a:cubicBezTo>
                    <a:pt x="152" y="113"/>
                    <a:pt x="0" y="295"/>
                    <a:pt x="61" y="447"/>
                  </a:cubicBezTo>
                  <a:cubicBezTo>
                    <a:pt x="80" y="542"/>
                    <a:pt x="182" y="590"/>
                    <a:pt x="315" y="590"/>
                  </a:cubicBezTo>
                  <a:cubicBezTo>
                    <a:pt x="395" y="590"/>
                    <a:pt x="487" y="573"/>
                    <a:pt x="578" y="539"/>
                  </a:cubicBezTo>
                  <a:cubicBezTo>
                    <a:pt x="821" y="478"/>
                    <a:pt x="973" y="295"/>
                    <a:pt x="912" y="143"/>
                  </a:cubicBezTo>
                  <a:cubicBezTo>
                    <a:pt x="893" y="48"/>
                    <a:pt x="791" y="1"/>
                    <a:pt x="658" y="1"/>
                  </a:cubicBezTo>
                  <a:close/>
                </a:path>
              </a:pathLst>
            </a:custGeom>
            <a:solidFill>
              <a:srgbClr val="F5D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82"/>
            <p:cNvSpPr/>
            <p:nvPr/>
          </p:nvSpPr>
          <p:spPr>
            <a:xfrm>
              <a:off x="1260678" y="3159527"/>
              <a:ext cx="319327" cy="448674"/>
            </a:xfrm>
            <a:custGeom>
              <a:avLst/>
              <a:gdLst/>
              <a:ahLst/>
              <a:cxnLst/>
              <a:rect l="l" t="t" r="r" b="b"/>
              <a:pathLst>
                <a:path w="9606" h="13497" extrusionOk="0">
                  <a:moveTo>
                    <a:pt x="4013" y="1"/>
                  </a:moveTo>
                  <a:lnTo>
                    <a:pt x="2584" y="7114"/>
                  </a:lnTo>
                  <a:lnTo>
                    <a:pt x="1" y="10183"/>
                  </a:lnTo>
                  <a:lnTo>
                    <a:pt x="4408" y="13497"/>
                  </a:lnTo>
                  <a:lnTo>
                    <a:pt x="6232" y="10183"/>
                  </a:lnTo>
                  <a:cubicBezTo>
                    <a:pt x="7539" y="9667"/>
                    <a:pt x="8451" y="8572"/>
                    <a:pt x="8754" y="7205"/>
                  </a:cubicBezTo>
                  <a:lnTo>
                    <a:pt x="9606" y="3314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82"/>
            <p:cNvSpPr/>
            <p:nvPr/>
          </p:nvSpPr>
          <p:spPr>
            <a:xfrm>
              <a:off x="714038" y="3471774"/>
              <a:ext cx="738648" cy="831395"/>
            </a:xfrm>
            <a:custGeom>
              <a:avLst/>
              <a:gdLst/>
              <a:ahLst/>
              <a:cxnLst/>
              <a:rect l="l" t="t" r="r" b="b"/>
              <a:pathLst>
                <a:path w="22220" h="25010" extrusionOk="0">
                  <a:moveTo>
                    <a:pt x="15289" y="0"/>
                  </a:moveTo>
                  <a:lnTo>
                    <a:pt x="12159" y="4377"/>
                  </a:lnTo>
                  <a:cubicBezTo>
                    <a:pt x="10609" y="4711"/>
                    <a:pt x="9210" y="5593"/>
                    <a:pt x="8207" y="6870"/>
                  </a:cubicBezTo>
                  <a:lnTo>
                    <a:pt x="2067" y="14894"/>
                  </a:lnTo>
                  <a:cubicBezTo>
                    <a:pt x="0" y="17569"/>
                    <a:pt x="426" y="21368"/>
                    <a:pt x="2979" y="23526"/>
                  </a:cubicBezTo>
                  <a:cubicBezTo>
                    <a:pt x="4156" y="24526"/>
                    <a:pt x="5591" y="25009"/>
                    <a:pt x="7015" y="25009"/>
                  </a:cubicBezTo>
                  <a:cubicBezTo>
                    <a:pt x="9010" y="25009"/>
                    <a:pt x="10983" y="24059"/>
                    <a:pt x="12189" y="22250"/>
                  </a:cubicBezTo>
                  <a:lnTo>
                    <a:pt x="17904" y="13891"/>
                  </a:lnTo>
                  <a:cubicBezTo>
                    <a:pt x="18663" y="12766"/>
                    <a:pt x="19089" y="11429"/>
                    <a:pt x="19089" y="10092"/>
                  </a:cubicBezTo>
                  <a:lnTo>
                    <a:pt x="19089" y="9484"/>
                  </a:lnTo>
                  <a:lnTo>
                    <a:pt x="22220" y="5167"/>
                  </a:lnTo>
                  <a:lnTo>
                    <a:pt x="15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82"/>
            <p:cNvSpPr/>
            <p:nvPr/>
          </p:nvSpPr>
          <p:spPr>
            <a:xfrm>
              <a:off x="1435467" y="3062792"/>
              <a:ext cx="212253" cy="131142"/>
            </a:xfrm>
            <a:custGeom>
              <a:avLst/>
              <a:gdLst/>
              <a:ahLst/>
              <a:cxnLst/>
              <a:rect l="l" t="t" r="r" b="b"/>
              <a:pathLst>
                <a:path w="6385" h="3945" extrusionOk="0">
                  <a:moveTo>
                    <a:pt x="5694" y="1"/>
                  </a:moveTo>
                  <a:cubicBezTo>
                    <a:pt x="4788" y="1"/>
                    <a:pt x="3851" y="191"/>
                    <a:pt x="3041" y="570"/>
                  </a:cubicBezTo>
                  <a:cubicBezTo>
                    <a:pt x="1673" y="1178"/>
                    <a:pt x="609" y="2303"/>
                    <a:pt x="1" y="3671"/>
                  </a:cubicBezTo>
                  <a:lnTo>
                    <a:pt x="427" y="3944"/>
                  </a:lnTo>
                  <a:cubicBezTo>
                    <a:pt x="822" y="3063"/>
                    <a:pt x="1582" y="2303"/>
                    <a:pt x="2463" y="1877"/>
                  </a:cubicBezTo>
                  <a:cubicBezTo>
                    <a:pt x="3709" y="1330"/>
                    <a:pt x="5047" y="814"/>
                    <a:pt x="6384" y="449"/>
                  </a:cubicBezTo>
                  <a:cubicBezTo>
                    <a:pt x="6384" y="297"/>
                    <a:pt x="6354" y="145"/>
                    <a:pt x="6232" y="23"/>
                  </a:cubicBezTo>
                  <a:cubicBezTo>
                    <a:pt x="6055" y="8"/>
                    <a:pt x="5875" y="1"/>
                    <a:pt x="5694" y="1"/>
                  </a:cubicBezTo>
                  <a:close/>
                </a:path>
              </a:pathLst>
            </a:custGeom>
            <a:solidFill>
              <a:srgbClr val="A64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82"/>
            <p:cNvSpPr/>
            <p:nvPr/>
          </p:nvSpPr>
          <p:spPr>
            <a:xfrm>
              <a:off x="1394047" y="3045373"/>
              <a:ext cx="249618" cy="139452"/>
            </a:xfrm>
            <a:custGeom>
              <a:avLst/>
              <a:gdLst/>
              <a:ahLst/>
              <a:cxnLst/>
              <a:rect l="l" t="t" r="r" b="b"/>
              <a:pathLst>
                <a:path w="7509" h="4195" extrusionOk="0">
                  <a:moveTo>
                    <a:pt x="5989" y="0"/>
                  </a:moveTo>
                  <a:cubicBezTo>
                    <a:pt x="3648" y="91"/>
                    <a:pt x="1247" y="1429"/>
                    <a:pt x="1" y="3435"/>
                  </a:cubicBezTo>
                  <a:lnTo>
                    <a:pt x="1277" y="4195"/>
                  </a:lnTo>
                  <a:cubicBezTo>
                    <a:pt x="1855" y="2827"/>
                    <a:pt x="2919" y="1702"/>
                    <a:pt x="4287" y="1094"/>
                  </a:cubicBezTo>
                  <a:cubicBezTo>
                    <a:pt x="5139" y="695"/>
                    <a:pt x="6131" y="506"/>
                    <a:pt x="7099" y="506"/>
                  </a:cubicBezTo>
                  <a:cubicBezTo>
                    <a:pt x="7236" y="506"/>
                    <a:pt x="7373" y="509"/>
                    <a:pt x="7508" y="517"/>
                  </a:cubicBezTo>
                  <a:cubicBezTo>
                    <a:pt x="7387" y="365"/>
                    <a:pt x="7235" y="213"/>
                    <a:pt x="7053" y="152"/>
                  </a:cubicBezTo>
                  <a:cubicBezTo>
                    <a:pt x="6718" y="0"/>
                    <a:pt x="6384" y="0"/>
                    <a:pt x="59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82"/>
            <p:cNvSpPr/>
            <p:nvPr/>
          </p:nvSpPr>
          <p:spPr>
            <a:xfrm>
              <a:off x="1435467" y="3065584"/>
              <a:ext cx="254671" cy="148561"/>
            </a:xfrm>
            <a:custGeom>
              <a:avLst/>
              <a:gdLst/>
              <a:ahLst/>
              <a:cxnLst/>
              <a:rect l="l" t="t" r="r" b="b"/>
              <a:pathLst>
                <a:path w="7661" h="4469" extrusionOk="0">
                  <a:moveTo>
                    <a:pt x="6384" y="0"/>
                  </a:moveTo>
                  <a:cubicBezTo>
                    <a:pt x="3861" y="31"/>
                    <a:pt x="1278" y="1459"/>
                    <a:pt x="1" y="3648"/>
                  </a:cubicBezTo>
                  <a:lnTo>
                    <a:pt x="1430" y="4468"/>
                  </a:lnTo>
                  <a:cubicBezTo>
                    <a:pt x="1886" y="3192"/>
                    <a:pt x="2797" y="2128"/>
                    <a:pt x="3983" y="1520"/>
                  </a:cubicBezTo>
                  <a:cubicBezTo>
                    <a:pt x="4761" y="1109"/>
                    <a:pt x="5647" y="898"/>
                    <a:pt x="6531" y="898"/>
                  </a:cubicBezTo>
                  <a:cubicBezTo>
                    <a:pt x="6890" y="898"/>
                    <a:pt x="7249" y="933"/>
                    <a:pt x="7600" y="1003"/>
                  </a:cubicBezTo>
                  <a:cubicBezTo>
                    <a:pt x="7661" y="851"/>
                    <a:pt x="7661" y="669"/>
                    <a:pt x="7600" y="517"/>
                  </a:cubicBezTo>
                  <a:cubicBezTo>
                    <a:pt x="7509" y="304"/>
                    <a:pt x="7296" y="152"/>
                    <a:pt x="7053" y="61"/>
                  </a:cubicBezTo>
                  <a:cubicBezTo>
                    <a:pt x="6840" y="0"/>
                    <a:pt x="6597" y="0"/>
                    <a:pt x="638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82"/>
            <p:cNvSpPr/>
            <p:nvPr/>
          </p:nvSpPr>
          <p:spPr>
            <a:xfrm>
              <a:off x="1482971" y="3106073"/>
              <a:ext cx="226381" cy="133336"/>
            </a:xfrm>
            <a:custGeom>
              <a:avLst/>
              <a:gdLst/>
              <a:ahLst/>
              <a:cxnLst/>
              <a:rect l="l" t="t" r="r" b="b"/>
              <a:pathLst>
                <a:path w="6810" h="4011" extrusionOk="0">
                  <a:moveTo>
                    <a:pt x="4957" y="1"/>
                  </a:moveTo>
                  <a:cubicBezTo>
                    <a:pt x="4113" y="1"/>
                    <a:pt x="3264" y="269"/>
                    <a:pt x="2554" y="727"/>
                  </a:cubicBezTo>
                  <a:cubicBezTo>
                    <a:pt x="1612" y="1335"/>
                    <a:pt x="760" y="2399"/>
                    <a:pt x="1" y="3250"/>
                  </a:cubicBezTo>
                  <a:lnTo>
                    <a:pt x="1308" y="4010"/>
                  </a:lnTo>
                  <a:cubicBezTo>
                    <a:pt x="1672" y="2825"/>
                    <a:pt x="2523" y="1852"/>
                    <a:pt x="3618" y="1366"/>
                  </a:cubicBezTo>
                  <a:cubicBezTo>
                    <a:pt x="4169" y="1132"/>
                    <a:pt x="4758" y="1017"/>
                    <a:pt x="5343" y="1017"/>
                  </a:cubicBezTo>
                  <a:cubicBezTo>
                    <a:pt x="5821" y="1017"/>
                    <a:pt x="6297" y="1094"/>
                    <a:pt x="6748" y="1244"/>
                  </a:cubicBezTo>
                  <a:cubicBezTo>
                    <a:pt x="6809" y="1001"/>
                    <a:pt x="6748" y="788"/>
                    <a:pt x="6627" y="606"/>
                  </a:cubicBezTo>
                  <a:cubicBezTo>
                    <a:pt x="6444" y="332"/>
                    <a:pt x="6080" y="180"/>
                    <a:pt x="5776" y="89"/>
                  </a:cubicBezTo>
                  <a:cubicBezTo>
                    <a:pt x="5507" y="29"/>
                    <a:pt x="5232" y="1"/>
                    <a:pt x="4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82"/>
            <p:cNvSpPr/>
            <p:nvPr/>
          </p:nvSpPr>
          <p:spPr>
            <a:xfrm>
              <a:off x="1526419" y="3139681"/>
              <a:ext cx="180906" cy="107805"/>
            </a:xfrm>
            <a:custGeom>
              <a:avLst/>
              <a:gdLst/>
              <a:ahLst/>
              <a:cxnLst/>
              <a:rect l="l" t="t" r="r" b="b"/>
              <a:pathLst>
                <a:path w="5442" h="3243" extrusionOk="0">
                  <a:moveTo>
                    <a:pt x="4077" y="1"/>
                  </a:moveTo>
                  <a:cubicBezTo>
                    <a:pt x="3478" y="1"/>
                    <a:pt x="2875" y="115"/>
                    <a:pt x="2311" y="355"/>
                  </a:cubicBezTo>
                  <a:cubicBezTo>
                    <a:pt x="1216" y="841"/>
                    <a:pt x="365" y="1814"/>
                    <a:pt x="1" y="2969"/>
                  </a:cubicBezTo>
                  <a:lnTo>
                    <a:pt x="457" y="3242"/>
                  </a:lnTo>
                  <a:cubicBezTo>
                    <a:pt x="1186" y="1783"/>
                    <a:pt x="2858" y="720"/>
                    <a:pt x="4438" y="689"/>
                  </a:cubicBezTo>
                  <a:cubicBezTo>
                    <a:pt x="4742" y="689"/>
                    <a:pt x="5077" y="689"/>
                    <a:pt x="5289" y="446"/>
                  </a:cubicBezTo>
                  <a:cubicBezTo>
                    <a:pt x="5350" y="385"/>
                    <a:pt x="5381" y="294"/>
                    <a:pt x="5441" y="203"/>
                  </a:cubicBezTo>
                  <a:cubicBezTo>
                    <a:pt x="5003" y="70"/>
                    <a:pt x="4541" y="1"/>
                    <a:pt x="4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82"/>
            <p:cNvSpPr/>
            <p:nvPr/>
          </p:nvSpPr>
          <p:spPr>
            <a:xfrm>
              <a:off x="1527416" y="3152480"/>
              <a:ext cx="171830" cy="117246"/>
            </a:xfrm>
            <a:custGeom>
              <a:avLst/>
              <a:gdLst/>
              <a:ahLst/>
              <a:cxnLst/>
              <a:rect l="l" t="t" r="r" b="b"/>
              <a:pathLst>
                <a:path w="5169" h="3527" extrusionOk="0">
                  <a:moveTo>
                    <a:pt x="3983" y="0"/>
                  </a:moveTo>
                  <a:cubicBezTo>
                    <a:pt x="2402" y="61"/>
                    <a:pt x="761" y="1186"/>
                    <a:pt x="1" y="2584"/>
                  </a:cubicBezTo>
                  <a:lnTo>
                    <a:pt x="1612" y="3526"/>
                  </a:lnTo>
                  <a:cubicBezTo>
                    <a:pt x="1946" y="2553"/>
                    <a:pt x="2889" y="1672"/>
                    <a:pt x="3922" y="1490"/>
                  </a:cubicBezTo>
                  <a:cubicBezTo>
                    <a:pt x="4196" y="1429"/>
                    <a:pt x="4408" y="1398"/>
                    <a:pt x="4682" y="1277"/>
                  </a:cubicBezTo>
                  <a:cubicBezTo>
                    <a:pt x="4895" y="1186"/>
                    <a:pt x="5138" y="973"/>
                    <a:pt x="5138" y="730"/>
                  </a:cubicBezTo>
                  <a:cubicBezTo>
                    <a:pt x="5168" y="456"/>
                    <a:pt x="4986" y="213"/>
                    <a:pt x="4743" y="122"/>
                  </a:cubicBezTo>
                  <a:cubicBezTo>
                    <a:pt x="4530" y="0"/>
                    <a:pt x="4256" y="0"/>
                    <a:pt x="398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82"/>
            <p:cNvSpPr/>
            <p:nvPr/>
          </p:nvSpPr>
          <p:spPr>
            <a:xfrm>
              <a:off x="2182193" y="3006977"/>
              <a:ext cx="277907" cy="431488"/>
            </a:xfrm>
            <a:custGeom>
              <a:avLst/>
              <a:gdLst/>
              <a:ahLst/>
              <a:cxnLst/>
              <a:rect l="l" t="t" r="r" b="b"/>
              <a:pathLst>
                <a:path w="8360" h="12980" extrusionOk="0">
                  <a:moveTo>
                    <a:pt x="4195" y="0"/>
                  </a:moveTo>
                  <a:lnTo>
                    <a:pt x="0" y="4499"/>
                  </a:lnTo>
                  <a:lnTo>
                    <a:pt x="639" y="6657"/>
                  </a:lnTo>
                  <a:cubicBezTo>
                    <a:pt x="943" y="7721"/>
                    <a:pt x="1672" y="8541"/>
                    <a:pt x="2645" y="9058"/>
                  </a:cubicBezTo>
                  <a:lnTo>
                    <a:pt x="3709" y="12979"/>
                  </a:lnTo>
                  <a:lnTo>
                    <a:pt x="8359" y="10517"/>
                  </a:lnTo>
                  <a:lnTo>
                    <a:pt x="419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82"/>
            <p:cNvSpPr/>
            <p:nvPr/>
          </p:nvSpPr>
          <p:spPr>
            <a:xfrm>
              <a:off x="2228666" y="3348478"/>
              <a:ext cx="681072" cy="885879"/>
            </a:xfrm>
            <a:custGeom>
              <a:avLst/>
              <a:gdLst/>
              <a:ahLst/>
              <a:cxnLst/>
              <a:rect l="l" t="t" r="r" b="b"/>
              <a:pathLst>
                <a:path w="20488" h="26649" extrusionOk="0">
                  <a:moveTo>
                    <a:pt x="7478" y="1"/>
                  </a:moveTo>
                  <a:lnTo>
                    <a:pt x="1" y="3922"/>
                  </a:lnTo>
                  <a:lnTo>
                    <a:pt x="2463" y="8451"/>
                  </a:lnTo>
                  <a:cubicBezTo>
                    <a:pt x="2189" y="10092"/>
                    <a:pt x="2432" y="11794"/>
                    <a:pt x="3162" y="13314"/>
                  </a:cubicBezTo>
                  <a:lnTo>
                    <a:pt x="7782" y="23102"/>
                  </a:lnTo>
                  <a:cubicBezTo>
                    <a:pt x="8862" y="25362"/>
                    <a:pt x="11101" y="26648"/>
                    <a:pt x="13415" y="26648"/>
                  </a:cubicBezTo>
                  <a:cubicBezTo>
                    <a:pt x="14618" y="26648"/>
                    <a:pt x="15840" y="26301"/>
                    <a:pt x="16931" y="25564"/>
                  </a:cubicBezTo>
                  <a:cubicBezTo>
                    <a:pt x="19636" y="23740"/>
                    <a:pt x="20487" y="20153"/>
                    <a:pt x="18876" y="17326"/>
                  </a:cubicBezTo>
                  <a:lnTo>
                    <a:pt x="13618" y="7995"/>
                  </a:lnTo>
                  <a:cubicBezTo>
                    <a:pt x="12828" y="6597"/>
                    <a:pt x="11673" y="5472"/>
                    <a:pt x="10214" y="4743"/>
                  </a:cubicBezTo>
                  <a:lnTo>
                    <a:pt x="9636" y="4469"/>
                  </a:lnTo>
                  <a:lnTo>
                    <a:pt x="74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82"/>
            <p:cNvSpPr/>
            <p:nvPr/>
          </p:nvSpPr>
          <p:spPr>
            <a:xfrm>
              <a:off x="2056902" y="2969513"/>
              <a:ext cx="228376" cy="82973"/>
            </a:xfrm>
            <a:custGeom>
              <a:avLst/>
              <a:gdLst/>
              <a:ahLst/>
              <a:cxnLst/>
              <a:rect l="l" t="t" r="r" b="b"/>
              <a:pathLst>
                <a:path w="6870" h="2496" extrusionOk="0">
                  <a:moveTo>
                    <a:pt x="3042" y="0"/>
                  </a:moveTo>
                  <a:cubicBezTo>
                    <a:pt x="2099" y="0"/>
                    <a:pt x="1141" y="246"/>
                    <a:pt x="183" y="246"/>
                  </a:cubicBezTo>
                  <a:cubicBezTo>
                    <a:pt x="122" y="367"/>
                    <a:pt x="31" y="489"/>
                    <a:pt x="0" y="610"/>
                  </a:cubicBezTo>
                  <a:lnTo>
                    <a:pt x="6687" y="2495"/>
                  </a:lnTo>
                  <a:lnTo>
                    <a:pt x="6870" y="2282"/>
                  </a:lnTo>
                  <a:cubicBezTo>
                    <a:pt x="6292" y="1066"/>
                    <a:pt x="5016" y="307"/>
                    <a:pt x="3800" y="63"/>
                  </a:cubicBezTo>
                  <a:cubicBezTo>
                    <a:pt x="3548" y="18"/>
                    <a:pt x="3296" y="0"/>
                    <a:pt x="30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82"/>
            <p:cNvSpPr/>
            <p:nvPr/>
          </p:nvSpPr>
          <p:spPr>
            <a:xfrm>
              <a:off x="2063983" y="2936237"/>
              <a:ext cx="259690" cy="110166"/>
            </a:xfrm>
            <a:custGeom>
              <a:avLst/>
              <a:gdLst/>
              <a:ahLst/>
              <a:cxnLst/>
              <a:rect l="l" t="t" r="r" b="b"/>
              <a:pathLst>
                <a:path w="7812" h="3314" extrusionOk="0">
                  <a:moveTo>
                    <a:pt x="2888" y="1"/>
                  </a:moveTo>
                  <a:cubicBezTo>
                    <a:pt x="2280" y="1"/>
                    <a:pt x="1641" y="92"/>
                    <a:pt x="1125" y="335"/>
                  </a:cubicBezTo>
                  <a:cubicBezTo>
                    <a:pt x="669" y="548"/>
                    <a:pt x="274" y="882"/>
                    <a:pt x="0" y="1247"/>
                  </a:cubicBezTo>
                  <a:cubicBezTo>
                    <a:pt x="935" y="1247"/>
                    <a:pt x="1871" y="977"/>
                    <a:pt x="2792" y="977"/>
                  </a:cubicBezTo>
                  <a:cubicBezTo>
                    <a:pt x="3068" y="977"/>
                    <a:pt x="3344" y="1001"/>
                    <a:pt x="3617" y="1064"/>
                  </a:cubicBezTo>
                  <a:cubicBezTo>
                    <a:pt x="4803" y="1308"/>
                    <a:pt x="6079" y="2067"/>
                    <a:pt x="6687" y="3314"/>
                  </a:cubicBezTo>
                  <a:lnTo>
                    <a:pt x="7812" y="2128"/>
                  </a:lnTo>
                  <a:cubicBezTo>
                    <a:pt x="6596" y="760"/>
                    <a:pt x="4711" y="1"/>
                    <a:pt x="288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82"/>
            <p:cNvSpPr/>
            <p:nvPr/>
          </p:nvSpPr>
          <p:spPr>
            <a:xfrm>
              <a:off x="2016480" y="3008773"/>
              <a:ext cx="239512" cy="87162"/>
            </a:xfrm>
            <a:custGeom>
              <a:avLst/>
              <a:gdLst/>
              <a:ahLst/>
              <a:cxnLst/>
              <a:rect l="l" t="t" r="r" b="b"/>
              <a:pathLst>
                <a:path w="7205" h="2622" extrusionOk="0">
                  <a:moveTo>
                    <a:pt x="2787" y="0"/>
                  </a:moveTo>
                  <a:cubicBezTo>
                    <a:pt x="2565" y="0"/>
                    <a:pt x="2345" y="12"/>
                    <a:pt x="2128" y="37"/>
                  </a:cubicBezTo>
                  <a:cubicBezTo>
                    <a:pt x="1703" y="68"/>
                    <a:pt x="1247" y="129"/>
                    <a:pt x="882" y="341"/>
                  </a:cubicBezTo>
                  <a:cubicBezTo>
                    <a:pt x="487" y="524"/>
                    <a:pt x="183" y="828"/>
                    <a:pt x="1" y="1192"/>
                  </a:cubicBezTo>
                  <a:cubicBezTo>
                    <a:pt x="122" y="1284"/>
                    <a:pt x="183" y="1314"/>
                    <a:pt x="335" y="1344"/>
                  </a:cubicBezTo>
                  <a:lnTo>
                    <a:pt x="6718" y="2621"/>
                  </a:lnTo>
                  <a:lnTo>
                    <a:pt x="7204" y="2074"/>
                  </a:lnTo>
                  <a:cubicBezTo>
                    <a:pt x="6185" y="705"/>
                    <a:pt x="4454" y="0"/>
                    <a:pt x="2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82"/>
            <p:cNvSpPr/>
            <p:nvPr/>
          </p:nvSpPr>
          <p:spPr>
            <a:xfrm>
              <a:off x="2005377" y="2976494"/>
              <a:ext cx="282927" cy="101223"/>
            </a:xfrm>
            <a:custGeom>
              <a:avLst/>
              <a:gdLst/>
              <a:ahLst/>
              <a:cxnLst/>
              <a:rect l="l" t="t" r="r" b="b"/>
              <a:pathLst>
                <a:path w="8511" h="3045" extrusionOk="0">
                  <a:moveTo>
                    <a:pt x="2740" y="1"/>
                  </a:moveTo>
                  <a:cubicBezTo>
                    <a:pt x="2484" y="1"/>
                    <a:pt x="2229" y="12"/>
                    <a:pt x="1976" y="36"/>
                  </a:cubicBezTo>
                  <a:cubicBezTo>
                    <a:pt x="1550" y="97"/>
                    <a:pt x="1125" y="157"/>
                    <a:pt x="760" y="340"/>
                  </a:cubicBezTo>
                  <a:cubicBezTo>
                    <a:pt x="365" y="552"/>
                    <a:pt x="61" y="917"/>
                    <a:pt x="31" y="1343"/>
                  </a:cubicBezTo>
                  <a:cubicBezTo>
                    <a:pt x="0" y="1647"/>
                    <a:pt x="152" y="1951"/>
                    <a:pt x="365" y="2133"/>
                  </a:cubicBezTo>
                  <a:cubicBezTo>
                    <a:pt x="547" y="1768"/>
                    <a:pt x="821" y="1464"/>
                    <a:pt x="1246" y="1252"/>
                  </a:cubicBezTo>
                  <a:cubicBezTo>
                    <a:pt x="1611" y="1069"/>
                    <a:pt x="2037" y="1008"/>
                    <a:pt x="2493" y="948"/>
                  </a:cubicBezTo>
                  <a:cubicBezTo>
                    <a:pt x="2658" y="934"/>
                    <a:pt x="2825" y="927"/>
                    <a:pt x="2994" y="927"/>
                  </a:cubicBezTo>
                  <a:cubicBezTo>
                    <a:pt x="4709" y="927"/>
                    <a:pt x="6519" y="1633"/>
                    <a:pt x="7599" y="3045"/>
                  </a:cubicBezTo>
                  <a:lnTo>
                    <a:pt x="8511" y="2072"/>
                  </a:lnTo>
                  <a:cubicBezTo>
                    <a:pt x="6917" y="748"/>
                    <a:pt x="4793" y="1"/>
                    <a:pt x="274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82"/>
            <p:cNvSpPr/>
            <p:nvPr/>
          </p:nvSpPr>
          <p:spPr>
            <a:xfrm>
              <a:off x="2034663" y="3069507"/>
              <a:ext cx="180906" cy="55714"/>
            </a:xfrm>
            <a:custGeom>
              <a:avLst/>
              <a:gdLst/>
              <a:ahLst/>
              <a:cxnLst/>
              <a:rect l="l" t="t" r="r" b="b"/>
              <a:pathLst>
                <a:path w="5442" h="1676" extrusionOk="0">
                  <a:moveTo>
                    <a:pt x="2243" y="1"/>
                  </a:moveTo>
                  <a:cubicBezTo>
                    <a:pt x="1440" y="1"/>
                    <a:pt x="720" y="220"/>
                    <a:pt x="1" y="642"/>
                  </a:cubicBezTo>
                  <a:lnTo>
                    <a:pt x="61" y="642"/>
                  </a:lnTo>
                  <a:cubicBezTo>
                    <a:pt x="365" y="703"/>
                    <a:pt x="700" y="703"/>
                    <a:pt x="1004" y="703"/>
                  </a:cubicBezTo>
                  <a:cubicBezTo>
                    <a:pt x="2493" y="703"/>
                    <a:pt x="3891" y="1189"/>
                    <a:pt x="5289" y="1675"/>
                  </a:cubicBezTo>
                  <a:lnTo>
                    <a:pt x="5441" y="1493"/>
                  </a:lnTo>
                  <a:cubicBezTo>
                    <a:pt x="4834" y="703"/>
                    <a:pt x="3891" y="125"/>
                    <a:pt x="2797" y="34"/>
                  </a:cubicBezTo>
                  <a:cubicBezTo>
                    <a:pt x="2608" y="12"/>
                    <a:pt x="2423" y="1"/>
                    <a:pt x="2243" y="1"/>
                  </a:cubicBezTo>
                  <a:close/>
                </a:path>
              </a:pathLst>
            </a:custGeom>
            <a:solidFill>
              <a:srgbClr val="A64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82"/>
            <p:cNvSpPr/>
            <p:nvPr/>
          </p:nvSpPr>
          <p:spPr>
            <a:xfrm>
              <a:off x="2008402" y="3026989"/>
              <a:ext cx="246560" cy="92181"/>
            </a:xfrm>
            <a:custGeom>
              <a:avLst/>
              <a:gdLst/>
              <a:ahLst/>
              <a:cxnLst/>
              <a:rect l="l" t="t" r="r" b="b"/>
              <a:pathLst>
                <a:path w="7417" h="2773" extrusionOk="0">
                  <a:moveTo>
                    <a:pt x="2146" y="0"/>
                  </a:moveTo>
                  <a:cubicBezTo>
                    <a:pt x="2018" y="0"/>
                    <a:pt x="1890" y="2"/>
                    <a:pt x="1763" y="6"/>
                  </a:cubicBezTo>
                  <a:cubicBezTo>
                    <a:pt x="1338" y="6"/>
                    <a:pt x="912" y="97"/>
                    <a:pt x="578" y="310"/>
                  </a:cubicBezTo>
                  <a:cubicBezTo>
                    <a:pt x="244" y="553"/>
                    <a:pt x="0" y="948"/>
                    <a:pt x="122" y="1344"/>
                  </a:cubicBezTo>
                  <a:cubicBezTo>
                    <a:pt x="244" y="1647"/>
                    <a:pt x="517" y="1830"/>
                    <a:pt x="821" y="1921"/>
                  </a:cubicBezTo>
                  <a:cubicBezTo>
                    <a:pt x="1527" y="1529"/>
                    <a:pt x="2300" y="1294"/>
                    <a:pt x="3160" y="1294"/>
                  </a:cubicBezTo>
                  <a:cubicBezTo>
                    <a:pt x="3300" y="1294"/>
                    <a:pt x="3442" y="1300"/>
                    <a:pt x="3587" y="1313"/>
                  </a:cubicBezTo>
                  <a:cubicBezTo>
                    <a:pt x="4651" y="1404"/>
                    <a:pt x="5593" y="1951"/>
                    <a:pt x="6231" y="2772"/>
                  </a:cubicBezTo>
                  <a:lnTo>
                    <a:pt x="7417" y="1526"/>
                  </a:lnTo>
                  <a:cubicBezTo>
                    <a:pt x="6024" y="418"/>
                    <a:pt x="3994" y="0"/>
                    <a:pt x="214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82"/>
            <p:cNvSpPr/>
            <p:nvPr/>
          </p:nvSpPr>
          <p:spPr>
            <a:xfrm>
              <a:off x="2018507" y="3081939"/>
              <a:ext cx="199089" cy="74596"/>
            </a:xfrm>
            <a:custGeom>
              <a:avLst/>
              <a:gdLst/>
              <a:ahLst/>
              <a:cxnLst/>
              <a:rect l="l" t="t" r="r" b="b"/>
              <a:pathLst>
                <a:path w="5989" h="2244" extrusionOk="0">
                  <a:moveTo>
                    <a:pt x="2166" y="1"/>
                  </a:moveTo>
                  <a:cubicBezTo>
                    <a:pt x="1892" y="1"/>
                    <a:pt x="1625" y="19"/>
                    <a:pt x="1368" y="55"/>
                  </a:cubicBezTo>
                  <a:cubicBezTo>
                    <a:pt x="1034" y="146"/>
                    <a:pt x="669" y="207"/>
                    <a:pt x="395" y="481"/>
                  </a:cubicBezTo>
                  <a:cubicBezTo>
                    <a:pt x="122" y="754"/>
                    <a:pt x="0" y="1210"/>
                    <a:pt x="243" y="1484"/>
                  </a:cubicBezTo>
                  <a:cubicBezTo>
                    <a:pt x="335" y="1666"/>
                    <a:pt x="608" y="1727"/>
                    <a:pt x="851" y="1727"/>
                  </a:cubicBezTo>
                  <a:cubicBezTo>
                    <a:pt x="1064" y="1727"/>
                    <a:pt x="1307" y="1666"/>
                    <a:pt x="1520" y="1636"/>
                  </a:cubicBezTo>
                  <a:cubicBezTo>
                    <a:pt x="1811" y="1582"/>
                    <a:pt x="2109" y="1556"/>
                    <a:pt x="2406" y="1556"/>
                  </a:cubicBezTo>
                  <a:cubicBezTo>
                    <a:pt x="3288" y="1556"/>
                    <a:pt x="4174" y="1789"/>
                    <a:pt x="4924" y="2244"/>
                  </a:cubicBezTo>
                  <a:lnTo>
                    <a:pt x="5988" y="1089"/>
                  </a:lnTo>
                  <a:cubicBezTo>
                    <a:pt x="4932" y="409"/>
                    <a:pt x="3479" y="1"/>
                    <a:pt x="216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82"/>
            <p:cNvSpPr/>
            <p:nvPr/>
          </p:nvSpPr>
          <p:spPr>
            <a:xfrm>
              <a:off x="1846743" y="4234623"/>
              <a:ext cx="323350" cy="196064"/>
            </a:xfrm>
            <a:custGeom>
              <a:avLst/>
              <a:gdLst/>
              <a:ahLst/>
              <a:cxnLst/>
              <a:rect l="l" t="t" r="r" b="b"/>
              <a:pathLst>
                <a:path w="9727" h="5898" extrusionOk="0">
                  <a:moveTo>
                    <a:pt x="3313" y="1"/>
                  </a:moveTo>
                  <a:lnTo>
                    <a:pt x="0" y="5898"/>
                  </a:lnTo>
                  <a:lnTo>
                    <a:pt x="6414" y="5898"/>
                  </a:lnTo>
                  <a:lnTo>
                    <a:pt x="9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82"/>
            <p:cNvSpPr/>
            <p:nvPr/>
          </p:nvSpPr>
          <p:spPr>
            <a:xfrm>
              <a:off x="1121226" y="4234623"/>
              <a:ext cx="835683" cy="196064"/>
            </a:xfrm>
            <a:custGeom>
              <a:avLst/>
              <a:gdLst/>
              <a:ahLst/>
              <a:cxnLst/>
              <a:rect l="l" t="t" r="r" b="b"/>
              <a:pathLst>
                <a:path w="25139" h="5898" extrusionOk="0">
                  <a:moveTo>
                    <a:pt x="1" y="1"/>
                  </a:moveTo>
                  <a:lnTo>
                    <a:pt x="3284" y="5898"/>
                  </a:lnTo>
                  <a:lnTo>
                    <a:pt x="21825" y="5898"/>
                  </a:lnTo>
                  <a:lnTo>
                    <a:pt x="25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82"/>
            <p:cNvSpPr/>
            <p:nvPr/>
          </p:nvSpPr>
          <p:spPr>
            <a:xfrm>
              <a:off x="1230361" y="4234623"/>
              <a:ext cx="726548" cy="196064"/>
            </a:xfrm>
            <a:custGeom>
              <a:avLst/>
              <a:gdLst/>
              <a:ahLst/>
              <a:cxnLst/>
              <a:rect l="l" t="t" r="r" b="b"/>
              <a:pathLst>
                <a:path w="21856" h="5898" extrusionOk="0">
                  <a:moveTo>
                    <a:pt x="21855" y="1"/>
                  </a:moveTo>
                  <a:lnTo>
                    <a:pt x="1" y="5898"/>
                  </a:lnTo>
                  <a:lnTo>
                    <a:pt x="18542" y="5898"/>
                  </a:lnTo>
                  <a:lnTo>
                    <a:pt x="21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82"/>
            <p:cNvSpPr/>
            <p:nvPr/>
          </p:nvSpPr>
          <p:spPr>
            <a:xfrm>
              <a:off x="2008402" y="4234623"/>
              <a:ext cx="161692" cy="196064"/>
            </a:xfrm>
            <a:custGeom>
              <a:avLst/>
              <a:gdLst/>
              <a:ahLst/>
              <a:cxnLst/>
              <a:rect l="l" t="t" r="r" b="b"/>
              <a:pathLst>
                <a:path w="4864" h="5898" extrusionOk="0">
                  <a:moveTo>
                    <a:pt x="0" y="1"/>
                  </a:moveTo>
                  <a:lnTo>
                    <a:pt x="1551" y="5898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82"/>
            <p:cNvSpPr/>
            <p:nvPr/>
          </p:nvSpPr>
          <p:spPr>
            <a:xfrm>
              <a:off x="2026585" y="3884014"/>
              <a:ext cx="438568" cy="43481"/>
            </a:xfrm>
            <a:custGeom>
              <a:avLst/>
              <a:gdLst/>
              <a:ahLst/>
              <a:cxnLst/>
              <a:rect l="l" t="t" r="r" b="b"/>
              <a:pathLst>
                <a:path w="13193" h="1308" extrusionOk="0">
                  <a:moveTo>
                    <a:pt x="365" y="1"/>
                  </a:moveTo>
                  <a:lnTo>
                    <a:pt x="0" y="1308"/>
                  </a:lnTo>
                  <a:lnTo>
                    <a:pt x="13192" y="1308"/>
                  </a:lnTo>
                  <a:lnTo>
                    <a:pt x="12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82"/>
            <p:cNvSpPr/>
            <p:nvPr/>
          </p:nvSpPr>
          <p:spPr>
            <a:xfrm>
              <a:off x="2078111" y="3838539"/>
              <a:ext cx="334486" cy="45509"/>
            </a:xfrm>
            <a:custGeom>
              <a:avLst/>
              <a:gdLst/>
              <a:ahLst/>
              <a:cxnLst/>
              <a:rect l="l" t="t" r="r" b="b"/>
              <a:pathLst>
                <a:path w="10062" h="1369" extrusionOk="0">
                  <a:moveTo>
                    <a:pt x="305" y="1"/>
                  </a:moveTo>
                  <a:lnTo>
                    <a:pt x="1" y="1369"/>
                  </a:lnTo>
                  <a:lnTo>
                    <a:pt x="10062" y="1369"/>
                  </a:lnTo>
                  <a:lnTo>
                    <a:pt x="9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82"/>
            <p:cNvSpPr/>
            <p:nvPr/>
          </p:nvSpPr>
          <p:spPr>
            <a:xfrm>
              <a:off x="2101348" y="3547534"/>
              <a:ext cx="158666" cy="291038"/>
            </a:xfrm>
            <a:custGeom>
              <a:avLst/>
              <a:gdLst/>
              <a:ahLst/>
              <a:cxnLst/>
              <a:rect l="l" t="t" r="r" b="b"/>
              <a:pathLst>
                <a:path w="4773" h="8755" extrusionOk="0">
                  <a:moveTo>
                    <a:pt x="609" y="1"/>
                  </a:moveTo>
                  <a:lnTo>
                    <a:pt x="1" y="609"/>
                  </a:lnTo>
                  <a:lnTo>
                    <a:pt x="3891" y="4530"/>
                  </a:lnTo>
                  <a:lnTo>
                    <a:pt x="3891" y="8755"/>
                  </a:lnTo>
                  <a:lnTo>
                    <a:pt x="4773" y="8755"/>
                  </a:lnTo>
                  <a:lnTo>
                    <a:pt x="4773" y="419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82"/>
            <p:cNvSpPr/>
            <p:nvPr/>
          </p:nvSpPr>
          <p:spPr>
            <a:xfrm>
              <a:off x="2055872" y="3926465"/>
              <a:ext cx="384017" cy="153547"/>
            </a:xfrm>
            <a:custGeom>
              <a:avLst/>
              <a:gdLst/>
              <a:ahLst/>
              <a:cxnLst/>
              <a:rect l="l" t="t" r="r" b="b"/>
              <a:pathLst>
                <a:path w="11552" h="4619" extrusionOk="0">
                  <a:moveTo>
                    <a:pt x="1" y="0"/>
                  </a:moveTo>
                  <a:lnTo>
                    <a:pt x="305" y="3526"/>
                  </a:lnTo>
                  <a:cubicBezTo>
                    <a:pt x="754" y="3423"/>
                    <a:pt x="1241" y="3368"/>
                    <a:pt x="1741" y="3368"/>
                  </a:cubicBezTo>
                  <a:cubicBezTo>
                    <a:pt x="2121" y="3368"/>
                    <a:pt x="2508" y="3400"/>
                    <a:pt x="2889" y="3465"/>
                  </a:cubicBezTo>
                  <a:cubicBezTo>
                    <a:pt x="4104" y="3678"/>
                    <a:pt x="5199" y="4286"/>
                    <a:pt x="6414" y="4529"/>
                  </a:cubicBezTo>
                  <a:cubicBezTo>
                    <a:pt x="6778" y="4590"/>
                    <a:pt x="7144" y="4618"/>
                    <a:pt x="7511" y="4618"/>
                  </a:cubicBezTo>
                  <a:cubicBezTo>
                    <a:pt x="8431" y="4618"/>
                    <a:pt x="9353" y="4438"/>
                    <a:pt x="10244" y="4134"/>
                  </a:cubicBezTo>
                  <a:cubicBezTo>
                    <a:pt x="10548" y="4043"/>
                    <a:pt x="10883" y="3921"/>
                    <a:pt x="11187" y="3769"/>
                  </a:cubicBezTo>
                  <a:lnTo>
                    <a:pt x="115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82"/>
            <p:cNvSpPr/>
            <p:nvPr/>
          </p:nvSpPr>
          <p:spPr>
            <a:xfrm>
              <a:off x="2078111" y="4226811"/>
              <a:ext cx="331461" cy="203876"/>
            </a:xfrm>
            <a:custGeom>
              <a:avLst/>
              <a:gdLst/>
              <a:ahLst/>
              <a:cxnLst/>
              <a:rect l="l" t="t" r="r" b="b"/>
              <a:pathLst>
                <a:path w="9971" h="6133" extrusionOk="0">
                  <a:moveTo>
                    <a:pt x="1080" y="0"/>
                  </a:moveTo>
                  <a:cubicBezTo>
                    <a:pt x="723" y="0"/>
                    <a:pt x="365" y="38"/>
                    <a:pt x="1" y="114"/>
                  </a:cubicBezTo>
                  <a:lnTo>
                    <a:pt x="548" y="6133"/>
                  </a:lnTo>
                  <a:lnTo>
                    <a:pt x="9454" y="6133"/>
                  </a:lnTo>
                  <a:lnTo>
                    <a:pt x="9970" y="661"/>
                  </a:lnTo>
                  <a:lnTo>
                    <a:pt x="9970" y="661"/>
                  </a:lnTo>
                  <a:cubicBezTo>
                    <a:pt x="9818" y="692"/>
                    <a:pt x="9666" y="783"/>
                    <a:pt x="9515" y="813"/>
                  </a:cubicBezTo>
                  <a:cubicBezTo>
                    <a:pt x="8692" y="1109"/>
                    <a:pt x="7795" y="1287"/>
                    <a:pt x="6897" y="1287"/>
                  </a:cubicBezTo>
                  <a:cubicBezTo>
                    <a:pt x="6501" y="1287"/>
                    <a:pt x="6105" y="1252"/>
                    <a:pt x="5715" y="1178"/>
                  </a:cubicBezTo>
                  <a:cubicBezTo>
                    <a:pt x="4499" y="965"/>
                    <a:pt x="3375" y="357"/>
                    <a:pt x="2159" y="114"/>
                  </a:cubicBezTo>
                  <a:cubicBezTo>
                    <a:pt x="1794" y="38"/>
                    <a:pt x="1437" y="0"/>
                    <a:pt x="1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82"/>
            <p:cNvSpPr/>
            <p:nvPr/>
          </p:nvSpPr>
          <p:spPr>
            <a:xfrm>
              <a:off x="2062953" y="4039556"/>
              <a:ext cx="364803" cy="231434"/>
            </a:xfrm>
            <a:custGeom>
              <a:avLst/>
              <a:gdLst/>
              <a:ahLst/>
              <a:cxnLst/>
              <a:rect l="l" t="t" r="r" b="b"/>
              <a:pathLst>
                <a:path w="10974" h="6962" extrusionOk="0">
                  <a:moveTo>
                    <a:pt x="1551" y="1"/>
                  </a:moveTo>
                  <a:cubicBezTo>
                    <a:pt x="1028" y="1"/>
                    <a:pt x="509" y="70"/>
                    <a:pt x="1" y="215"/>
                  </a:cubicBezTo>
                  <a:lnTo>
                    <a:pt x="487" y="5808"/>
                  </a:lnTo>
                  <a:cubicBezTo>
                    <a:pt x="872" y="5744"/>
                    <a:pt x="1257" y="5705"/>
                    <a:pt x="1637" y="5705"/>
                  </a:cubicBezTo>
                  <a:cubicBezTo>
                    <a:pt x="1978" y="5705"/>
                    <a:pt x="2315" y="5736"/>
                    <a:pt x="2645" y="5808"/>
                  </a:cubicBezTo>
                  <a:cubicBezTo>
                    <a:pt x="3861" y="6021"/>
                    <a:pt x="4986" y="6629"/>
                    <a:pt x="6201" y="6872"/>
                  </a:cubicBezTo>
                  <a:cubicBezTo>
                    <a:pt x="6565" y="6932"/>
                    <a:pt x="6931" y="6961"/>
                    <a:pt x="7298" y="6961"/>
                  </a:cubicBezTo>
                  <a:cubicBezTo>
                    <a:pt x="8218" y="6961"/>
                    <a:pt x="9140" y="6781"/>
                    <a:pt x="10031" y="6477"/>
                  </a:cubicBezTo>
                  <a:cubicBezTo>
                    <a:pt x="10183" y="6446"/>
                    <a:pt x="10335" y="6355"/>
                    <a:pt x="10487" y="6325"/>
                  </a:cubicBezTo>
                  <a:lnTo>
                    <a:pt x="10974" y="428"/>
                  </a:lnTo>
                  <a:lnTo>
                    <a:pt x="10974" y="428"/>
                  </a:lnTo>
                  <a:cubicBezTo>
                    <a:pt x="10639" y="519"/>
                    <a:pt x="10335" y="671"/>
                    <a:pt x="10001" y="793"/>
                  </a:cubicBezTo>
                  <a:cubicBezTo>
                    <a:pt x="9140" y="1072"/>
                    <a:pt x="8219" y="1261"/>
                    <a:pt x="7302" y="1261"/>
                  </a:cubicBezTo>
                  <a:cubicBezTo>
                    <a:pt x="6923" y="1261"/>
                    <a:pt x="6544" y="1229"/>
                    <a:pt x="6171" y="1158"/>
                  </a:cubicBezTo>
                  <a:cubicBezTo>
                    <a:pt x="4955" y="914"/>
                    <a:pt x="3831" y="337"/>
                    <a:pt x="2615" y="94"/>
                  </a:cubicBezTo>
                  <a:cubicBezTo>
                    <a:pt x="2259" y="32"/>
                    <a:pt x="1904" y="1"/>
                    <a:pt x="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82"/>
            <p:cNvSpPr/>
            <p:nvPr/>
          </p:nvSpPr>
          <p:spPr>
            <a:xfrm>
              <a:off x="587717" y="4430654"/>
              <a:ext cx="2329103" cy="106143"/>
            </a:xfrm>
            <a:custGeom>
              <a:avLst/>
              <a:gdLst/>
              <a:ahLst/>
              <a:cxnLst/>
              <a:rect l="l" t="t" r="r" b="b"/>
              <a:pathLst>
                <a:path w="70064" h="3193" extrusionOk="0">
                  <a:moveTo>
                    <a:pt x="1" y="1"/>
                  </a:moveTo>
                  <a:lnTo>
                    <a:pt x="1" y="3192"/>
                  </a:lnTo>
                  <a:lnTo>
                    <a:pt x="70063" y="3192"/>
                  </a:lnTo>
                  <a:lnTo>
                    <a:pt x="70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82"/>
            <p:cNvSpPr/>
            <p:nvPr/>
          </p:nvSpPr>
          <p:spPr>
            <a:xfrm>
              <a:off x="587717" y="4536764"/>
              <a:ext cx="2329103" cy="62662"/>
            </a:xfrm>
            <a:custGeom>
              <a:avLst/>
              <a:gdLst/>
              <a:ahLst/>
              <a:cxnLst/>
              <a:rect l="l" t="t" r="r" b="b"/>
              <a:pathLst>
                <a:path w="70064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70063" y="1885"/>
                  </a:lnTo>
                  <a:lnTo>
                    <a:pt x="700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82"/>
            <p:cNvSpPr/>
            <p:nvPr/>
          </p:nvSpPr>
          <p:spPr>
            <a:xfrm>
              <a:off x="1482971" y="3094871"/>
              <a:ext cx="204142" cy="124327"/>
            </a:xfrm>
            <a:custGeom>
              <a:avLst/>
              <a:gdLst/>
              <a:ahLst/>
              <a:cxnLst/>
              <a:rect l="l" t="t" r="r" b="b"/>
              <a:pathLst>
                <a:path w="6141" h="3740" extrusionOk="0">
                  <a:moveTo>
                    <a:pt x="5117" y="1"/>
                  </a:moveTo>
                  <a:cubicBezTo>
                    <a:pt x="4235" y="1"/>
                    <a:pt x="3340" y="202"/>
                    <a:pt x="2554" y="639"/>
                  </a:cubicBezTo>
                  <a:cubicBezTo>
                    <a:pt x="1368" y="1247"/>
                    <a:pt x="457" y="2341"/>
                    <a:pt x="1" y="3557"/>
                  </a:cubicBezTo>
                  <a:lnTo>
                    <a:pt x="365" y="3739"/>
                  </a:lnTo>
                  <a:cubicBezTo>
                    <a:pt x="1308" y="2402"/>
                    <a:pt x="2979" y="1399"/>
                    <a:pt x="4560" y="1004"/>
                  </a:cubicBezTo>
                  <a:cubicBezTo>
                    <a:pt x="4955" y="943"/>
                    <a:pt x="5381" y="852"/>
                    <a:pt x="5715" y="639"/>
                  </a:cubicBezTo>
                  <a:cubicBezTo>
                    <a:pt x="5897" y="517"/>
                    <a:pt x="6049" y="335"/>
                    <a:pt x="6141" y="92"/>
                  </a:cubicBezTo>
                  <a:cubicBezTo>
                    <a:pt x="5807" y="32"/>
                    <a:pt x="5463" y="1"/>
                    <a:pt x="5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2" name="Google Shape;2312;p82"/>
          <p:cNvSpPr/>
          <p:nvPr/>
        </p:nvSpPr>
        <p:spPr>
          <a:xfrm flipH="1">
            <a:off x="4032453" y="2768942"/>
            <a:ext cx="2045145" cy="138071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House wife is the least for making orders.</a:t>
            </a:r>
            <a:endParaRPr sz="1800" dirty="0">
              <a:solidFill>
                <a:schemeClr val="bg1">
                  <a:lumMod val="9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3" name="Google Shape;2313;p82"/>
          <p:cNvSpPr/>
          <p:nvPr/>
        </p:nvSpPr>
        <p:spPr>
          <a:xfrm rot="5400000" flipH="1">
            <a:off x="5987696" y="2970401"/>
            <a:ext cx="604048" cy="475970"/>
          </a:xfrm>
          <a:prstGeom prst="triangle">
            <a:avLst>
              <a:gd name="adj" fmla="val 9515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90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p107"/>
          <p:cNvSpPr txBox="1">
            <a:spLocks noGrp="1"/>
          </p:cNvSpPr>
          <p:nvPr>
            <p:ph type="title"/>
          </p:nvPr>
        </p:nvSpPr>
        <p:spPr>
          <a:xfrm>
            <a:off x="713225" y="1621862"/>
            <a:ext cx="7717500" cy="1266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365" name="Google Shape;3365;p107"/>
          <p:cNvSpPr/>
          <p:nvPr/>
        </p:nvSpPr>
        <p:spPr>
          <a:xfrm rot="2947374" flipH="1">
            <a:off x="-2848510" y="430894"/>
            <a:ext cx="5893510" cy="4582015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6" name="Google Shape;3366;p107"/>
          <p:cNvGrpSpPr/>
          <p:nvPr/>
        </p:nvGrpSpPr>
        <p:grpSpPr>
          <a:xfrm>
            <a:off x="-1014708" y="3824803"/>
            <a:ext cx="1451444" cy="1451549"/>
            <a:chOff x="-1014708" y="3824803"/>
            <a:chExt cx="1451444" cy="1451549"/>
          </a:xfrm>
        </p:grpSpPr>
        <p:sp>
          <p:nvSpPr>
            <p:cNvPr id="3367" name="Google Shape;3367;p107"/>
            <p:cNvSpPr/>
            <p:nvPr/>
          </p:nvSpPr>
          <p:spPr>
            <a:xfrm>
              <a:off x="-292020" y="4197728"/>
              <a:ext cx="608053" cy="358275"/>
            </a:xfrm>
            <a:custGeom>
              <a:avLst/>
              <a:gdLst/>
              <a:ahLst/>
              <a:cxnLst/>
              <a:rect l="l" t="t" r="r" b="b"/>
              <a:pathLst>
                <a:path w="34573" h="20371" extrusionOk="0">
                  <a:moveTo>
                    <a:pt x="34231" y="1"/>
                  </a:moveTo>
                  <a:lnTo>
                    <a:pt x="1" y="19778"/>
                  </a:lnTo>
                  <a:lnTo>
                    <a:pt x="342" y="20371"/>
                  </a:lnTo>
                  <a:lnTo>
                    <a:pt x="34573" y="592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07"/>
            <p:cNvSpPr/>
            <p:nvPr/>
          </p:nvSpPr>
          <p:spPr>
            <a:xfrm>
              <a:off x="-288995" y="4544554"/>
              <a:ext cx="695322" cy="12030"/>
            </a:xfrm>
            <a:custGeom>
              <a:avLst/>
              <a:gdLst/>
              <a:ahLst/>
              <a:cxnLst/>
              <a:rect l="l" t="t" r="r" b="b"/>
              <a:pathLst>
                <a:path w="39535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07"/>
            <p:cNvSpPr/>
            <p:nvPr/>
          </p:nvSpPr>
          <p:spPr>
            <a:xfrm>
              <a:off x="-291985" y="4545345"/>
              <a:ext cx="608176" cy="358064"/>
            </a:xfrm>
            <a:custGeom>
              <a:avLst/>
              <a:gdLst/>
              <a:ahLst/>
              <a:cxnLst/>
              <a:rect l="l" t="t" r="r" b="b"/>
              <a:pathLst>
                <a:path w="34580" h="20359" extrusionOk="0">
                  <a:moveTo>
                    <a:pt x="342" y="0"/>
                  </a:moveTo>
                  <a:lnTo>
                    <a:pt x="1" y="591"/>
                  </a:lnTo>
                  <a:lnTo>
                    <a:pt x="34238" y="20358"/>
                  </a:lnTo>
                  <a:lnTo>
                    <a:pt x="34580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07"/>
            <p:cNvSpPr/>
            <p:nvPr/>
          </p:nvSpPr>
          <p:spPr>
            <a:xfrm>
              <a:off x="-294183" y="4547544"/>
              <a:ext cx="358082" cy="608193"/>
            </a:xfrm>
            <a:custGeom>
              <a:avLst/>
              <a:gdLst/>
              <a:ahLst/>
              <a:cxnLst/>
              <a:rect l="l" t="t" r="r" b="b"/>
              <a:pathLst>
                <a:path w="20360" h="34581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1"/>
                  </a:lnTo>
                  <a:lnTo>
                    <a:pt x="20359" y="3423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07"/>
            <p:cNvSpPr/>
            <p:nvPr/>
          </p:nvSpPr>
          <p:spPr>
            <a:xfrm>
              <a:off x="-295010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1" y="1"/>
                  </a:moveTo>
                  <a:lnTo>
                    <a:pt x="1" y="39536"/>
                  </a:lnTo>
                  <a:lnTo>
                    <a:pt x="685" y="39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07"/>
            <p:cNvSpPr/>
            <p:nvPr/>
          </p:nvSpPr>
          <p:spPr>
            <a:xfrm>
              <a:off x="-641712" y="4547280"/>
              <a:ext cx="357994" cy="608229"/>
            </a:xfrm>
            <a:custGeom>
              <a:avLst/>
              <a:gdLst/>
              <a:ahLst/>
              <a:cxnLst/>
              <a:rect l="l" t="t" r="r" b="b"/>
              <a:pathLst>
                <a:path w="20355" h="34583" extrusionOk="0">
                  <a:moveTo>
                    <a:pt x="19762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4" y="342"/>
                  </a:lnTo>
                  <a:lnTo>
                    <a:pt x="19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07"/>
            <p:cNvSpPr/>
            <p:nvPr/>
          </p:nvSpPr>
          <p:spPr>
            <a:xfrm>
              <a:off x="-894445" y="4558588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0" y="19767"/>
                  </a:lnTo>
                  <a:lnTo>
                    <a:pt x="342" y="20362"/>
                  </a:lnTo>
                  <a:lnTo>
                    <a:pt x="34737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07"/>
            <p:cNvSpPr/>
            <p:nvPr/>
          </p:nvSpPr>
          <p:spPr>
            <a:xfrm>
              <a:off x="-984264" y="4544554"/>
              <a:ext cx="695287" cy="12030"/>
            </a:xfrm>
            <a:custGeom>
              <a:avLst/>
              <a:gdLst/>
              <a:ahLst/>
              <a:cxnLst/>
              <a:rect l="l" t="t" r="r" b="b"/>
              <a:pathLst>
                <a:path w="39533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07"/>
            <p:cNvSpPr/>
            <p:nvPr/>
          </p:nvSpPr>
          <p:spPr>
            <a:xfrm>
              <a:off x="-894146" y="4197711"/>
              <a:ext cx="608176" cy="358082"/>
            </a:xfrm>
            <a:custGeom>
              <a:avLst/>
              <a:gdLst/>
              <a:ahLst/>
              <a:cxnLst/>
              <a:rect l="l" t="t" r="r" b="b"/>
              <a:pathLst>
                <a:path w="34580" h="20360" extrusionOk="0">
                  <a:moveTo>
                    <a:pt x="343" y="0"/>
                  </a:moveTo>
                  <a:lnTo>
                    <a:pt x="1" y="593"/>
                  </a:lnTo>
                  <a:lnTo>
                    <a:pt x="34238" y="20360"/>
                  </a:lnTo>
                  <a:lnTo>
                    <a:pt x="34580" y="19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07"/>
            <p:cNvSpPr/>
            <p:nvPr/>
          </p:nvSpPr>
          <p:spPr>
            <a:xfrm>
              <a:off x="-641835" y="3945400"/>
              <a:ext cx="358082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0"/>
                  </a:lnTo>
                  <a:lnTo>
                    <a:pt x="20359" y="342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07"/>
            <p:cNvSpPr/>
            <p:nvPr/>
          </p:nvSpPr>
          <p:spPr>
            <a:xfrm>
              <a:off x="-295010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1" y="0"/>
                  </a:moveTo>
                  <a:lnTo>
                    <a:pt x="1" y="39533"/>
                  </a:lnTo>
                  <a:lnTo>
                    <a:pt x="685" y="3953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07"/>
            <p:cNvSpPr/>
            <p:nvPr/>
          </p:nvSpPr>
          <p:spPr>
            <a:xfrm>
              <a:off x="-1014708" y="3824803"/>
              <a:ext cx="1451444" cy="1451549"/>
            </a:xfrm>
            <a:custGeom>
              <a:avLst/>
              <a:gdLst/>
              <a:ahLst/>
              <a:cxnLst/>
              <a:rect l="l" t="t" r="r" b="b"/>
              <a:pathLst>
                <a:path w="82527" h="82533" extrusionOk="0">
                  <a:moveTo>
                    <a:pt x="41265" y="6270"/>
                  </a:moveTo>
                  <a:cubicBezTo>
                    <a:pt x="60556" y="6270"/>
                    <a:pt x="76258" y="21971"/>
                    <a:pt x="76258" y="41264"/>
                  </a:cubicBezTo>
                  <a:cubicBezTo>
                    <a:pt x="76258" y="60562"/>
                    <a:pt x="60557" y="76257"/>
                    <a:pt x="41264" y="76257"/>
                  </a:cubicBezTo>
                  <a:cubicBezTo>
                    <a:pt x="21967" y="76257"/>
                    <a:pt x="6271" y="60562"/>
                    <a:pt x="6271" y="41264"/>
                  </a:cubicBezTo>
                  <a:cubicBezTo>
                    <a:pt x="6271" y="21972"/>
                    <a:pt x="21967" y="6270"/>
                    <a:pt x="41265" y="6270"/>
                  </a:cubicBezTo>
                  <a:close/>
                  <a:moveTo>
                    <a:pt x="41264" y="1"/>
                  </a:moveTo>
                  <a:cubicBezTo>
                    <a:pt x="18473" y="1"/>
                    <a:pt x="1" y="18478"/>
                    <a:pt x="1" y="41264"/>
                  </a:cubicBezTo>
                  <a:cubicBezTo>
                    <a:pt x="1" y="64056"/>
                    <a:pt x="18473" y="82532"/>
                    <a:pt x="41264" y="82532"/>
                  </a:cubicBezTo>
                  <a:cubicBezTo>
                    <a:pt x="64050" y="82532"/>
                    <a:pt x="82527" y="64056"/>
                    <a:pt x="82527" y="41264"/>
                  </a:cubicBezTo>
                  <a:cubicBezTo>
                    <a:pt x="82527" y="18478"/>
                    <a:pt x="64050" y="1"/>
                    <a:pt x="4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07"/>
            <p:cNvSpPr/>
            <p:nvPr/>
          </p:nvSpPr>
          <p:spPr>
            <a:xfrm>
              <a:off x="-944534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5" y="2280"/>
                  </a:moveTo>
                  <a:cubicBezTo>
                    <a:pt x="56567" y="2280"/>
                    <a:pt x="72268" y="17982"/>
                    <a:pt x="72268" y="37275"/>
                  </a:cubicBezTo>
                  <a:cubicBezTo>
                    <a:pt x="72268" y="56572"/>
                    <a:pt x="56567" y="72269"/>
                    <a:pt x="37274" y="72269"/>
                  </a:cubicBezTo>
                  <a:cubicBezTo>
                    <a:pt x="17977" y="72269"/>
                    <a:pt x="2281" y="56572"/>
                    <a:pt x="2281" y="37275"/>
                  </a:cubicBezTo>
                  <a:cubicBezTo>
                    <a:pt x="2281" y="17982"/>
                    <a:pt x="17977" y="2280"/>
                    <a:pt x="37275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1" y="16723"/>
                    <a:pt x="1" y="37275"/>
                  </a:cubicBezTo>
                  <a:cubicBezTo>
                    <a:pt x="1" y="57832"/>
                    <a:pt x="16717" y="74548"/>
                    <a:pt x="37274" y="74548"/>
                  </a:cubicBezTo>
                  <a:cubicBezTo>
                    <a:pt x="57826" y="74548"/>
                    <a:pt x="74548" y="57832"/>
                    <a:pt x="74548" y="37275"/>
                  </a:cubicBezTo>
                  <a:cubicBezTo>
                    <a:pt x="74548" y="16723"/>
                    <a:pt x="57826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0" name="Google Shape;3380;p107"/>
          <p:cNvGrpSpPr/>
          <p:nvPr/>
        </p:nvGrpSpPr>
        <p:grpSpPr>
          <a:xfrm>
            <a:off x="1154112" y="3824803"/>
            <a:ext cx="1451426" cy="1451549"/>
            <a:chOff x="1154112" y="3824803"/>
            <a:chExt cx="1451426" cy="1451549"/>
          </a:xfrm>
        </p:grpSpPr>
        <p:sp>
          <p:nvSpPr>
            <p:cNvPr id="3381" name="Google Shape;3381;p107"/>
            <p:cNvSpPr/>
            <p:nvPr/>
          </p:nvSpPr>
          <p:spPr>
            <a:xfrm>
              <a:off x="1874426" y="3945295"/>
              <a:ext cx="358293" cy="608053"/>
            </a:xfrm>
            <a:custGeom>
              <a:avLst/>
              <a:gdLst/>
              <a:ahLst/>
              <a:cxnLst/>
              <a:rect l="l" t="t" r="r" b="b"/>
              <a:pathLst>
                <a:path w="20372" h="34573" extrusionOk="0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07"/>
            <p:cNvSpPr/>
            <p:nvPr/>
          </p:nvSpPr>
          <p:spPr>
            <a:xfrm>
              <a:off x="1888179" y="4210426"/>
              <a:ext cx="610919" cy="358134"/>
            </a:xfrm>
            <a:custGeom>
              <a:avLst/>
              <a:gdLst/>
              <a:ahLst/>
              <a:cxnLst/>
              <a:rect l="l" t="t" r="r" b="b"/>
              <a:pathLst>
                <a:path w="34736" h="20363" extrusionOk="0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07"/>
            <p:cNvSpPr/>
            <p:nvPr/>
          </p:nvSpPr>
          <p:spPr>
            <a:xfrm>
              <a:off x="1879808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07"/>
            <p:cNvSpPr/>
            <p:nvPr/>
          </p:nvSpPr>
          <p:spPr>
            <a:xfrm>
              <a:off x="1876800" y="4545345"/>
              <a:ext cx="608158" cy="358082"/>
            </a:xfrm>
            <a:custGeom>
              <a:avLst/>
              <a:gdLst/>
              <a:ahLst/>
              <a:cxnLst/>
              <a:rect l="l" t="t" r="r" b="b"/>
              <a:pathLst>
                <a:path w="34579" h="20360" extrusionOk="0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07"/>
            <p:cNvSpPr/>
            <p:nvPr/>
          </p:nvSpPr>
          <p:spPr>
            <a:xfrm>
              <a:off x="1874602" y="4547596"/>
              <a:ext cx="358064" cy="608176"/>
            </a:xfrm>
            <a:custGeom>
              <a:avLst/>
              <a:gdLst/>
              <a:ahLst/>
              <a:cxnLst/>
              <a:rect l="l" t="t" r="r" b="b"/>
              <a:pathLst>
                <a:path w="20359" h="34580" extrusionOk="0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07"/>
            <p:cNvSpPr/>
            <p:nvPr/>
          </p:nvSpPr>
          <p:spPr>
            <a:xfrm>
              <a:off x="1873793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07"/>
            <p:cNvSpPr/>
            <p:nvPr/>
          </p:nvSpPr>
          <p:spPr>
            <a:xfrm>
              <a:off x="1526826" y="4547420"/>
              <a:ext cx="358275" cy="608053"/>
            </a:xfrm>
            <a:custGeom>
              <a:avLst/>
              <a:gdLst/>
              <a:ahLst/>
              <a:cxnLst/>
              <a:rect l="l" t="t" r="r" b="b"/>
              <a:pathLst>
                <a:path w="20371" h="34573" extrusionOk="0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07"/>
            <p:cNvSpPr/>
            <p:nvPr/>
          </p:nvSpPr>
          <p:spPr>
            <a:xfrm>
              <a:off x="1283398" y="4559327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07"/>
            <p:cNvSpPr/>
            <p:nvPr/>
          </p:nvSpPr>
          <p:spPr>
            <a:xfrm>
              <a:off x="1184521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07"/>
            <p:cNvSpPr/>
            <p:nvPr/>
          </p:nvSpPr>
          <p:spPr>
            <a:xfrm>
              <a:off x="1274675" y="4197728"/>
              <a:ext cx="608158" cy="358064"/>
            </a:xfrm>
            <a:custGeom>
              <a:avLst/>
              <a:gdLst/>
              <a:ahLst/>
              <a:cxnLst/>
              <a:rect l="l" t="t" r="r" b="b"/>
              <a:pathLst>
                <a:path w="34579" h="20359" extrusionOk="0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07"/>
            <p:cNvSpPr/>
            <p:nvPr/>
          </p:nvSpPr>
          <p:spPr>
            <a:xfrm>
              <a:off x="1526950" y="3945400"/>
              <a:ext cx="358081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07"/>
            <p:cNvSpPr/>
            <p:nvPr/>
          </p:nvSpPr>
          <p:spPr>
            <a:xfrm>
              <a:off x="1873793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07"/>
            <p:cNvSpPr/>
            <p:nvPr/>
          </p:nvSpPr>
          <p:spPr>
            <a:xfrm>
              <a:off x="1154112" y="3824803"/>
              <a:ext cx="1451426" cy="1451549"/>
            </a:xfrm>
            <a:custGeom>
              <a:avLst/>
              <a:gdLst/>
              <a:ahLst/>
              <a:cxnLst/>
              <a:rect l="l" t="t" r="r" b="b"/>
              <a:pathLst>
                <a:path w="82526" h="82533" extrusionOk="0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07"/>
            <p:cNvSpPr/>
            <p:nvPr/>
          </p:nvSpPr>
          <p:spPr>
            <a:xfrm>
              <a:off x="1224269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5" name="Google Shape;3395;p107"/>
          <p:cNvSpPr/>
          <p:nvPr/>
        </p:nvSpPr>
        <p:spPr>
          <a:xfrm>
            <a:off x="339494" y="4998804"/>
            <a:ext cx="189892" cy="95957"/>
          </a:xfrm>
          <a:custGeom>
            <a:avLst/>
            <a:gdLst/>
            <a:ahLst/>
            <a:cxnLst/>
            <a:rect l="l" t="t" r="r" b="b"/>
            <a:pathLst>
              <a:path w="10797" h="5456" extrusionOk="0">
                <a:moveTo>
                  <a:pt x="1563" y="1"/>
                </a:moveTo>
                <a:cubicBezTo>
                  <a:pt x="990" y="1"/>
                  <a:pt x="451" y="360"/>
                  <a:pt x="252" y="930"/>
                </a:cubicBezTo>
                <a:cubicBezTo>
                  <a:pt x="0" y="1650"/>
                  <a:pt x="383" y="2445"/>
                  <a:pt x="1104" y="2698"/>
                </a:cubicBezTo>
                <a:lnTo>
                  <a:pt x="8777" y="5378"/>
                </a:lnTo>
                <a:cubicBezTo>
                  <a:pt x="8927" y="5431"/>
                  <a:pt x="9080" y="5456"/>
                  <a:pt x="9231" y="5456"/>
                </a:cubicBezTo>
                <a:cubicBezTo>
                  <a:pt x="9805" y="5456"/>
                  <a:pt x="10345" y="5096"/>
                  <a:pt x="10545" y="4526"/>
                </a:cubicBezTo>
                <a:cubicBezTo>
                  <a:pt x="10797" y="3806"/>
                  <a:pt x="10413" y="3011"/>
                  <a:pt x="9693" y="2759"/>
                </a:cubicBezTo>
                <a:lnTo>
                  <a:pt x="2018" y="78"/>
                </a:lnTo>
                <a:cubicBezTo>
                  <a:pt x="1868" y="26"/>
                  <a:pt x="1714" y="1"/>
                  <a:pt x="15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6" name="Google Shape;3396;p107"/>
          <p:cNvGrpSpPr/>
          <p:nvPr/>
        </p:nvGrpSpPr>
        <p:grpSpPr>
          <a:xfrm>
            <a:off x="-1104439" y="1590997"/>
            <a:ext cx="3109822" cy="3508267"/>
            <a:chOff x="-1104439" y="1590997"/>
            <a:chExt cx="3109822" cy="3508267"/>
          </a:xfrm>
        </p:grpSpPr>
        <p:sp>
          <p:nvSpPr>
            <p:cNvPr id="3397" name="Google Shape;3397;p107"/>
            <p:cNvSpPr/>
            <p:nvPr/>
          </p:nvSpPr>
          <p:spPr>
            <a:xfrm>
              <a:off x="339283" y="4633511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07"/>
            <p:cNvSpPr/>
            <p:nvPr/>
          </p:nvSpPr>
          <p:spPr>
            <a:xfrm>
              <a:off x="-294095" y="3945154"/>
              <a:ext cx="357976" cy="608229"/>
            </a:xfrm>
            <a:custGeom>
              <a:avLst/>
              <a:gdLst/>
              <a:ahLst/>
              <a:cxnLst/>
              <a:rect l="l" t="t" r="r" b="b"/>
              <a:pathLst>
                <a:path w="20354" h="34583" extrusionOk="0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07"/>
            <p:cNvSpPr/>
            <p:nvPr/>
          </p:nvSpPr>
          <p:spPr>
            <a:xfrm>
              <a:off x="1777677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07"/>
            <p:cNvSpPr/>
            <p:nvPr/>
          </p:nvSpPr>
          <p:spPr>
            <a:xfrm>
              <a:off x="-305949" y="4428969"/>
              <a:ext cx="911771" cy="430278"/>
            </a:xfrm>
            <a:custGeom>
              <a:avLst/>
              <a:gdLst/>
              <a:ahLst/>
              <a:cxnLst/>
              <a:rect l="l" t="t" r="r" b="b"/>
              <a:pathLst>
                <a:path w="51842" h="24465" extrusionOk="0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07"/>
            <p:cNvSpPr/>
            <p:nvPr/>
          </p:nvSpPr>
          <p:spPr>
            <a:xfrm>
              <a:off x="-391108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07"/>
            <p:cNvSpPr/>
            <p:nvPr/>
          </p:nvSpPr>
          <p:spPr>
            <a:xfrm>
              <a:off x="1460768" y="3534081"/>
              <a:ext cx="469938" cy="1034989"/>
            </a:xfrm>
            <a:custGeom>
              <a:avLst/>
              <a:gdLst/>
              <a:ahLst/>
              <a:cxnLst/>
              <a:rect l="l" t="t" r="r" b="b"/>
              <a:pathLst>
                <a:path w="26720" h="58848" extrusionOk="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07"/>
            <p:cNvSpPr/>
            <p:nvPr/>
          </p:nvSpPr>
          <p:spPr>
            <a:xfrm>
              <a:off x="505151" y="4575965"/>
              <a:ext cx="142687" cy="142723"/>
            </a:xfrm>
            <a:custGeom>
              <a:avLst/>
              <a:gdLst/>
              <a:ahLst/>
              <a:cxnLst/>
              <a:rect l="l" t="t" r="r" b="b"/>
              <a:pathLst>
                <a:path w="8113" h="8115" extrusionOk="0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07"/>
            <p:cNvSpPr/>
            <p:nvPr/>
          </p:nvSpPr>
          <p:spPr>
            <a:xfrm>
              <a:off x="680481" y="4238531"/>
              <a:ext cx="189910" cy="95957"/>
            </a:xfrm>
            <a:custGeom>
              <a:avLst/>
              <a:gdLst/>
              <a:ahLst/>
              <a:cxnLst/>
              <a:rect l="l" t="t" r="r" b="b"/>
              <a:pathLst>
                <a:path w="10798" h="5456" extrusionOk="0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07"/>
            <p:cNvSpPr/>
            <p:nvPr/>
          </p:nvSpPr>
          <p:spPr>
            <a:xfrm>
              <a:off x="-963704" y="2930109"/>
              <a:ext cx="785563" cy="798631"/>
            </a:xfrm>
            <a:custGeom>
              <a:avLst/>
              <a:gdLst/>
              <a:ahLst/>
              <a:cxnLst/>
              <a:rect l="l" t="t" r="r" b="b"/>
              <a:pathLst>
                <a:path w="44666" h="45409" extrusionOk="0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07"/>
            <p:cNvSpPr/>
            <p:nvPr/>
          </p:nvSpPr>
          <p:spPr>
            <a:xfrm>
              <a:off x="-998387" y="2873495"/>
              <a:ext cx="852642" cy="119208"/>
            </a:xfrm>
            <a:custGeom>
              <a:avLst/>
              <a:gdLst/>
              <a:ahLst/>
              <a:cxnLst/>
              <a:rect l="l" t="t" r="r" b="b"/>
              <a:pathLst>
                <a:path w="48480" h="6778" extrusionOk="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07"/>
            <p:cNvSpPr/>
            <p:nvPr/>
          </p:nvSpPr>
          <p:spPr>
            <a:xfrm>
              <a:off x="-809339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07"/>
            <p:cNvSpPr/>
            <p:nvPr/>
          </p:nvSpPr>
          <p:spPr>
            <a:xfrm>
              <a:off x="-401274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07"/>
            <p:cNvSpPr/>
            <p:nvPr/>
          </p:nvSpPr>
          <p:spPr>
            <a:xfrm>
              <a:off x="247195" y="4812095"/>
              <a:ext cx="427288" cy="287169"/>
            </a:xfrm>
            <a:custGeom>
              <a:avLst/>
              <a:gdLst/>
              <a:ahLst/>
              <a:cxnLst/>
              <a:rect l="l" t="t" r="r" b="b"/>
              <a:pathLst>
                <a:path w="24295" h="16328" extrusionOk="0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07"/>
            <p:cNvSpPr/>
            <p:nvPr/>
          </p:nvSpPr>
          <p:spPr>
            <a:xfrm>
              <a:off x="-140785" y="2919856"/>
              <a:ext cx="890420" cy="1969818"/>
            </a:xfrm>
            <a:custGeom>
              <a:avLst/>
              <a:gdLst/>
              <a:ahLst/>
              <a:cxnLst/>
              <a:rect l="l" t="t" r="r" b="b"/>
              <a:pathLst>
                <a:path w="50628" h="112001" extrusionOk="0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07"/>
            <p:cNvSpPr/>
            <p:nvPr/>
          </p:nvSpPr>
          <p:spPr>
            <a:xfrm>
              <a:off x="-53023" y="1972347"/>
              <a:ext cx="533288" cy="217522"/>
            </a:xfrm>
            <a:custGeom>
              <a:avLst/>
              <a:gdLst/>
              <a:ahLst/>
              <a:cxnLst/>
              <a:rect l="l" t="t" r="r" b="b"/>
              <a:pathLst>
                <a:path w="30322" h="12368" extrusionOk="0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07"/>
            <p:cNvSpPr/>
            <p:nvPr/>
          </p:nvSpPr>
          <p:spPr>
            <a:xfrm>
              <a:off x="78127" y="3264729"/>
              <a:ext cx="550893" cy="1395252"/>
            </a:xfrm>
            <a:custGeom>
              <a:avLst/>
              <a:gdLst/>
              <a:ahLst/>
              <a:cxnLst/>
              <a:rect l="l" t="t" r="r" b="b"/>
              <a:pathLst>
                <a:path w="31323" h="79332" extrusionOk="0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07"/>
            <p:cNvSpPr/>
            <p:nvPr/>
          </p:nvSpPr>
          <p:spPr>
            <a:xfrm>
              <a:off x="-1104439" y="3729320"/>
              <a:ext cx="1300068" cy="58918"/>
            </a:xfrm>
            <a:custGeom>
              <a:avLst/>
              <a:gdLst/>
              <a:ahLst/>
              <a:cxnLst/>
              <a:rect l="l" t="t" r="r" b="b"/>
              <a:pathLst>
                <a:path w="73920" h="3350" extrusionOk="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07"/>
            <p:cNvSpPr/>
            <p:nvPr/>
          </p:nvSpPr>
          <p:spPr>
            <a:xfrm>
              <a:off x="-95919" y="3077774"/>
              <a:ext cx="601281" cy="288822"/>
            </a:xfrm>
            <a:custGeom>
              <a:avLst/>
              <a:gdLst/>
              <a:ahLst/>
              <a:cxnLst/>
              <a:rect l="l" t="t" r="r" b="b"/>
              <a:pathLst>
                <a:path w="34188" h="16422" extrusionOk="0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07"/>
            <p:cNvSpPr/>
            <p:nvPr/>
          </p:nvSpPr>
          <p:spPr>
            <a:xfrm>
              <a:off x="-192316" y="2005622"/>
              <a:ext cx="1019037" cy="625605"/>
            </a:xfrm>
            <a:custGeom>
              <a:avLst/>
              <a:gdLst/>
              <a:ahLst/>
              <a:cxnLst/>
              <a:rect l="l" t="t" r="r" b="b"/>
              <a:pathLst>
                <a:path w="57941" h="35571" extrusionOk="0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07"/>
            <p:cNvSpPr/>
            <p:nvPr/>
          </p:nvSpPr>
          <p:spPr>
            <a:xfrm>
              <a:off x="344208" y="4415092"/>
              <a:ext cx="464398" cy="464433"/>
            </a:xfrm>
            <a:custGeom>
              <a:avLst/>
              <a:gdLst/>
              <a:ahLst/>
              <a:cxnLst/>
              <a:rect l="l" t="t" r="r" b="b"/>
              <a:pathLst>
                <a:path w="26405" h="26407" extrusionOk="0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07"/>
            <p:cNvSpPr/>
            <p:nvPr/>
          </p:nvSpPr>
          <p:spPr>
            <a:xfrm>
              <a:off x="-335232" y="3524901"/>
              <a:ext cx="694689" cy="1053526"/>
            </a:xfrm>
            <a:custGeom>
              <a:avLst/>
              <a:gdLst/>
              <a:ahLst/>
              <a:cxnLst/>
              <a:rect l="l" t="t" r="r" b="b"/>
              <a:pathLst>
                <a:path w="39499" h="59902" extrusionOk="0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07"/>
            <p:cNvSpPr/>
            <p:nvPr/>
          </p:nvSpPr>
          <p:spPr>
            <a:xfrm>
              <a:off x="585473" y="3645727"/>
              <a:ext cx="1012161" cy="996121"/>
            </a:xfrm>
            <a:custGeom>
              <a:avLst/>
              <a:gdLst/>
              <a:ahLst/>
              <a:cxnLst/>
              <a:rect l="l" t="t" r="r" b="b"/>
              <a:pathLst>
                <a:path w="57550" h="56638" extrusionOk="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07"/>
            <p:cNvSpPr/>
            <p:nvPr/>
          </p:nvSpPr>
          <p:spPr>
            <a:xfrm>
              <a:off x="259049" y="3173960"/>
              <a:ext cx="1746333" cy="433198"/>
            </a:xfrm>
            <a:custGeom>
              <a:avLst/>
              <a:gdLst/>
              <a:ahLst/>
              <a:cxnLst/>
              <a:rect l="l" t="t" r="r" b="b"/>
              <a:pathLst>
                <a:path w="99294" h="24631" extrusionOk="0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07"/>
            <p:cNvSpPr/>
            <p:nvPr/>
          </p:nvSpPr>
          <p:spPr>
            <a:xfrm>
              <a:off x="-172443" y="2631051"/>
              <a:ext cx="1535793" cy="1512525"/>
            </a:xfrm>
            <a:custGeom>
              <a:avLst/>
              <a:gdLst/>
              <a:ahLst/>
              <a:cxnLst/>
              <a:rect l="l" t="t" r="r" b="b"/>
              <a:pathLst>
                <a:path w="87323" h="86000" extrusionOk="0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07"/>
            <p:cNvSpPr/>
            <p:nvPr/>
          </p:nvSpPr>
          <p:spPr>
            <a:xfrm>
              <a:off x="1383312" y="1766749"/>
              <a:ext cx="324964" cy="32678"/>
            </a:xfrm>
            <a:custGeom>
              <a:avLst/>
              <a:gdLst/>
              <a:ahLst/>
              <a:cxnLst/>
              <a:rect l="l" t="t" r="r" b="b"/>
              <a:pathLst>
                <a:path w="18477" h="1858" extrusionOk="0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07"/>
            <p:cNvSpPr/>
            <p:nvPr/>
          </p:nvSpPr>
          <p:spPr>
            <a:xfrm>
              <a:off x="937874" y="1707338"/>
              <a:ext cx="606030" cy="381526"/>
            </a:xfrm>
            <a:custGeom>
              <a:avLst/>
              <a:gdLst/>
              <a:ahLst/>
              <a:cxnLst/>
              <a:rect l="l" t="t" r="r" b="b"/>
              <a:pathLst>
                <a:path w="34458" h="21693" extrusionOk="0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07"/>
            <p:cNvSpPr/>
            <p:nvPr/>
          </p:nvSpPr>
          <p:spPr>
            <a:xfrm>
              <a:off x="983039" y="1590997"/>
              <a:ext cx="493189" cy="208570"/>
            </a:xfrm>
            <a:custGeom>
              <a:avLst/>
              <a:gdLst/>
              <a:ahLst/>
              <a:cxnLst/>
              <a:rect l="l" t="t" r="r" b="b"/>
              <a:pathLst>
                <a:path w="28042" h="11859" extrusionOk="0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07"/>
            <p:cNvSpPr/>
            <p:nvPr/>
          </p:nvSpPr>
          <p:spPr>
            <a:xfrm>
              <a:off x="974298" y="1799549"/>
              <a:ext cx="549609" cy="504691"/>
            </a:xfrm>
            <a:custGeom>
              <a:avLst/>
              <a:gdLst/>
              <a:ahLst/>
              <a:cxnLst/>
              <a:rect l="l" t="t" r="r" b="b"/>
              <a:pathLst>
                <a:path w="31250" h="28696" extrusionOk="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07"/>
            <p:cNvSpPr/>
            <p:nvPr/>
          </p:nvSpPr>
          <p:spPr>
            <a:xfrm>
              <a:off x="736989" y="2120134"/>
              <a:ext cx="1036660" cy="1081772"/>
            </a:xfrm>
            <a:custGeom>
              <a:avLst/>
              <a:gdLst/>
              <a:ahLst/>
              <a:cxnLst/>
              <a:rect l="l" t="t" r="r" b="b"/>
              <a:pathLst>
                <a:path w="58943" h="61508" extrusionOk="0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07"/>
            <p:cNvSpPr/>
            <p:nvPr/>
          </p:nvSpPr>
          <p:spPr>
            <a:xfrm>
              <a:off x="1137738" y="1816838"/>
              <a:ext cx="132874" cy="155614"/>
            </a:xfrm>
            <a:custGeom>
              <a:avLst/>
              <a:gdLst/>
              <a:ahLst/>
              <a:cxnLst/>
              <a:rect l="l" t="t" r="r" b="b"/>
              <a:pathLst>
                <a:path w="7555" h="8848" extrusionOk="0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07"/>
            <p:cNvSpPr/>
            <p:nvPr/>
          </p:nvSpPr>
          <p:spPr>
            <a:xfrm>
              <a:off x="1197536" y="1799426"/>
              <a:ext cx="403387" cy="102324"/>
            </a:xfrm>
            <a:custGeom>
              <a:avLst/>
              <a:gdLst/>
              <a:ahLst/>
              <a:cxnLst/>
              <a:rect l="l" t="t" r="r" b="b"/>
              <a:pathLst>
                <a:path w="22936" h="5818" extrusionOk="0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07"/>
            <p:cNvSpPr/>
            <p:nvPr/>
          </p:nvSpPr>
          <p:spPr>
            <a:xfrm>
              <a:off x="1571499" y="3060925"/>
              <a:ext cx="297246" cy="250393"/>
            </a:xfrm>
            <a:custGeom>
              <a:avLst/>
              <a:gdLst/>
              <a:ahLst/>
              <a:cxnLst/>
              <a:rect l="l" t="t" r="r" b="b"/>
              <a:pathLst>
                <a:path w="16901" h="14237" extrusionOk="0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07"/>
            <p:cNvSpPr/>
            <p:nvPr/>
          </p:nvSpPr>
          <p:spPr>
            <a:xfrm>
              <a:off x="588217" y="4051805"/>
              <a:ext cx="427288" cy="287186"/>
            </a:xfrm>
            <a:custGeom>
              <a:avLst/>
              <a:gdLst/>
              <a:ahLst/>
              <a:cxnLst/>
              <a:rect l="l" t="t" r="r" b="b"/>
              <a:pathLst>
                <a:path w="24295" h="16329" extrusionOk="0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07"/>
            <p:cNvSpPr/>
            <p:nvPr/>
          </p:nvSpPr>
          <p:spPr>
            <a:xfrm>
              <a:off x="541522" y="4287565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07"/>
            <p:cNvSpPr/>
            <p:nvPr/>
          </p:nvSpPr>
          <p:spPr>
            <a:xfrm>
              <a:off x="-53023" y="2095406"/>
              <a:ext cx="1225690" cy="796239"/>
            </a:xfrm>
            <a:custGeom>
              <a:avLst/>
              <a:gdLst/>
              <a:ahLst/>
              <a:cxnLst/>
              <a:rect l="l" t="t" r="r" b="b"/>
              <a:pathLst>
                <a:path w="69691" h="45273" extrusionOk="0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07"/>
            <p:cNvSpPr/>
            <p:nvPr/>
          </p:nvSpPr>
          <p:spPr>
            <a:xfrm>
              <a:off x="68418" y="2346872"/>
              <a:ext cx="854454" cy="397917"/>
            </a:xfrm>
            <a:custGeom>
              <a:avLst/>
              <a:gdLst/>
              <a:ahLst/>
              <a:cxnLst/>
              <a:rect l="l" t="t" r="r" b="b"/>
              <a:pathLst>
                <a:path w="48583" h="22625" extrusionOk="0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07"/>
            <p:cNvSpPr/>
            <p:nvPr/>
          </p:nvSpPr>
          <p:spPr>
            <a:xfrm>
              <a:off x="401578" y="2031001"/>
              <a:ext cx="818382" cy="310542"/>
            </a:xfrm>
            <a:custGeom>
              <a:avLst/>
              <a:gdLst/>
              <a:ahLst/>
              <a:cxnLst/>
              <a:rect l="l" t="t" r="r" b="b"/>
              <a:pathLst>
                <a:path w="46532" h="17657" extrusionOk="0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07"/>
            <p:cNvSpPr/>
            <p:nvPr/>
          </p:nvSpPr>
          <p:spPr>
            <a:xfrm>
              <a:off x="-40448" y="2204361"/>
              <a:ext cx="498184" cy="360579"/>
            </a:xfrm>
            <a:custGeom>
              <a:avLst/>
              <a:gdLst/>
              <a:ahLst/>
              <a:cxnLst/>
              <a:rect l="l" t="t" r="r" b="b"/>
              <a:pathLst>
                <a:path w="28326" h="20502" extrusionOk="0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/>
          <p:nvPr/>
        </p:nvSpPr>
        <p:spPr>
          <a:xfrm rot="10800000" flipH="1">
            <a:off x="-905570" y="1593628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1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body" idx="1"/>
          </p:nvPr>
        </p:nvSpPr>
        <p:spPr>
          <a:xfrm>
            <a:off x="4970185" y="2243434"/>
            <a:ext cx="3808055" cy="1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Arial Black" panose="020B0A04020102020204" pitchFamily="34" charset="0"/>
              </a:rPr>
              <a:t>The dataset contains information collected from an online food ordering platform over a period of time.</a:t>
            </a:r>
            <a:endParaRPr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96" name="Google Shape;396;p51"/>
          <p:cNvGrpSpPr/>
          <p:nvPr/>
        </p:nvGrpSpPr>
        <p:grpSpPr>
          <a:xfrm>
            <a:off x="886600" y="1400288"/>
            <a:ext cx="3137921" cy="3359131"/>
            <a:chOff x="886600" y="1400288"/>
            <a:chExt cx="3137921" cy="3359131"/>
          </a:xfrm>
        </p:grpSpPr>
        <p:grpSp>
          <p:nvGrpSpPr>
            <p:cNvPr id="397" name="Google Shape;397;p51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398" name="Google Shape;398;p51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399" name="Google Shape;399;p51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51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51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51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403;p51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404" name="Google Shape;404;p51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51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51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51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8" name="Google Shape;408;p51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409" name="Google Shape;409;p51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1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1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1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1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1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51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1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1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1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1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1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1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1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1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1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1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1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1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1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1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1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1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1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1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1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1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1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1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1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1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1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1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1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1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1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1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1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1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1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51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51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51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/>
          <p:nvPr/>
        </p:nvSpPr>
        <p:spPr>
          <a:xfrm rot="-2902423">
            <a:off x="5441317" y="170106"/>
            <a:ext cx="3526169" cy="3218155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F70F07-47C2-A74E-B29F-A5900A9B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8227"/>
            <a:ext cx="9144000" cy="1713995"/>
          </a:xfrm>
          <a:prstGeom prst="rect">
            <a:avLst/>
          </a:prstGeom>
        </p:spPr>
      </p:pic>
      <p:sp>
        <p:nvSpPr>
          <p:cNvPr id="4" name="Google Shape;465;p52">
            <a:extLst>
              <a:ext uri="{FF2B5EF4-FFF2-40B4-BE49-F238E27FC236}">
                <a16:creationId xmlns:a16="http://schemas.microsoft.com/office/drawing/2014/main" id="{1DF790F1-A495-D7A9-BB44-08FA0FB699B6}"/>
              </a:ext>
            </a:extLst>
          </p:cNvPr>
          <p:cNvSpPr txBox="1">
            <a:spLocks/>
          </p:cNvSpPr>
          <p:nvPr/>
        </p:nvSpPr>
        <p:spPr>
          <a:xfrm>
            <a:off x="451200" y="364628"/>
            <a:ext cx="4120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dvent Pro"/>
              <a:buNone/>
              <a:defRPr sz="24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3600" dirty="0"/>
              <a:t>Data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1AD35-7A29-C807-564C-DE026E955EEA}"/>
              </a:ext>
            </a:extLst>
          </p:cNvPr>
          <p:cNvSpPr/>
          <p:nvPr/>
        </p:nvSpPr>
        <p:spPr>
          <a:xfrm>
            <a:off x="822960" y="1680210"/>
            <a:ext cx="3188970" cy="89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First 5 Rows Of Dataset</a:t>
            </a:r>
            <a:endParaRPr lang="ar-EG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4"/>
          <p:cNvSpPr/>
          <p:nvPr/>
        </p:nvSpPr>
        <p:spPr>
          <a:xfrm rot="-3325177">
            <a:off x="182516" y="1367988"/>
            <a:ext cx="3548227" cy="2669552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4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Pre-Processing</a:t>
            </a:r>
            <a:endParaRPr dirty="0"/>
          </a:p>
        </p:txBody>
      </p:sp>
      <p:sp>
        <p:nvSpPr>
          <p:cNvPr id="551" name="Google Shape;551;p54"/>
          <p:cNvSpPr txBox="1">
            <a:spLocks noGrp="1"/>
          </p:cNvSpPr>
          <p:nvPr>
            <p:ph type="subTitle" idx="1"/>
          </p:nvPr>
        </p:nvSpPr>
        <p:spPr>
          <a:xfrm>
            <a:off x="5299392" y="1257299"/>
            <a:ext cx="2579307" cy="3218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/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/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/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/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/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/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/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 Unnaned:12 col.</a:t>
            </a: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Null values.</a:t>
            </a: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Remove Duplicates.</a:t>
            </a: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Outliers.</a:t>
            </a: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Country col.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City col.</a:t>
            </a: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 marL="425450" indent="-285750">
              <a:spcBef>
                <a:spcPts val="1000"/>
              </a:spcBef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552" name="Google Shape;552;p54"/>
          <p:cNvGrpSpPr/>
          <p:nvPr/>
        </p:nvGrpSpPr>
        <p:grpSpPr>
          <a:xfrm>
            <a:off x="466066" y="953161"/>
            <a:ext cx="3470313" cy="3706988"/>
            <a:chOff x="2790525" y="1818200"/>
            <a:chExt cx="1942521" cy="2075000"/>
          </a:xfrm>
        </p:grpSpPr>
        <p:sp>
          <p:nvSpPr>
            <p:cNvPr id="553" name="Google Shape;553;p54"/>
            <p:cNvSpPr/>
            <p:nvPr/>
          </p:nvSpPr>
          <p:spPr>
            <a:xfrm>
              <a:off x="3014138" y="2064968"/>
              <a:ext cx="1718908" cy="1480172"/>
            </a:xfrm>
            <a:custGeom>
              <a:avLst/>
              <a:gdLst/>
              <a:ahLst/>
              <a:cxnLst/>
              <a:rect l="l" t="t" r="r" b="b"/>
              <a:pathLst>
                <a:path w="93191" h="80237" extrusionOk="0">
                  <a:moveTo>
                    <a:pt x="46589" y="6049"/>
                  </a:moveTo>
                  <a:cubicBezTo>
                    <a:pt x="54650" y="6049"/>
                    <a:pt x="61174" y="12586"/>
                    <a:pt x="61174" y="20646"/>
                  </a:cubicBezTo>
                  <a:cubicBezTo>
                    <a:pt x="61198" y="28695"/>
                    <a:pt x="54662" y="35231"/>
                    <a:pt x="46589" y="35231"/>
                  </a:cubicBezTo>
                  <a:cubicBezTo>
                    <a:pt x="38541" y="35231"/>
                    <a:pt x="32004" y="28695"/>
                    <a:pt x="32004" y="20646"/>
                  </a:cubicBezTo>
                  <a:cubicBezTo>
                    <a:pt x="32004" y="12586"/>
                    <a:pt x="38541" y="6049"/>
                    <a:pt x="46589" y="6049"/>
                  </a:cubicBezTo>
                  <a:close/>
                  <a:moveTo>
                    <a:pt x="46589" y="1"/>
                  </a:moveTo>
                  <a:cubicBezTo>
                    <a:pt x="0" y="1"/>
                    <a:pt x="46589" y="80237"/>
                    <a:pt x="46589" y="80237"/>
                  </a:cubicBezTo>
                  <a:cubicBezTo>
                    <a:pt x="46589" y="80237"/>
                    <a:pt x="93190" y="1"/>
                    <a:pt x="46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4"/>
            <p:cNvSpPr/>
            <p:nvPr/>
          </p:nvSpPr>
          <p:spPr>
            <a:xfrm>
              <a:off x="3869825" y="1818200"/>
              <a:ext cx="166400" cy="251850"/>
            </a:xfrm>
            <a:custGeom>
              <a:avLst/>
              <a:gdLst/>
              <a:ahLst/>
              <a:cxnLst/>
              <a:rect l="l" t="t" r="r" b="b"/>
              <a:pathLst>
                <a:path w="6656" h="10074" extrusionOk="0">
                  <a:moveTo>
                    <a:pt x="465" y="1"/>
                  </a:moveTo>
                  <a:cubicBezTo>
                    <a:pt x="465" y="1"/>
                    <a:pt x="0" y="2799"/>
                    <a:pt x="0" y="10074"/>
                  </a:cubicBezTo>
                  <a:lnTo>
                    <a:pt x="6656" y="10074"/>
                  </a:lnTo>
                  <a:lnTo>
                    <a:pt x="6656" y="1"/>
                  </a:lnTo>
                  <a:lnTo>
                    <a:pt x="6275" y="584"/>
                  </a:lnTo>
                  <a:lnTo>
                    <a:pt x="5882" y="1"/>
                  </a:lnTo>
                  <a:lnTo>
                    <a:pt x="5501" y="584"/>
                  </a:lnTo>
                  <a:lnTo>
                    <a:pt x="5108" y="1"/>
                  </a:lnTo>
                  <a:lnTo>
                    <a:pt x="4727" y="584"/>
                  </a:lnTo>
                  <a:lnTo>
                    <a:pt x="4334" y="1"/>
                  </a:lnTo>
                  <a:lnTo>
                    <a:pt x="3941" y="584"/>
                  </a:lnTo>
                  <a:lnTo>
                    <a:pt x="3596" y="37"/>
                  </a:lnTo>
                  <a:lnTo>
                    <a:pt x="3239" y="584"/>
                  </a:lnTo>
                  <a:lnTo>
                    <a:pt x="2846" y="1"/>
                  </a:lnTo>
                  <a:lnTo>
                    <a:pt x="2453" y="584"/>
                  </a:lnTo>
                  <a:lnTo>
                    <a:pt x="2072" y="1"/>
                  </a:lnTo>
                  <a:lnTo>
                    <a:pt x="1631" y="584"/>
                  </a:lnTo>
                  <a:lnTo>
                    <a:pt x="1238" y="1"/>
                  </a:lnTo>
                  <a:lnTo>
                    <a:pt x="857" y="584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4"/>
            <p:cNvSpPr/>
            <p:nvPr/>
          </p:nvSpPr>
          <p:spPr>
            <a:xfrm>
              <a:off x="3958225" y="1818200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0" y="1"/>
                  </a:moveTo>
                  <a:lnTo>
                    <a:pt x="24" y="3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D7B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4"/>
            <p:cNvSpPr/>
            <p:nvPr/>
          </p:nvSpPr>
          <p:spPr>
            <a:xfrm>
              <a:off x="4024600" y="1818200"/>
              <a:ext cx="23250" cy="251850"/>
            </a:xfrm>
            <a:custGeom>
              <a:avLst/>
              <a:gdLst/>
              <a:ahLst/>
              <a:cxnLst/>
              <a:rect l="l" t="t" r="r" b="b"/>
              <a:pathLst>
                <a:path w="930" h="10074" extrusionOk="0">
                  <a:moveTo>
                    <a:pt x="465" y="1"/>
                  </a:moveTo>
                  <a:cubicBezTo>
                    <a:pt x="465" y="1"/>
                    <a:pt x="0" y="2799"/>
                    <a:pt x="0" y="10074"/>
                  </a:cubicBezTo>
                  <a:lnTo>
                    <a:pt x="929" y="10074"/>
                  </a:lnTo>
                  <a:cubicBezTo>
                    <a:pt x="929" y="2799"/>
                    <a:pt x="465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4"/>
            <p:cNvSpPr/>
            <p:nvPr/>
          </p:nvSpPr>
          <p:spPr>
            <a:xfrm>
              <a:off x="3387625" y="3810425"/>
              <a:ext cx="206175" cy="82775"/>
            </a:xfrm>
            <a:custGeom>
              <a:avLst/>
              <a:gdLst/>
              <a:ahLst/>
              <a:cxnLst/>
              <a:rect l="l" t="t" r="r" b="b"/>
              <a:pathLst>
                <a:path w="8247" h="3311" extrusionOk="0">
                  <a:moveTo>
                    <a:pt x="3786" y="0"/>
                  </a:moveTo>
                  <a:lnTo>
                    <a:pt x="2060" y="1358"/>
                  </a:lnTo>
                  <a:lnTo>
                    <a:pt x="95" y="1119"/>
                  </a:lnTo>
                  <a:lnTo>
                    <a:pt x="12" y="2334"/>
                  </a:lnTo>
                  <a:cubicBezTo>
                    <a:pt x="0" y="2632"/>
                    <a:pt x="226" y="2870"/>
                    <a:pt x="512" y="2893"/>
                  </a:cubicBezTo>
                  <a:lnTo>
                    <a:pt x="6894" y="3298"/>
                  </a:lnTo>
                  <a:cubicBezTo>
                    <a:pt x="6998" y="3306"/>
                    <a:pt x="7093" y="3310"/>
                    <a:pt x="7180" y="3310"/>
                  </a:cubicBezTo>
                  <a:cubicBezTo>
                    <a:pt x="8246" y="3310"/>
                    <a:pt x="8058" y="2736"/>
                    <a:pt x="7584" y="2417"/>
                  </a:cubicBezTo>
                  <a:cubicBezTo>
                    <a:pt x="7239" y="2179"/>
                    <a:pt x="5108" y="846"/>
                    <a:pt x="3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4"/>
            <p:cNvSpPr/>
            <p:nvPr/>
          </p:nvSpPr>
          <p:spPr>
            <a:xfrm>
              <a:off x="3390000" y="3789875"/>
              <a:ext cx="92300" cy="55100"/>
            </a:xfrm>
            <a:custGeom>
              <a:avLst/>
              <a:gdLst/>
              <a:ahLst/>
              <a:cxnLst/>
              <a:rect l="l" t="t" r="r" b="b"/>
              <a:pathLst>
                <a:path w="3692" h="2204" extrusionOk="0">
                  <a:moveTo>
                    <a:pt x="119" y="1"/>
                  </a:moveTo>
                  <a:lnTo>
                    <a:pt x="0" y="1965"/>
                  </a:lnTo>
                  <a:lnTo>
                    <a:pt x="1965" y="2203"/>
                  </a:lnTo>
                  <a:lnTo>
                    <a:pt x="3691" y="834"/>
                  </a:lnTo>
                  <a:cubicBezTo>
                    <a:pt x="3060" y="441"/>
                    <a:pt x="2620" y="156"/>
                    <a:pt x="2620" y="156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4"/>
            <p:cNvSpPr/>
            <p:nvPr/>
          </p:nvSpPr>
          <p:spPr>
            <a:xfrm>
              <a:off x="3127175" y="2367975"/>
              <a:ext cx="508400" cy="530450"/>
            </a:xfrm>
            <a:custGeom>
              <a:avLst/>
              <a:gdLst/>
              <a:ahLst/>
              <a:cxnLst/>
              <a:rect l="l" t="t" r="r" b="b"/>
              <a:pathLst>
                <a:path w="20336" h="21218" extrusionOk="0">
                  <a:moveTo>
                    <a:pt x="512" y="1"/>
                  </a:moveTo>
                  <a:cubicBezTo>
                    <a:pt x="226" y="1"/>
                    <a:pt x="0" y="227"/>
                    <a:pt x="0" y="513"/>
                  </a:cubicBezTo>
                  <a:lnTo>
                    <a:pt x="0" y="20706"/>
                  </a:lnTo>
                  <a:cubicBezTo>
                    <a:pt x="0" y="20991"/>
                    <a:pt x="226" y="21218"/>
                    <a:pt x="512" y="21218"/>
                  </a:cubicBezTo>
                  <a:lnTo>
                    <a:pt x="19812" y="21218"/>
                  </a:lnTo>
                  <a:cubicBezTo>
                    <a:pt x="20098" y="21218"/>
                    <a:pt x="20336" y="20991"/>
                    <a:pt x="20312" y="20706"/>
                  </a:cubicBezTo>
                  <a:lnTo>
                    <a:pt x="20312" y="513"/>
                  </a:lnTo>
                  <a:cubicBezTo>
                    <a:pt x="20312" y="227"/>
                    <a:pt x="20098" y="1"/>
                    <a:pt x="19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4"/>
            <p:cNvSpPr/>
            <p:nvPr/>
          </p:nvSpPr>
          <p:spPr>
            <a:xfrm>
              <a:off x="3067325" y="2367675"/>
              <a:ext cx="125350" cy="530750"/>
            </a:xfrm>
            <a:custGeom>
              <a:avLst/>
              <a:gdLst/>
              <a:ahLst/>
              <a:cxnLst/>
              <a:rect l="l" t="t" r="r" b="b"/>
              <a:pathLst>
                <a:path w="5014" h="21230" extrusionOk="0"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20968"/>
                  </a:lnTo>
                  <a:cubicBezTo>
                    <a:pt x="1" y="21111"/>
                    <a:pt x="120" y="21230"/>
                    <a:pt x="251" y="21230"/>
                  </a:cubicBezTo>
                  <a:lnTo>
                    <a:pt x="4763" y="21230"/>
                  </a:lnTo>
                  <a:cubicBezTo>
                    <a:pt x="4918" y="21230"/>
                    <a:pt x="5013" y="21122"/>
                    <a:pt x="5013" y="20968"/>
                  </a:cubicBezTo>
                  <a:lnTo>
                    <a:pt x="5013" y="251"/>
                  </a:lnTo>
                  <a:cubicBezTo>
                    <a:pt x="5013" y="120"/>
                    <a:pt x="4894" y="1"/>
                    <a:pt x="4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4"/>
            <p:cNvSpPr/>
            <p:nvPr/>
          </p:nvSpPr>
          <p:spPr>
            <a:xfrm>
              <a:off x="3430475" y="2870325"/>
              <a:ext cx="230400" cy="544325"/>
            </a:xfrm>
            <a:custGeom>
              <a:avLst/>
              <a:gdLst/>
              <a:ahLst/>
              <a:cxnLst/>
              <a:rect l="l" t="t" r="r" b="b"/>
              <a:pathLst>
                <a:path w="9216" h="21773" extrusionOk="0">
                  <a:moveTo>
                    <a:pt x="5262" y="0"/>
                  </a:moveTo>
                  <a:cubicBezTo>
                    <a:pt x="4564" y="0"/>
                    <a:pt x="4037" y="195"/>
                    <a:pt x="4037" y="195"/>
                  </a:cubicBezTo>
                  <a:cubicBezTo>
                    <a:pt x="4037" y="195"/>
                    <a:pt x="1" y="766"/>
                    <a:pt x="489" y="5255"/>
                  </a:cubicBezTo>
                  <a:cubicBezTo>
                    <a:pt x="870" y="8708"/>
                    <a:pt x="3191" y="16078"/>
                    <a:pt x="4346" y="20066"/>
                  </a:cubicBezTo>
                  <a:cubicBezTo>
                    <a:pt x="4635" y="21092"/>
                    <a:pt x="5604" y="21772"/>
                    <a:pt x="6677" y="21772"/>
                  </a:cubicBezTo>
                  <a:cubicBezTo>
                    <a:pt x="6800" y="21772"/>
                    <a:pt x="6924" y="21764"/>
                    <a:pt x="7049" y="21745"/>
                  </a:cubicBezTo>
                  <a:cubicBezTo>
                    <a:pt x="8275" y="21579"/>
                    <a:pt x="9192" y="20566"/>
                    <a:pt x="9192" y="19400"/>
                  </a:cubicBezTo>
                  <a:cubicBezTo>
                    <a:pt x="9216" y="15232"/>
                    <a:pt x="9073" y="6696"/>
                    <a:pt x="8478" y="3291"/>
                  </a:cubicBezTo>
                  <a:cubicBezTo>
                    <a:pt x="8004" y="524"/>
                    <a:pt x="6405" y="0"/>
                    <a:pt x="5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4"/>
            <p:cNvSpPr/>
            <p:nvPr/>
          </p:nvSpPr>
          <p:spPr>
            <a:xfrm>
              <a:off x="3369750" y="3319875"/>
              <a:ext cx="293225" cy="482825"/>
            </a:xfrm>
            <a:custGeom>
              <a:avLst/>
              <a:gdLst/>
              <a:ahLst/>
              <a:cxnLst/>
              <a:rect l="l" t="t" r="r" b="b"/>
              <a:pathLst>
                <a:path w="11729" h="19313" extrusionOk="0">
                  <a:moveTo>
                    <a:pt x="9776" y="1"/>
                  </a:moveTo>
                  <a:cubicBezTo>
                    <a:pt x="9225" y="1"/>
                    <a:pt x="8631" y="184"/>
                    <a:pt x="8133" y="501"/>
                  </a:cubicBezTo>
                  <a:cubicBezTo>
                    <a:pt x="7896" y="654"/>
                    <a:pt x="7683" y="690"/>
                    <a:pt x="7492" y="690"/>
                  </a:cubicBezTo>
                  <a:cubicBezTo>
                    <a:pt x="7323" y="690"/>
                    <a:pt x="7171" y="662"/>
                    <a:pt x="7033" y="662"/>
                  </a:cubicBezTo>
                  <a:cubicBezTo>
                    <a:pt x="6816" y="662"/>
                    <a:pt x="6634" y="731"/>
                    <a:pt x="6478" y="1084"/>
                  </a:cubicBezTo>
                  <a:cubicBezTo>
                    <a:pt x="5716" y="2799"/>
                    <a:pt x="24" y="19098"/>
                    <a:pt x="1" y="19098"/>
                  </a:cubicBezTo>
                  <a:lnTo>
                    <a:pt x="4287" y="19313"/>
                  </a:lnTo>
                  <a:cubicBezTo>
                    <a:pt x="4287" y="19313"/>
                    <a:pt x="10752" y="4489"/>
                    <a:pt x="11359" y="2727"/>
                  </a:cubicBezTo>
                  <a:cubicBezTo>
                    <a:pt x="11728" y="1632"/>
                    <a:pt x="11526" y="1394"/>
                    <a:pt x="11395" y="1025"/>
                  </a:cubicBezTo>
                  <a:cubicBezTo>
                    <a:pt x="11126" y="307"/>
                    <a:pt x="10487" y="1"/>
                    <a:pt x="9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4"/>
            <p:cNvSpPr/>
            <p:nvPr/>
          </p:nvSpPr>
          <p:spPr>
            <a:xfrm>
              <a:off x="3237900" y="2721000"/>
              <a:ext cx="279525" cy="687600"/>
            </a:xfrm>
            <a:custGeom>
              <a:avLst/>
              <a:gdLst/>
              <a:ahLst/>
              <a:cxnLst/>
              <a:rect l="l" t="t" r="r" b="b"/>
              <a:pathLst>
                <a:path w="11181" h="27504" extrusionOk="0">
                  <a:moveTo>
                    <a:pt x="8382" y="0"/>
                  </a:moveTo>
                  <a:cubicBezTo>
                    <a:pt x="8382" y="0"/>
                    <a:pt x="1917" y="501"/>
                    <a:pt x="834" y="5061"/>
                  </a:cubicBezTo>
                  <a:cubicBezTo>
                    <a:pt x="0" y="8585"/>
                    <a:pt x="905" y="20563"/>
                    <a:pt x="607" y="24908"/>
                  </a:cubicBezTo>
                  <a:cubicBezTo>
                    <a:pt x="512" y="26123"/>
                    <a:pt x="1322" y="27206"/>
                    <a:pt x="2465" y="27456"/>
                  </a:cubicBezTo>
                  <a:cubicBezTo>
                    <a:pt x="2616" y="27488"/>
                    <a:pt x="2768" y="27503"/>
                    <a:pt x="2919" y="27503"/>
                  </a:cubicBezTo>
                  <a:cubicBezTo>
                    <a:pt x="3904" y="27503"/>
                    <a:pt x="4827" y="26851"/>
                    <a:pt x="5168" y="25849"/>
                  </a:cubicBezTo>
                  <a:cubicBezTo>
                    <a:pt x="6596" y="21729"/>
                    <a:pt x="9740" y="12526"/>
                    <a:pt x="10371" y="8966"/>
                  </a:cubicBezTo>
                  <a:cubicBezTo>
                    <a:pt x="11180" y="4334"/>
                    <a:pt x="8382" y="0"/>
                    <a:pt x="8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4"/>
            <p:cNvSpPr/>
            <p:nvPr/>
          </p:nvSpPr>
          <p:spPr>
            <a:xfrm>
              <a:off x="3474825" y="2423275"/>
              <a:ext cx="401850" cy="148775"/>
            </a:xfrm>
            <a:custGeom>
              <a:avLst/>
              <a:gdLst/>
              <a:ahLst/>
              <a:cxnLst/>
              <a:rect l="l" t="t" r="r" b="b"/>
              <a:pathLst>
                <a:path w="16074" h="5951" extrusionOk="0">
                  <a:moveTo>
                    <a:pt x="14516" y="0"/>
                  </a:moveTo>
                  <a:cubicBezTo>
                    <a:pt x="14488" y="0"/>
                    <a:pt x="14459" y="1"/>
                    <a:pt x="14431" y="3"/>
                  </a:cubicBezTo>
                  <a:cubicBezTo>
                    <a:pt x="12347" y="206"/>
                    <a:pt x="7323" y="801"/>
                    <a:pt x="3894" y="1122"/>
                  </a:cubicBezTo>
                  <a:cubicBezTo>
                    <a:pt x="1" y="1492"/>
                    <a:pt x="536" y="4123"/>
                    <a:pt x="536" y="4123"/>
                  </a:cubicBezTo>
                  <a:cubicBezTo>
                    <a:pt x="536" y="4123"/>
                    <a:pt x="831" y="5951"/>
                    <a:pt x="3185" y="5951"/>
                  </a:cubicBezTo>
                  <a:cubicBezTo>
                    <a:pt x="3629" y="5951"/>
                    <a:pt x="4148" y="5885"/>
                    <a:pt x="4751" y="5730"/>
                  </a:cubicBezTo>
                  <a:cubicBezTo>
                    <a:pt x="8061" y="4861"/>
                    <a:pt x="12883" y="3623"/>
                    <a:pt x="14895" y="3075"/>
                  </a:cubicBezTo>
                  <a:cubicBezTo>
                    <a:pt x="15562" y="2885"/>
                    <a:pt x="16074" y="2075"/>
                    <a:pt x="15919" y="1289"/>
                  </a:cubicBezTo>
                  <a:cubicBezTo>
                    <a:pt x="15782" y="535"/>
                    <a:pt x="15185" y="0"/>
                    <a:pt x="14516" y="0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4"/>
            <p:cNvSpPr/>
            <p:nvPr/>
          </p:nvSpPr>
          <p:spPr>
            <a:xfrm>
              <a:off x="2914350" y="2866250"/>
              <a:ext cx="127125" cy="126600"/>
            </a:xfrm>
            <a:custGeom>
              <a:avLst/>
              <a:gdLst/>
              <a:ahLst/>
              <a:cxnLst/>
              <a:rect l="l" t="t" r="r" b="b"/>
              <a:pathLst>
                <a:path w="5085" h="5064" extrusionOk="0">
                  <a:moveTo>
                    <a:pt x="3393" y="1"/>
                  </a:moveTo>
                  <a:cubicBezTo>
                    <a:pt x="3393" y="1"/>
                    <a:pt x="0" y="2525"/>
                    <a:pt x="155" y="2715"/>
                  </a:cubicBezTo>
                  <a:cubicBezTo>
                    <a:pt x="166" y="2730"/>
                    <a:pt x="186" y="2737"/>
                    <a:pt x="214" y="2737"/>
                  </a:cubicBezTo>
                  <a:cubicBezTo>
                    <a:pt x="512" y="2737"/>
                    <a:pt x="1679" y="1930"/>
                    <a:pt x="1679" y="1930"/>
                  </a:cubicBezTo>
                  <a:lnTo>
                    <a:pt x="1679" y="1930"/>
                  </a:lnTo>
                  <a:cubicBezTo>
                    <a:pt x="1679" y="1930"/>
                    <a:pt x="48" y="3644"/>
                    <a:pt x="214" y="3823"/>
                  </a:cubicBezTo>
                  <a:cubicBezTo>
                    <a:pt x="222" y="3832"/>
                    <a:pt x="234" y="3836"/>
                    <a:pt x="249" y="3836"/>
                  </a:cubicBezTo>
                  <a:cubicBezTo>
                    <a:pt x="533" y="3836"/>
                    <a:pt x="2083" y="2382"/>
                    <a:pt x="2084" y="2382"/>
                  </a:cubicBezTo>
                  <a:lnTo>
                    <a:pt x="2084" y="2382"/>
                  </a:lnTo>
                  <a:cubicBezTo>
                    <a:pt x="2083" y="2382"/>
                    <a:pt x="560" y="4466"/>
                    <a:pt x="750" y="4608"/>
                  </a:cubicBezTo>
                  <a:cubicBezTo>
                    <a:pt x="758" y="4615"/>
                    <a:pt x="767" y="4617"/>
                    <a:pt x="779" y="4617"/>
                  </a:cubicBezTo>
                  <a:cubicBezTo>
                    <a:pt x="1060" y="4617"/>
                    <a:pt x="2488" y="2871"/>
                    <a:pt x="2489" y="2870"/>
                  </a:cubicBezTo>
                  <a:lnTo>
                    <a:pt x="2489" y="2870"/>
                  </a:lnTo>
                  <a:cubicBezTo>
                    <a:pt x="2488" y="2871"/>
                    <a:pt x="1215" y="4966"/>
                    <a:pt x="1465" y="5061"/>
                  </a:cubicBezTo>
                  <a:cubicBezTo>
                    <a:pt x="1469" y="5063"/>
                    <a:pt x="1474" y="5063"/>
                    <a:pt x="1480" y="5063"/>
                  </a:cubicBezTo>
                  <a:cubicBezTo>
                    <a:pt x="1782" y="5063"/>
                    <a:pt x="3572" y="2585"/>
                    <a:pt x="3572" y="2584"/>
                  </a:cubicBezTo>
                  <a:lnTo>
                    <a:pt x="3572" y="2584"/>
                  </a:lnTo>
                  <a:cubicBezTo>
                    <a:pt x="3572" y="2585"/>
                    <a:pt x="2917" y="4263"/>
                    <a:pt x="3060" y="4430"/>
                  </a:cubicBezTo>
                  <a:cubicBezTo>
                    <a:pt x="3072" y="4445"/>
                    <a:pt x="3086" y="4452"/>
                    <a:pt x="3101" y="4452"/>
                  </a:cubicBezTo>
                  <a:cubicBezTo>
                    <a:pt x="3213" y="4452"/>
                    <a:pt x="3427" y="4096"/>
                    <a:pt x="3751" y="3585"/>
                  </a:cubicBezTo>
                  <a:cubicBezTo>
                    <a:pt x="4453" y="2513"/>
                    <a:pt x="5084" y="715"/>
                    <a:pt x="5084" y="715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>
              <a:off x="3800550" y="2178650"/>
              <a:ext cx="146075" cy="325825"/>
            </a:xfrm>
            <a:custGeom>
              <a:avLst/>
              <a:gdLst/>
              <a:ahLst/>
              <a:cxnLst/>
              <a:rect l="l" t="t" r="r" b="b"/>
              <a:pathLst>
                <a:path w="5843" h="13033" extrusionOk="0">
                  <a:moveTo>
                    <a:pt x="4781" y="0"/>
                  </a:moveTo>
                  <a:cubicBezTo>
                    <a:pt x="4245" y="0"/>
                    <a:pt x="3831" y="1163"/>
                    <a:pt x="3640" y="1680"/>
                  </a:cubicBezTo>
                  <a:cubicBezTo>
                    <a:pt x="3045" y="3347"/>
                    <a:pt x="2045" y="4871"/>
                    <a:pt x="1069" y="7609"/>
                  </a:cubicBezTo>
                  <a:cubicBezTo>
                    <a:pt x="485" y="9229"/>
                    <a:pt x="211" y="10467"/>
                    <a:pt x="116" y="11384"/>
                  </a:cubicBezTo>
                  <a:cubicBezTo>
                    <a:pt x="1" y="12356"/>
                    <a:pt x="758" y="13032"/>
                    <a:pt x="1571" y="13032"/>
                  </a:cubicBezTo>
                  <a:cubicBezTo>
                    <a:pt x="1933" y="13032"/>
                    <a:pt x="2305" y="12899"/>
                    <a:pt x="2616" y="12598"/>
                  </a:cubicBezTo>
                  <a:cubicBezTo>
                    <a:pt x="3164" y="12039"/>
                    <a:pt x="3652" y="11265"/>
                    <a:pt x="3890" y="10157"/>
                  </a:cubicBezTo>
                  <a:cubicBezTo>
                    <a:pt x="4486" y="7300"/>
                    <a:pt x="5379" y="2918"/>
                    <a:pt x="5724" y="1180"/>
                  </a:cubicBezTo>
                  <a:cubicBezTo>
                    <a:pt x="5843" y="597"/>
                    <a:pt x="5450" y="180"/>
                    <a:pt x="4879" y="13"/>
                  </a:cubicBezTo>
                  <a:cubicBezTo>
                    <a:pt x="4846" y="5"/>
                    <a:pt x="4813" y="0"/>
                    <a:pt x="4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4"/>
            <p:cNvSpPr/>
            <p:nvPr/>
          </p:nvSpPr>
          <p:spPr>
            <a:xfrm>
              <a:off x="3303675" y="2452150"/>
              <a:ext cx="299775" cy="385250"/>
            </a:xfrm>
            <a:custGeom>
              <a:avLst/>
              <a:gdLst/>
              <a:ahLst/>
              <a:cxnLst/>
              <a:rect l="l" t="t" r="r" b="b"/>
              <a:pathLst>
                <a:path w="11991" h="15410" extrusionOk="0">
                  <a:moveTo>
                    <a:pt x="5995" y="0"/>
                  </a:moveTo>
                  <a:cubicBezTo>
                    <a:pt x="4489" y="0"/>
                    <a:pt x="2983" y="164"/>
                    <a:pt x="1501" y="491"/>
                  </a:cubicBezTo>
                  <a:cubicBezTo>
                    <a:pt x="1394" y="527"/>
                    <a:pt x="1298" y="539"/>
                    <a:pt x="1191" y="563"/>
                  </a:cubicBezTo>
                  <a:cubicBezTo>
                    <a:pt x="834" y="646"/>
                    <a:pt x="560" y="920"/>
                    <a:pt x="477" y="1301"/>
                  </a:cubicBezTo>
                  <a:cubicBezTo>
                    <a:pt x="0" y="3777"/>
                    <a:pt x="465" y="11862"/>
                    <a:pt x="620" y="14541"/>
                  </a:cubicBezTo>
                  <a:cubicBezTo>
                    <a:pt x="655" y="15029"/>
                    <a:pt x="1060" y="15410"/>
                    <a:pt x="1548" y="15410"/>
                  </a:cubicBezTo>
                  <a:lnTo>
                    <a:pt x="10430" y="15410"/>
                  </a:lnTo>
                  <a:cubicBezTo>
                    <a:pt x="10919" y="15410"/>
                    <a:pt x="11323" y="15029"/>
                    <a:pt x="11359" y="14541"/>
                  </a:cubicBezTo>
                  <a:cubicBezTo>
                    <a:pt x="11538" y="11862"/>
                    <a:pt x="11990" y="3777"/>
                    <a:pt x="11502" y="1301"/>
                  </a:cubicBezTo>
                  <a:cubicBezTo>
                    <a:pt x="11430" y="944"/>
                    <a:pt x="11157" y="658"/>
                    <a:pt x="10799" y="563"/>
                  </a:cubicBezTo>
                  <a:cubicBezTo>
                    <a:pt x="10704" y="539"/>
                    <a:pt x="10597" y="527"/>
                    <a:pt x="10490" y="491"/>
                  </a:cubicBezTo>
                  <a:cubicBezTo>
                    <a:pt x="9008" y="164"/>
                    <a:pt x="7501" y="0"/>
                    <a:pt x="5995" y="0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4"/>
            <p:cNvSpPr/>
            <p:nvPr/>
          </p:nvSpPr>
          <p:spPr>
            <a:xfrm>
              <a:off x="3406950" y="2359650"/>
              <a:ext cx="93500" cy="113425"/>
            </a:xfrm>
            <a:custGeom>
              <a:avLst/>
              <a:gdLst/>
              <a:ahLst/>
              <a:cxnLst/>
              <a:rect l="l" t="t" r="r" b="b"/>
              <a:pathLst>
                <a:path w="3740" h="4537" extrusionOk="0">
                  <a:moveTo>
                    <a:pt x="1" y="0"/>
                  </a:moveTo>
                  <a:lnTo>
                    <a:pt x="1" y="4537"/>
                  </a:lnTo>
                  <a:lnTo>
                    <a:pt x="3740" y="4537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900175" y="2091025"/>
              <a:ext cx="103000" cy="130225"/>
            </a:xfrm>
            <a:custGeom>
              <a:avLst/>
              <a:gdLst/>
              <a:ahLst/>
              <a:cxnLst/>
              <a:rect l="l" t="t" r="r" b="b"/>
              <a:pathLst>
                <a:path w="4120" h="5209" extrusionOk="0">
                  <a:moveTo>
                    <a:pt x="3682" y="0"/>
                  </a:moveTo>
                  <a:cubicBezTo>
                    <a:pt x="3147" y="0"/>
                    <a:pt x="1108" y="2494"/>
                    <a:pt x="1108" y="2494"/>
                  </a:cubicBezTo>
                  <a:cubicBezTo>
                    <a:pt x="1108" y="2494"/>
                    <a:pt x="1822" y="827"/>
                    <a:pt x="1679" y="649"/>
                  </a:cubicBezTo>
                  <a:cubicBezTo>
                    <a:pt x="1664" y="632"/>
                    <a:pt x="1646" y="624"/>
                    <a:pt x="1625" y="624"/>
                  </a:cubicBezTo>
                  <a:cubicBezTo>
                    <a:pt x="1498" y="624"/>
                    <a:pt x="1265" y="927"/>
                    <a:pt x="917" y="1458"/>
                  </a:cubicBezTo>
                  <a:cubicBezTo>
                    <a:pt x="179" y="2590"/>
                    <a:pt x="1" y="4530"/>
                    <a:pt x="1" y="4530"/>
                  </a:cubicBezTo>
                  <a:lnTo>
                    <a:pt x="1286" y="5209"/>
                  </a:lnTo>
                  <a:lnTo>
                    <a:pt x="1286" y="5209"/>
                  </a:lnTo>
                  <a:cubicBezTo>
                    <a:pt x="1282" y="5201"/>
                    <a:pt x="4120" y="2054"/>
                    <a:pt x="3953" y="1887"/>
                  </a:cubicBezTo>
                  <a:cubicBezTo>
                    <a:pt x="3922" y="1856"/>
                    <a:pt x="3884" y="1841"/>
                    <a:pt x="3841" y="1841"/>
                  </a:cubicBezTo>
                  <a:cubicBezTo>
                    <a:pt x="3714" y="1841"/>
                    <a:pt x="3546" y="1966"/>
                    <a:pt x="3388" y="2131"/>
                  </a:cubicBezTo>
                  <a:lnTo>
                    <a:pt x="3388" y="2131"/>
                  </a:lnTo>
                  <a:cubicBezTo>
                    <a:pt x="3622" y="1599"/>
                    <a:pt x="3835" y="978"/>
                    <a:pt x="3751" y="875"/>
                  </a:cubicBezTo>
                  <a:cubicBezTo>
                    <a:pt x="3743" y="866"/>
                    <a:pt x="3733" y="862"/>
                    <a:pt x="3722" y="862"/>
                  </a:cubicBezTo>
                  <a:cubicBezTo>
                    <a:pt x="3707" y="862"/>
                    <a:pt x="3689" y="869"/>
                    <a:pt x="3668" y="882"/>
                  </a:cubicBezTo>
                  <a:lnTo>
                    <a:pt x="3668" y="882"/>
                  </a:lnTo>
                  <a:cubicBezTo>
                    <a:pt x="3836" y="591"/>
                    <a:pt x="3940" y="363"/>
                    <a:pt x="3894" y="304"/>
                  </a:cubicBezTo>
                  <a:cubicBezTo>
                    <a:pt x="3870" y="272"/>
                    <a:pt x="3840" y="258"/>
                    <a:pt x="3805" y="258"/>
                  </a:cubicBezTo>
                  <a:cubicBezTo>
                    <a:pt x="3803" y="258"/>
                    <a:pt x="3802" y="258"/>
                    <a:pt x="3800" y="258"/>
                  </a:cubicBezTo>
                  <a:lnTo>
                    <a:pt x="3800" y="258"/>
                  </a:lnTo>
                  <a:cubicBezTo>
                    <a:pt x="3825" y="160"/>
                    <a:pt x="3816" y="81"/>
                    <a:pt x="3763" y="30"/>
                  </a:cubicBezTo>
                  <a:cubicBezTo>
                    <a:pt x="3742" y="10"/>
                    <a:pt x="3715" y="0"/>
                    <a:pt x="3682" y="0"/>
                  </a:cubicBezTo>
                  <a:close/>
                  <a:moveTo>
                    <a:pt x="1286" y="5209"/>
                  </a:moveTo>
                  <a:cubicBezTo>
                    <a:pt x="1286" y="5209"/>
                    <a:pt x="1286" y="5209"/>
                    <a:pt x="1286" y="5209"/>
                  </a:cubicBezTo>
                  <a:lnTo>
                    <a:pt x="1286" y="520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4"/>
            <p:cNvSpPr/>
            <p:nvPr/>
          </p:nvSpPr>
          <p:spPr>
            <a:xfrm>
              <a:off x="2790525" y="3073650"/>
              <a:ext cx="208075" cy="103075"/>
            </a:xfrm>
            <a:custGeom>
              <a:avLst/>
              <a:gdLst/>
              <a:ahLst/>
              <a:cxnLst/>
              <a:rect l="l" t="t" r="r" b="b"/>
              <a:pathLst>
                <a:path w="8323" h="4123" extrusionOk="0">
                  <a:moveTo>
                    <a:pt x="7360" y="0"/>
                  </a:moveTo>
                  <a:cubicBezTo>
                    <a:pt x="7292" y="0"/>
                    <a:pt x="7223" y="13"/>
                    <a:pt x="7156" y="39"/>
                  </a:cubicBezTo>
                  <a:lnTo>
                    <a:pt x="1286" y="2551"/>
                  </a:lnTo>
                  <a:cubicBezTo>
                    <a:pt x="0" y="3123"/>
                    <a:pt x="453" y="3599"/>
                    <a:pt x="1072" y="3670"/>
                  </a:cubicBezTo>
                  <a:cubicBezTo>
                    <a:pt x="1488" y="3730"/>
                    <a:pt x="3989" y="3968"/>
                    <a:pt x="5537" y="4123"/>
                  </a:cubicBezTo>
                  <a:lnTo>
                    <a:pt x="6465" y="2123"/>
                  </a:lnTo>
                  <a:lnTo>
                    <a:pt x="8323" y="1444"/>
                  </a:lnTo>
                  <a:lnTo>
                    <a:pt x="7846" y="325"/>
                  </a:lnTo>
                  <a:cubicBezTo>
                    <a:pt x="7757" y="118"/>
                    <a:pt x="7565" y="0"/>
                    <a:pt x="7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4"/>
            <p:cNvSpPr/>
            <p:nvPr/>
          </p:nvSpPr>
          <p:spPr>
            <a:xfrm>
              <a:off x="2928925" y="3110025"/>
              <a:ext cx="88725" cy="69675"/>
            </a:xfrm>
            <a:custGeom>
              <a:avLst/>
              <a:gdLst/>
              <a:ahLst/>
              <a:cxnLst/>
              <a:rect l="l" t="t" r="r" b="b"/>
              <a:pathLst>
                <a:path w="3549" h="2787" extrusionOk="0">
                  <a:moveTo>
                    <a:pt x="2798" y="1"/>
                  </a:moveTo>
                  <a:lnTo>
                    <a:pt x="941" y="680"/>
                  </a:lnTo>
                  <a:lnTo>
                    <a:pt x="1" y="2668"/>
                  </a:lnTo>
                  <a:cubicBezTo>
                    <a:pt x="727" y="2739"/>
                    <a:pt x="1227" y="2787"/>
                    <a:pt x="1227" y="2787"/>
                  </a:cubicBezTo>
                  <a:lnTo>
                    <a:pt x="3549" y="178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>
              <a:off x="2922375" y="3129675"/>
              <a:ext cx="466750" cy="280175"/>
            </a:xfrm>
            <a:custGeom>
              <a:avLst/>
              <a:gdLst/>
              <a:ahLst/>
              <a:cxnLst/>
              <a:rect l="l" t="t" r="r" b="b"/>
              <a:pathLst>
                <a:path w="18670" h="11207" extrusionOk="0">
                  <a:moveTo>
                    <a:pt x="3394" y="1"/>
                  </a:moveTo>
                  <a:lnTo>
                    <a:pt x="1" y="2656"/>
                  </a:lnTo>
                  <a:cubicBezTo>
                    <a:pt x="1" y="2656"/>
                    <a:pt x="12931" y="10157"/>
                    <a:pt x="14598" y="11002"/>
                  </a:cubicBezTo>
                  <a:cubicBezTo>
                    <a:pt x="14883" y="11147"/>
                    <a:pt x="15154" y="11207"/>
                    <a:pt x="15409" y="11207"/>
                  </a:cubicBezTo>
                  <a:cubicBezTo>
                    <a:pt x="16641" y="11207"/>
                    <a:pt x="17467" y="9800"/>
                    <a:pt x="17467" y="9800"/>
                  </a:cubicBezTo>
                  <a:cubicBezTo>
                    <a:pt x="17467" y="9800"/>
                    <a:pt x="18670" y="7740"/>
                    <a:pt x="17122" y="6704"/>
                  </a:cubicBezTo>
                  <a:cubicBezTo>
                    <a:pt x="15562" y="5656"/>
                    <a:pt x="3394" y="13"/>
                    <a:pt x="3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4"/>
            <p:cNvSpPr/>
            <p:nvPr/>
          </p:nvSpPr>
          <p:spPr>
            <a:xfrm>
              <a:off x="3053350" y="2461600"/>
              <a:ext cx="381925" cy="245625"/>
            </a:xfrm>
            <a:custGeom>
              <a:avLst/>
              <a:gdLst/>
              <a:ahLst/>
              <a:cxnLst/>
              <a:rect l="l" t="t" r="r" b="b"/>
              <a:pathLst>
                <a:path w="15277" h="9825" extrusionOk="0">
                  <a:moveTo>
                    <a:pt x="11940" y="0"/>
                  </a:moveTo>
                  <a:cubicBezTo>
                    <a:pt x="11271" y="0"/>
                    <a:pt x="10415" y="250"/>
                    <a:pt x="9347" y="994"/>
                  </a:cubicBezTo>
                  <a:cubicBezTo>
                    <a:pt x="6525" y="2959"/>
                    <a:pt x="2370" y="5852"/>
                    <a:pt x="679" y="7078"/>
                  </a:cubicBezTo>
                  <a:cubicBezTo>
                    <a:pt x="119" y="7495"/>
                    <a:pt x="0" y="8341"/>
                    <a:pt x="417" y="9031"/>
                  </a:cubicBezTo>
                  <a:cubicBezTo>
                    <a:pt x="724" y="9532"/>
                    <a:pt x="1239" y="9825"/>
                    <a:pt x="1741" y="9825"/>
                  </a:cubicBezTo>
                  <a:cubicBezTo>
                    <a:pt x="1920" y="9825"/>
                    <a:pt x="2097" y="9788"/>
                    <a:pt x="2263" y="9710"/>
                  </a:cubicBezTo>
                  <a:cubicBezTo>
                    <a:pt x="4144" y="8805"/>
                    <a:pt x="8656" y="6483"/>
                    <a:pt x="11752" y="4995"/>
                  </a:cubicBezTo>
                  <a:cubicBezTo>
                    <a:pt x="15276" y="3280"/>
                    <a:pt x="13871" y="1018"/>
                    <a:pt x="13871" y="1018"/>
                  </a:cubicBezTo>
                  <a:cubicBezTo>
                    <a:pt x="13871" y="1018"/>
                    <a:pt x="13290" y="0"/>
                    <a:pt x="11940" y="0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4"/>
            <p:cNvSpPr/>
            <p:nvPr/>
          </p:nvSpPr>
          <p:spPr>
            <a:xfrm>
              <a:off x="2976850" y="2625875"/>
              <a:ext cx="184275" cy="292725"/>
            </a:xfrm>
            <a:custGeom>
              <a:avLst/>
              <a:gdLst/>
              <a:ahLst/>
              <a:cxnLst/>
              <a:rect l="l" t="t" r="r" b="b"/>
              <a:pathLst>
                <a:path w="7371" h="11709" extrusionOk="0">
                  <a:moveTo>
                    <a:pt x="4933" y="1"/>
                  </a:moveTo>
                  <a:cubicBezTo>
                    <a:pt x="4318" y="1"/>
                    <a:pt x="3345" y="337"/>
                    <a:pt x="2739" y="2234"/>
                  </a:cubicBezTo>
                  <a:cubicBezTo>
                    <a:pt x="1894" y="4829"/>
                    <a:pt x="655" y="8651"/>
                    <a:pt x="167" y="10223"/>
                  </a:cubicBezTo>
                  <a:cubicBezTo>
                    <a:pt x="0" y="10759"/>
                    <a:pt x="298" y="11342"/>
                    <a:pt x="870" y="11580"/>
                  </a:cubicBezTo>
                  <a:cubicBezTo>
                    <a:pt x="1062" y="11664"/>
                    <a:pt x="1232" y="11708"/>
                    <a:pt x="1381" y="11708"/>
                  </a:cubicBezTo>
                  <a:cubicBezTo>
                    <a:pt x="1655" y="11708"/>
                    <a:pt x="1862" y="11559"/>
                    <a:pt x="2024" y="11235"/>
                  </a:cubicBezTo>
                  <a:cubicBezTo>
                    <a:pt x="2775" y="9759"/>
                    <a:pt x="4763" y="6044"/>
                    <a:pt x="5989" y="3615"/>
                  </a:cubicBezTo>
                  <a:cubicBezTo>
                    <a:pt x="7370" y="853"/>
                    <a:pt x="5501" y="103"/>
                    <a:pt x="5501" y="103"/>
                  </a:cubicBezTo>
                  <a:cubicBezTo>
                    <a:pt x="5501" y="103"/>
                    <a:pt x="5271" y="1"/>
                    <a:pt x="4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4"/>
            <p:cNvSpPr/>
            <p:nvPr/>
          </p:nvSpPr>
          <p:spPr>
            <a:xfrm>
              <a:off x="3249200" y="2760875"/>
              <a:ext cx="398875" cy="283700"/>
            </a:xfrm>
            <a:custGeom>
              <a:avLst/>
              <a:gdLst/>
              <a:ahLst/>
              <a:cxnLst/>
              <a:rect l="l" t="t" r="r" b="b"/>
              <a:pathLst>
                <a:path w="15955" h="11348" extrusionOk="0">
                  <a:moveTo>
                    <a:pt x="2680" y="1"/>
                  </a:moveTo>
                  <a:cubicBezTo>
                    <a:pt x="596" y="3061"/>
                    <a:pt x="1" y="7728"/>
                    <a:pt x="1" y="7728"/>
                  </a:cubicBezTo>
                  <a:lnTo>
                    <a:pt x="8942" y="11348"/>
                  </a:lnTo>
                  <a:lnTo>
                    <a:pt x="15955" y="9502"/>
                  </a:lnTo>
                  <a:cubicBezTo>
                    <a:pt x="15622" y="3763"/>
                    <a:pt x="13669" y="1"/>
                    <a:pt x="136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4"/>
            <p:cNvSpPr/>
            <p:nvPr/>
          </p:nvSpPr>
          <p:spPr>
            <a:xfrm>
              <a:off x="2953025" y="2233750"/>
              <a:ext cx="1005525" cy="754825"/>
            </a:xfrm>
            <a:custGeom>
              <a:avLst/>
              <a:gdLst/>
              <a:ahLst/>
              <a:cxnLst/>
              <a:rect l="l" t="t" r="r" b="b"/>
              <a:pathLst>
                <a:path w="40221" h="30193" extrusionOk="0">
                  <a:moveTo>
                    <a:pt x="36339" y="0"/>
                  </a:moveTo>
                  <a:lnTo>
                    <a:pt x="33660" y="6001"/>
                  </a:lnTo>
                  <a:lnTo>
                    <a:pt x="21897" y="8049"/>
                  </a:lnTo>
                  <a:cubicBezTo>
                    <a:pt x="21897" y="8065"/>
                    <a:pt x="21221" y="9163"/>
                    <a:pt x="19998" y="9163"/>
                  </a:cubicBezTo>
                  <a:cubicBezTo>
                    <a:pt x="19480" y="9163"/>
                    <a:pt x="18863" y="8966"/>
                    <a:pt x="18158" y="8406"/>
                  </a:cubicBezTo>
                  <a:cubicBezTo>
                    <a:pt x="18158" y="8406"/>
                    <a:pt x="15110" y="8680"/>
                    <a:pt x="13907" y="9120"/>
                  </a:cubicBezTo>
                  <a:cubicBezTo>
                    <a:pt x="12705" y="9561"/>
                    <a:pt x="7288" y="11954"/>
                    <a:pt x="5002" y="14037"/>
                  </a:cubicBezTo>
                  <a:cubicBezTo>
                    <a:pt x="2727" y="16121"/>
                    <a:pt x="1" y="25134"/>
                    <a:pt x="1" y="25134"/>
                  </a:cubicBezTo>
                  <a:lnTo>
                    <a:pt x="4216" y="26777"/>
                  </a:lnTo>
                  <a:lnTo>
                    <a:pt x="7073" y="21729"/>
                  </a:lnTo>
                  <a:cubicBezTo>
                    <a:pt x="7978" y="20122"/>
                    <a:pt x="9324" y="18812"/>
                    <a:pt x="10943" y="17955"/>
                  </a:cubicBezTo>
                  <a:cubicBezTo>
                    <a:pt x="11126" y="17856"/>
                    <a:pt x="11320" y="17811"/>
                    <a:pt x="11510" y="17811"/>
                  </a:cubicBezTo>
                  <a:cubicBezTo>
                    <a:pt x="12122" y="17811"/>
                    <a:pt x="12690" y="18280"/>
                    <a:pt x="12717" y="18943"/>
                  </a:cubicBezTo>
                  <a:cubicBezTo>
                    <a:pt x="12741" y="19943"/>
                    <a:pt x="12538" y="21384"/>
                    <a:pt x="11705" y="23372"/>
                  </a:cubicBezTo>
                  <a:cubicBezTo>
                    <a:pt x="11050" y="24955"/>
                    <a:pt x="10800" y="26206"/>
                    <a:pt x="10740" y="27182"/>
                  </a:cubicBezTo>
                  <a:cubicBezTo>
                    <a:pt x="10657" y="28611"/>
                    <a:pt x="11729" y="29837"/>
                    <a:pt x="13145" y="30004"/>
                  </a:cubicBezTo>
                  <a:cubicBezTo>
                    <a:pt x="13998" y="30107"/>
                    <a:pt x="15104" y="30192"/>
                    <a:pt x="16412" y="30192"/>
                  </a:cubicBezTo>
                  <a:cubicBezTo>
                    <a:pt x="19323" y="30192"/>
                    <a:pt x="23234" y="29771"/>
                    <a:pt x="27588" y="28194"/>
                  </a:cubicBezTo>
                  <a:cubicBezTo>
                    <a:pt x="30302" y="25646"/>
                    <a:pt x="27231" y="21598"/>
                    <a:pt x="27171" y="18621"/>
                  </a:cubicBezTo>
                  <a:cubicBezTo>
                    <a:pt x="27147" y="17550"/>
                    <a:pt x="27088" y="16621"/>
                    <a:pt x="27016" y="15871"/>
                  </a:cubicBezTo>
                  <a:cubicBezTo>
                    <a:pt x="26909" y="14704"/>
                    <a:pt x="27731" y="13645"/>
                    <a:pt x="28874" y="13490"/>
                  </a:cubicBezTo>
                  <a:cubicBezTo>
                    <a:pt x="30624" y="13216"/>
                    <a:pt x="33160" y="12752"/>
                    <a:pt x="35422" y="12073"/>
                  </a:cubicBezTo>
                  <a:cubicBezTo>
                    <a:pt x="39351" y="10870"/>
                    <a:pt x="40220" y="1298"/>
                    <a:pt x="40220" y="1298"/>
                  </a:cubicBezTo>
                  <a:lnTo>
                    <a:pt x="363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4"/>
            <p:cNvSpPr/>
            <p:nvPr/>
          </p:nvSpPr>
          <p:spPr>
            <a:xfrm>
              <a:off x="3507875" y="2266475"/>
              <a:ext cx="43175" cy="56000"/>
            </a:xfrm>
            <a:custGeom>
              <a:avLst/>
              <a:gdLst/>
              <a:ahLst/>
              <a:cxnLst/>
              <a:rect l="l" t="t" r="r" b="b"/>
              <a:pathLst>
                <a:path w="1727" h="2240" extrusionOk="0">
                  <a:moveTo>
                    <a:pt x="857" y="1"/>
                  </a:moveTo>
                  <a:cubicBezTo>
                    <a:pt x="381" y="1"/>
                    <a:pt x="0" y="501"/>
                    <a:pt x="0" y="1120"/>
                  </a:cubicBezTo>
                  <a:cubicBezTo>
                    <a:pt x="0" y="1739"/>
                    <a:pt x="381" y="2239"/>
                    <a:pt x="857" y="2239"/>
                  </a:cubicBezTo>
                  <a:cubicBezTo>
                    <a:pt x="1346" y="2239"/>
                    <a:pt x="1727" y="1739"/>
                    <a:pt x="1727" y="1120"/>
                  </a:cubicBezTo>
                  <a:cubicBezTo>
                    <a:pt x="1727" y="501"/>
                    <a:pt x="1346" y="1"/>
                    <a:pt x="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4"/>
            <p:cNvSpPr/>
            <p:nvPr/>
          </p:nvSpPr>
          <p:spPr>
            <a:xfrm>
              <a:off x="3348925" y="2266475"/>
              <a:ext cx="43175" cy="56000"/>
            </a:xfrm>
            <a:custGeom>
              <a:avLst/>
              <a:gdLst/>
              <a:ahLst/>
              <a:cxnLst/>
              <a:rect l="l" t="t" r="r" b="b"/>
              <a:pathLst>
                <a:path w="1727" h="2240" extrusionOk="0">
                  <a:moveTo>
                    <a:pt x="869" y="1"/>
                  </a:moveTo>
                  <a:cubicBezTo>
                    <a:pt x="393" y="1"/>
                    <a:pt x="0" y="501"/>
                    <a:pt x="0" y="1120"/>
                  </a:cubicBezTo>
                  <a:cubicBezTo>
                    <a:pt x="0" y="1739"/>
                    <a:pt x="393" y="2239"/>
                    <a:pt x="869" y="2239"/>
                  </a:cubicBezTo>
                  <a:cubicBezTo>
                    <a:pt x="1346" y="2239"/>
                    <a:pt x="1727" y="1739"/>
                    <a:pt x="1727" y="1120"/>
                  </a:cubicBezTo>
                  <a:cubicBezTo>
                    <a:pt x="1727" y="501"/>
                    <a:pt x="1346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4"/>
            <p:cNvSpPr/>
            <p:nvPr/>
          </p:nvSpPr>
          <p:spPr>
            <a:xfrm>
              <a:off x="3374225" y="2164975"/>
              <a:ext cx="155400" cy="233100"/>
            </a:xfrm>
            <a:custGeom>
              <a:avLst/>
              <a:gdLst/>
              <a:ahLst/>
              <a:cxnLst/>
              <a:rect l="l" t="t" r="r" b="b"/>
              <a:pathLst>
                <a:path w="6216" h="9324" extrusionOk="0">
                  <a:moveTo>
                    <a:pt x="3394" y="1"/>
                  </a:moveTo>
                  <a:cubicBezTo>
                    <a:pt x="298" y="1"/>
                    <a:pt x="262" y="2811"/>
                    <a:pt x="262" y="2811"/>
                  </a:cubicBezTo>
                  <a:lnTo>
                    <a:pt x="0" y="5918"/>
                  </a:lnTo>
                  <a:cubicBezTo>
                    <a:pt x="0" y="7799"/>
                    <a:pt x="1453" y="9323"/>
                    <a:pt x="3322" y="9323"/>
                  </a:cubicBezTo>
                  <a:cubicBezTo>
                    <a:pt x="5203" y="9323"/>
                    <a:pt x="6203" y="7799"/>
                    <a:pt x="6203" y="5918"/>
                  </a:cubicBezTo>
                  <a:lnTo>
                    <a:pt x="6203" y="2811"/>
                  </a:lnTo>
                  <a:cubicBezTo>
                    <a:pt x="6215" y="1263"/>
                    <a:pt x="4941" y="1"/>
                    <a:pt x="3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4"/>
            <p:cNvSpPr/>
            <p:nvPr/>
          </p:nvSpPr>
          <p:spPr>
            <a:xfrm>
              <a:off x="3192650" y="2438225"/>
              <a:ext cx="193225" cy="366750"/>
            </a:xfrm>
            <a:custGeom>
              <a:avLst/>
              <a:gdLst/>
              <a:ahLst/>
              <a:cxnLst/>
              <a:rect l="l" t="t" r="r" b="b"/>
              <a:pathLst>
                <a:path w="7729" h="14670" extrusionOk="0">
                  <a:moveTo>
                    <a:pt x="7728" y="1"/>
                  </a:moveTo>
                  <a:cubicBezTo>
                    <a:pt x="7728" y="1"/>
                    <a:pt x="7728" y="1"/>
                    <a:pt x="7728" y="2"/>
                  </a:cubicBezTo>
                  <a:lnTo>
                    <a:pt x="7728" y="2"/>
                  </a:lnTo>
                  <a:cubicBezTo>
                    <a:pt x="7729" y="1"/>
                    <a:pt x="7729" y="1"/>
                    <a:pt x="7728" y="1"/>
                  </a:cubicBezTo>
                  <a:close/>
                  <a:moveTo>
                    <a:pt x="7728" y="2"/>
                  </a:moveTo>
                  <a:cubicBezTo>
                    <a:pt x="7670" y="26"/>
                    <a:pt x="5061" y="322"/>
                    <a:pt x="5061" y="322"/>
                  </a:cubicBezTo>
                  <a:cubicBezTo>
                    <a:pt x="5061" y="322"/>
                    <a:pt x="3930" y="9692"/>
                    <a:pt x="0" y="13609"/>
                  </a:cubicBezTo>
                  <a:lnTo>
                    <a:pt x="1060" y="14669"/>
                  </a:lnTo>
                  <a:cubicBezTo>
                    <a:pt x="1060" y="14669"/>
                    <a:pt x="7727" y="10978"/>
                    <a:pt x="7728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4"/>
            <p:cNvSpPr/>
            <p:nvPr/>
          </p:nvSpPr>
          <p:spPr>
            <a:xfrm>
              <a:off x="3540600" y="2398350"/>
              <a:ext cx="111950" cy="351550"/>
            </a:xfrm>
            <a:custGeom>
              <a:avLst/>
              <a:gdLst/>
              <a:ahLst/>
              <a:cxnLst/>
              <a:rect l="l" t="t" r="r" b="b"/>
              <a:pathLst>
                <a:path w="4478" h="14062" extrusionOk="0">
                  <a:moveTo>
                    <a:pt x="3251" y="0"/>
                  </a:moveTo>
                  <a:lnTo>
                    <a:pt x="1" y="1012"/>
                  </a:lnTo>
                  <a:lnTo>
                    <a:pt x="4025" y="14061"/>
                  </a:lnTo>
                  <a:cubicBezTo>
                    <a:pt x="4466" y="11275"/>
                    <a:pt x="4478" y="8430"/>
                    <a:pt x="4085" y="5632"/>
                  </a:cubicBezTo>
                  <a:lnTo>
                    <a:pt x="32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4"/>
            <p:cNvSpPr/>
            <p:nvPr/>
          </p:nvSpPr>
          <p:spPr>
            <a:xfrm>
              <a:off x="3349525" y="2130450"/>
              <a:ext cx="198850" cy="153925"/>
            </a:xfrm>
            <a:custGeom>
              <a:avLst/>
              <a:gdLst/>
              <a:ahLst/>
              <a:cxnLst/>
              <a:rect l="l" t="t" r="r" b="b"/>
              <a:pathLst>
                <a:path w="7954" h="6157" extrusionOk="0">
                  <a:moveTo>
                    <a:pt x="3631" y="1"/>
                  </a:moveTo>
                  <a:cubicBezTo>
                    <a:pt x="1584" y="1"/>
                    <a:pt x="0" y="1846"/>
                    <a:pt x="357" y="3846"/>
                  </a:cubicBezTo>
                  <a:cubicBezTo>
                    <a:pt x="369" y="3858"/>
                    <a:pt x="369" y="3894"/>
                    <a:pt x="369" y="3906"/>
                  </a:cubicBezTo>
                  <a:cubicBezTo>
                    <a:pt x="726" y="5906"/>
                    <a:pt x="1084" y="6156"/>
                    <a:pt x="1084" y="6156"/>
                  </a:cubicBezTo>
                  <a:cubicBezTo>
                    <a:pt x="1084" y="3942"/>
                    <a:pt x="2619" y="2894"/>
                    <a:pt x="4084" y="2882"/>
                  </a:cubicBezTo>
                  <a:cubicBezTo>
                    <a:pt x="5560" y="2882"/>
                    <a:pt x="6929" y="3953"/>
                    <a:pt x="7180" y="6144"/>
                  </a:cubicBezTo>
                  <a:cubicBezTo>
                    <a:pt x="7418" y="5418"/>
                    <a:pt x="7584" y="4596"/>
                    <a:pt x="7691" y="3775"/>
                  </a:cubicBezTo>
                  <a:cubicBezTo>
                    <a:pt x="7953" y="1763"/>
                    <a:pt x="6370" y="1"/>
                    <a:pt x="4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7"/>
          <p:cNvSpPr txBox="1">
            <a:spLocks noGrp="1"/>
          </p:cNvSpPr>
          <p:nvPr>
            <p:ph type="title"/>
          </p:nvPr>
        </p:nvSpPr>
        <p:spPr>
          <a:xfrm>
            <a:off x="4441861" y="2320146"/>
            <a:ext cx="4452312" cy="767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EDA &amp; Insights</a:t>
            </a:r>
            <a:endParaRPr sz="3600" dirty="0"/>
          </a:p>
        </p:txBody>
      </p:sp>
      <p:sp>
        <p:nvSpPr>
          <p:cNvPr id="699" name="Google Shape;699;p57"/>
          <p:cNvSpPr/>
          <p:nvPr/>
        </p:nvSpPr>
        <p:spPr>
          <a:xfrm rot="1438582" flipH="1">
            <a:off x="777410" y="1684598"/>
            <a:ext cx="3864204" cy="2267788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0" name="Google Shape;700;p57"/>
          <p:cNvGrpSpPr/>
          <p:nvPr/>
        </p:nvGrpSpPr>
        <p:grpSpPr>
          <a:xfrm>
            <a:off x="1251868" y="1613004"/>
            <a:ext cx="3022677" cy="2305404"/>
            <a:chOff x="956482" y="1551839"/>
            <a:chExt cx="3354803" cy="2558717"/>
          </a:xfrm>
        </p:grpSpPr>
        <p:sp>
          <p:nvSpPr>
            <p:cNvPr id="701" name="Google Shape;701;p57"/>
            <p:cNvSpPr/>
            <p:nvPr/>
          </p:nvSpPr>
          <p:spPr>
            <a:xfrm rot="-817844">
              <a:off x="3563101" y="3846028"/>
              <a:ext cx="240228" cy="235591"/>
            </a:xfrm>
            <a:custGeom>
              <a:avLst/>
              <a:gdLst/>
              <a:ahLst/>
              <a:cxnLst/>
              <a:rect l="l" t="t" r="r" b="b"/>
              <a:pathLst>
                <a:path w="10123" h="9150" extrusionOk="0">
                  <a:moveTo>
                    <a:pt x="8694" y="0"/>
                  </a:moveTo>
                  <a:lnTo>
                    <a:pt x="8694" y="0"/>
                  </a:lnTo>
                  <a:cubicBezTo>
                    <a:pt x="8755" y="152"/>
                    <a:pt x="8785" y="334"/>
                    <a:pt x="8694" y="456"/>
                  </a:cubicBezTo>
                  <a:cubicBezTo>
                    <a:pt x="8664" y="578"/>
                    <a:pt x="8481" y="578"/>
                    <a:pt x="8360" y="608"/>
                  </a:cubicBezTo>
                  <a:cubicBezTo>
                    <a:pt x="7995" y="699"/>
                    <a:pt x="7600" y="730"/>
                    <a:pt x="7235" y="730"/>
                  </a:cubicBezTo>
                  <a:cubicBezTo>
                    <a:pt x="7045" y="736"/>
                    <a:pt x="6856" y="740"/>
                    <a:pt x="6666" y="740"/>
                  </a:cubicBezTo>
                  <a:cubicBezTo>
                    <a:pt x="5977" y="740"/>
                    <a:pt x="5295" y="690"/>
                    <a:pt x="4651" y="547"/>
                  </a:cubicBezTo>
                  <a:cubicBezTo>
                    <a:pt x="4530" y="486"/>
                    <a:pt x="4347" y="486"/>
                    <a:pt x="4195" y="426"/>
                  </a:cubicBezTo>
                  <a:lnTo>
                    <a:pt x="4195" y="486"/>
                  </a:lnTo>
                  <a:cubicBezTo>
                    <a:pt x="4195" y="608"/>
                    <a:pt x="4195" y="730"/>
                    <a:pt x="4135" y="851"/>
                  </a:cubicBezTo>
                  <a:cubicBezTo>
                    <a:pt x="4104" y="942"/>
                    <a:pt x="4074" y="1034"/>
                    <a:pt x="4074" y="1094"/>
                  </a:cubicBezTo>
                  <a:cubicBezTo>
                    <a:pt x="4043" y="1459"/>
                    <a:pt x="3679" y="4073"/>
                    <a:pt x="3588" y="5015"/>
                  </a:cubicBezTo>
                  <a:cubicBezTo>
                    <a:pt x="3496" y="5563"/>
                    <a:pt x="3436" y="6110"/>
                    <a:pt x="3192" y="6657"/>
                  </a:cubicBezTo>
                  <a:cubicBezTo>
                    <a:pt x="3162" y="6718"/>
                    <a:pt x="3071" y="6809"/>
                    <a:pt x="3040" y="6930"/>
                  </a:cubicBezTo>
                  <a:cubicBezTo>
                    <a:pt x="2980" y="7022"/>
                    <a:pt x="2919" y="7113"/>
                    <a:pt x="2828" y="7173"/>
                  </a:cubicBezTo>
                  <a:cubicBezTo>
                    <a:pt x="2706" y="7234"/>
                    <a:pt x="2584" y="7265"/>
                    <a:pt x="2524" y="7295"/>
                  </a:cubicBezTo>
                  <a:cubicBezTo>
                    <a:pt x="1825" y="7629"/>
                    <a:pt x="1247" y="8055"/>
                    <a:pt x="548" y="8359"/>
                  </a:cubicBezTo>
                  <a:cubicBezTo>
                    <a:pt x="426" y="8389"/>
                    <a:pt x="305" y="8480"/>
                    <a:pt x="183" y="8511"/>
                  </a:cubicBezTo>
                  <a:cubicBezTo>
                    <a:pt x="153" y="8511"/>
                    <a:pt x="122" y="8541"/>
                    <a:pt x="92" y="8602"/>
                  </a:cubicBezTo>
                  <a:cubicBezTo>
                    <a:pt x="92" y="8632"/>
                    <a:pt x="31" y="8632"/>
                    <a:pt x="1" y="8632"/>
                  </a:cubicBezTo>
                  <a:cubicBezTo>
                    <a:pt x="31" y="8693"/>
                    <a:pt x="62" y="8784"/>
                    <a:pt x="122" y="8815"/>
                  </a:cubicBezTo>
                  <a:cubicBezTo>
                    <a:pt x="214" y="8906"/>
                    <a:pt x="335" y="8936"/>
                    <a:pt x="518" y="8967"/>
                  </a:cubicBezTo>
                  <a:cubicBezTo>
                    <a:pt x="730" y="8997"/>
                    <a:pt x="913" y="8997"/>
                    <a:pt x="1095" y="8997"/>
                  </a:cubicBezTo>
                  <a:lnTo>
                    <a:pt x="1703" y="8997"/>
                  </a:lnTo>
                  <a:cubicBezTo>
                    <a:pt x="2372" y="8997"/>
                    <a:pt x="2980" y="9058"/>
                    <a:pt x="3618" y="9058"/>
                  </a:cubicBezTo>
                  <a:lnTo>
                    <a:pt x="4439" y="9058"/>
                  </a:lnTo>
                  <a:cubicBezTo>
                    <a:pt x="4834" y="8997"/>
                    <a:pt x="5290" y="8997"/>
                    <a:pt x="5533" y="8815"/>
                  </a:cubicBezTo>
                  <a:cubicBezTo>
                    <a:pt x="5776" y="8693"/>
                    <a:pt x="5898" y="8389"/>
                    <a:pt x="5989" y="8146"/>
                  </a:cubicBezTo>
                  <a:cubicBezTo>
                    <a:pt x="6293" y="7447"/>
                    <a:pt x="6505" y="6657"/>
                    <a:pt x="6901" y="5958"/>
                  </a:cubicBezTo>
                  <a:cubicBezTo>
                    <a:pt x="7113" y="5745"/>
                    <a:pt x="7296" y="5471"/>
                    <a:pt x="7509" y="5289"/>
                  </a:cubicBezTo>
                  <a:cubicBezTo>
                    <a:pt x="7630" y="5167"/>
                    <a:pt x="7782" y="5046"/>
                    <a:pt x="7964" y="4955"/>
                  </a:cubicBezTo>
                  <a:cubicBezTo>
                    <a:pt x="8177" y="4833"/>
                    <a:pt x="8360" y="4711"/>
                    <a:pt x="8542" y="4711"/>
                  </a:cubicBezTo>
                  <a:cubicBezTo>
                    <a:pt x="8633" y="4711"/>
                    <a:pt x="8694" y="4742"/>
                    <a:pt x="8724" y="4803"/>
                  </a:cubicBezTo>
                  <a:cubicBezTo>
                    <a:pt x="8816" y="4863"/>
                    <a:pt x="8846" y="4955"/>
                    <a:pt x="8846" y="5015"/>
                  </a:cubicBezTo>
                  <a:cubicBezTo>
                    <a:pt x="8876" y="5137"/>
                    <a:pt x="8876" y="5198"/>
                    <a:pt x="8876" y="5289"/>
                  </a:cubicBezTo>
                  <a:cubicBezTo>
                    <a:pt x="8876" y="5502"/>
                    <a:pt x="8846" y="5714"/>
                    <a:pt x="8846" y="5775"/>
                  </a:cubicBezTo>
                  <a:cubicBezTo>
                    <a:pt x="8846" y="5775"/>
                    <a:pt x="8876" y="7781"/>
                    <a:pt x="8876" y="8784"/>
                  </a:cubicBezTo>
                  <a:lnTo>
                    <a:pt x="8876" y="8936"/>
                  </a:lnTo>
                  <a:lnTo>
                    <a:pt x="8876" y="9119"/>
                  </a:lnTo>
                  <a:lnTo>
                    <a:pt x="8876" y="9149"/>
                  </a:lnTo>
                  <a:lnTo>
                    <a:pt x="9272" y="9149"/>
                  </a:lnTo>
                  <a:lnTo>
                    <a:pt x="9272" y="9058"/>
                  </a:lnTo>
                  <a:lnTo>
                    <a:pt x="9272" y="8602"/>
                  </a:lnTo>
                  <a:cubicBezTo>
                    <a:pt x="9272" y="8602"/>
                    <a:pt x="9302" y="8146"/>
                    <a:pt x="9302" y="7903"/>
                  </a:cubicBezTo>
                  <a:cubicBezTo>
                    <a:pt x="9363" y="7082"/>
                    <a:pt x="9423" y="6201"/>
                    <a:pt x="9545" y="5350"/>
                  </a:cubicBezTo>
                  <a:cubicBezTo>
                    <a:pt x="9697" y="4286"/>
                    <a:pt x="10123" y="3344"/>
                    <a:pt x="10123" y="2371"/>
                  </a:cubicBezTo>
                  <a:cubicBezTo>
                    <a:pt x="10123" y="2158"/>
                    <a:pt x="10123" y="1945"/>
                    <a:pt x="10062" y="1763"/>
                  </a:cubicBezTo>
                  <a:cubicBezTo>
                    <a:pt x="10031" y="1459"/>
                    <a:pt x="9910" y="1186"/>
                    <a:pt x="9758" y="942"/>
                  </a:cubicBezTo>
                  <a:lnTo>
                    <a:pt x="9302" y="486"/>
                  </a:lnTo>
                  <a:cubicBezTo>
                    <a:pt x="9211" y="395"/>
                    <a:pt x="9059" y="274"/>
                    <a:pt x="8907" y="152"/>
                  </a:cubicBezTo>
                  <a:cubicBezTo>
                    <a:pt x="8816" y="122"/>
                    <a:pt x="8755" y="91"/>
                    <a:pt x="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7"/>
            <p:cNvSpPr/>
            <p:nvPr/>
          </p:nvSpPr>
          <p:spPr>
            <a:xfrm rot="-875994">
              <a:off x="3562879" y="3844489"/>
              <a:ext cx="247973" cy="238668"/>
            </a:xfrm>
            <a:custGeom>
              <a:avLst/>
              <a:gdLst/>
              <a:ahLst/>
              <a:cxnLst/>
              <a:rect l="l" t="t" r="r" b="b"/>
              <a:pathLst>
                <a:path w="10396" h="9531" extrusionOk="0">
                  <a:moveTo>
                    <a:pt x="8785" y="1"/>
                  </a:moveTo>
                  <a:lnTo>
                    <a:pt x="8481" y="943"/>
                  </a:lnTo>
                  <a:cubicBezTo>
                    <a:pt x="8420" y="1247"/>
                    <a:pt x="8329" y="1551"/>
                    <a:pt x="8177" y="1855"/>
                  </a:cubicBezTo>
                  <a:cubicBezTo>
                    <a:pt x="7812" y="2676"/>
                    <a:pt x="7234" y="3435"/>
                    <a:pt x="6718" y="4195"/>
                  </a:cubicBezTo>
                  <a:cubicBezTo>
                    <a:pt x="6201" y="5046"/>
                    <a:pt x="5715" y="5867"/>
                    <a:pt x="5137" y="6718"/>
                  </a:cubicBezTo>
                  <a:cubicBezTo>
                    <a:pt x="4864" y="7144"/>
                    <a:pt x="4529" y="7478"/>
                    <a:pt x="4043" y="7508"/>
                  </a:cubicBezTo>
                  <a:cubicBezTo>
                    <a:pt x="3921" y="7539"/>
                    <a:pt x="3800" y="7554"/>
                    <a:pt x="3678" y="7554"/>
                  </a:cubicBezTo>
                  <a:cubicBezTo>
                    <a:pt x="3557" y="7554"/>
                    <a:pt x="3435" y="7539"/>
                    <a:pt x="3313" y="7508"/>
                  </a:cubicBezTo>
                  <a:cubicBezTo>
                    <a:pt x="3161" y="7478"/>
                    <a:pt x="3009" y="7417"/>
                    <a:pt x="2888" y="7417"/>
                  </a:cubicBezTo>
                  <a:cubicBezTo>
                    <a:pt x="2797" y="7417"/>
                    <a:pt x="2675" y="7478"/>
                    <a:pt x="2553" y="7508"/>
                  </a:cubicBezTo>
                  <a:cubicBezTo>
                    <a:pt x="2189" y="7752"/>
                    <a:pt x="1794" y="8025"/>
                    <a:pt x="1429" y="8208"/>
                  </a:cubicBezTo>
                  <a:cubicBezTo>
                    <a:pt x="1064" y="8390"/>
                    <a:pt x="699" y="8512"/>
                    <a:pt x="365" y="8664"/>
                  </a:cubicBezTo>
                  <a:cubicBezTo>
                    <a:pt x="243" y="8694"/>
                    <a:pt x="91" y="8785"/>
                    <a:pt x="61" y="8876"/>
                  </a:cubicBezTo>
                  <a:cubicBezTo>
                    <a:pt x="0" y="9089"/>
                    <a:pt x="213" y="9271"/>
                    <a:pt x="365" y="9332"/>
                  </a:cubicBezTo>
                  <a:cubicBezTo>
                    <a:pt x="626" y="9471"/>
                    <a:pt x="946" y="9501"/>
                    <a:pt x="1263" y="9501"/>
                  </a:cubicBezTo>
                  <a:cubicBezTo>
                    <a:pt x="1501" y="9501"/>
                    <a:pt x="1737" y="9484"/>
                    <a:pt x="1946" y="9484"/>
                  </a:cubicBezTo>
                  <a:cubicBezTo>
                    <a:pt x="2582" y="9484"/>
                    <a:pt x="3229" y="9530"/>
                    <a:pt x="3874" y="9530"/>
                  </a:cubicBezTo>
                  <a:cubicBezTo>
                    <a:pt x="4277" y="9530"/>
                    <a:pt x="4679" y="9512"/>
                    <a:pt x="5076" y="9454"/>
                  </a:cubicBezTo>
                  <a:cubicBezTo>
                    <a:pt x="5411" y="9423"/>
                    <a:pt x="5745" y="9332"/>
                    <a:pt x="5958" y="9089"/>
                  </a:cubicBezTo>
                  <a:cubicBezTo>
                    <a:pt x="6383" y="8572"/>
                    <a:pt x="6535" y="7812"/>
                    <a:pt x="6778" y="7205"/>
                  </a:cubicBezTo>
                  <a:cubicBezTo>
                    <a:pt x="6961" y="6718"/>
                    <a:pt x="7234" y="6201"/>
                    <a:pt x="7599" y="5806"/>
                  </a:cubicBezTo>
                  <a:cubicBezTo>
                    <a:pt x="7873" y="5533"/>
                    <a:pt x="8237" y="5320"/>
                    <a:pt x="8602" y="5198"/>
                  </a:cubicBezTo>
                  <a:cubicBezTo>
                    <a:pt x="8663" y="5183"/>
                    <a:pt x="8709" y="5168"/>
                    <a:pt x="8750" y="5168"/>
                  </a:cubicBezTo>
                  <a:cubicBezTo>
                    <a:pt x="8792" y="5168"/>
                    <a:pt x="8830" y="5183"/>
                    <a:pt x="8876" y="5229"/>
                  </a:cubicBezTo>
                  <a:cubicBezTo>
                    <a:pt x="8967" y="5472"/>
                    <a:pt x="8876" y="5837"/>
                    <a:pt x="8876" y="6080"/>
                  </a:cubicBezTo>
                  <a:cubicBezTo>
                    <a:pt x="8876" y="6566"/>
                    <a:pt x="8906" y="8967"/>
                    <a:pt x="8906" y="9150"/>
                  </a:cubicBezTo>
                  <a:cubicBezTo>
                    <a:pt x="8906" y="9241"/>
                    <a:pt x="8876" y="9423"/>
                    <a:pt x="8906" y="9454"/>
                  </a:cubicBezTo>
                  <a:cubicBezTo>
                    <a:pt x="8919" y="9493"/>
                    <a:pt x="8921" y="9504"/>
                    <a:pt x="8929" y="9504"/>
                  </a:cubicBezTo>
                  <a:cubicBezTo>
                    <a:pt x="8938" y="9504"/>
                    <a:pt x="8958" y="9484"/>
                    <a:pt x="9028" y="9484"/>
                  </a:cubicBezTo>
                  <a:cubicBezTo>
                    <a:pt x="9068" y="9484"/>
                    <a:pt x="9217" y="9511"/>
                    <a:pt x="9338" y="9511"/>
                  </a:cubicBezTo>
                  <a:cubicBezTo>
                    <a:pt x="9399" y="9511"/>
                    <a:pt x="9453" y="9504"/>
                    <a:pt x="9484" y="9484"/>
                  </a:cubicBezTo>
                  <a:cubicBezTo>
                    <a:pt x="9544" y="9423"/>
                    <a:pt x="9514" y="8967"/>
                    <a:pt x="9514" y="8815"/>
                  </a:cubicBezTo>
                  <a:cubicBezTo>
                    <a:pt x="9514" y="8329"/>
                    <a:pt x="9544" y="7873"/>
                    <a:pt x="9575" y="7357"/>
                  </a:cubicBezTo>
                  <a:cubicBezTo>
                    <a:pt x="9666" y="6445"/>
                    <a:pt x="9696" y="5502"/>
                    <a:pt x="9970" y="4621"/>
                  </a:cubicBezTo>
                  <a:cubicBezTo>
                    <a:pt x="10152" y="3922"/>
                    <a:pt x="10396" y="3253"/>
                    <a:pt x="10335" y="2493"/>
                  </a:cubicBezTo>
                  <a:cubicBezTo>
                    <a:pt x="10304" y="2098"/>
                    <a:pt x="10274" y="1673"/>
                    <a:pt x="10092" y="1277"/>
                  </a:cubicBezTo>
                  <a:cubicBezTo>
                    <a:pt x="9788" y="761"/>
                    <a:pt x="9210" y="366"/>
                    <a:pt x="878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1163719" y="2819978"/>
              <a:ext cx="386467" cy="1285828"/>
            </a:xfrm>
            <a:custGeom>
              <a:avLst/>
              <a:gdLst/>
              <a:ahLst/>
              <a:cxnLst/>
              <a:rect l="l" t="t" r="r" b="b"/>
              <a:pathLst>
                <a:path w="14682" h="48849" extrusionOk="0">
                  <a:moveTo>
                    <a:pt x="2402" y="0"/>
                  </a:moveTo>
                  <a:cubicBezTo>
                    <a:pt x="2158" y="304"/>
                    <a:pt x="1915" y="608"/>
                    <a:pt x="1702" y="912"/>
                  </a:cubicBezTo>
                  <a:cubicBezTo>
                    <a:pt x="1186" y="1611"/>
                    <a:pt x="730" y="2280"/>
                    <a:pt x="426" y="3040"/>
                  </a:cubicBezTo>
                  <a:cubicBezTo>
                    <a:pt x="122" y="3800"/>
                    <a:pt x="0" y="4620"/>
                    <a:pt x="61" y="5411"/>
                  </a:cubicBezTo>
                  <a:cubicBezTo>
                    <a:pt x="91" y="6292"/>
                    <a:pt x="304" y="7143"/>
                    <a:pt x="578" y="7994"/>
                  </a:cubicBezTo>
                  <a:cubicBezTo>
                    <a:pt x="699" y="8420"/>
                    <a:pt x="851" y="8876"/>
                    <a:pt x="1003" y="9271"/>
                  </a:cubicBezTo>
                  <a:cubicBezTo>
                    <a:pt x="1125" y="9605"/>
                    <a:pt x="1186" y="9970"/>
                    <a:pt x="1368" y="10274"/>
                  </a:cubicBezTo>
                  <a:cubicBezTo>
                    <a:pt x="1459" y="10426"/>
                    <a:pt x="1611" y="10487"/>
                    <a:pt x="1702" y="10639"/>
                  </a:cubicBezTo>
                  <a:cubicBezTo>
                    <a:pt x="1733" y="10760"/>
                    <a:pt x="1733" y="10882"/>
                    <a:pt x="1733" y="10943"/>
                  </a:cubicBezTo>
                  <a:cubicBezTo>
                    <a:pt x="1733" y="11520"/>
                    <a:pt x="2037" y="12006"/>
                    <a:pt x="2098" y="12554"/>
                  </a:cubicBezTo>
                  <a:cubicBezTo>
                    <a:pt x="2128" y="12736"/>
                    <a:pt x="2067" y="12918"/>
                    <a:pt x="2037" y="13131"/>
                  </a:cubicBezTo>
                  <a:cubicBezTo>
                    <a:pt x="2006" y="13313"/>
                    <a:pt x="2067" y="13526"/>
                    <a:pt x="2098" y="13739"/>
                  </a:cubicBezTo>
                  <a:cubicBezTo>
                    <a:pt x="2128" y="14073"/>
                    <a:pt x="2128" y="14438"/>
                    <a:pt x="2128" y="14833"/>
                  </a:cubicBezTo>
                  <a:lnTo>
                    <a:pt x="2128" y="16262"/>
                  </a:lnTo>
                  <a:cubicBezTo>
                    <a:pt x="2128" y="17143"/>
                    <a:pt x="2128" y="18055"/>
                    <a:pt x="2189" y="18937"/>
                  </a:cubicBezTo>
                  <a:cubicBezTo>
                    <a:pt x="2219" y="19453"/>
                    <a:pt x="2219" y="20031"/>
                    <a:pt x="2250" y="20578"/>
                  </a:cubicBezTo>
                  <a:cubicBezTo>
                    <a:pt x="2250" y="20912"/>
                    <a:pt x="2250" y="21277"/>
                    <a:pt x="2189" y="21642"/>
                  </a:cubicBezTo>
                  <a:cubicBezTo>
                    <a:pt x="2128" y="21946"/>
                    <a:pt x="2067" y="22189"/>
                    <a:pt x="2067" y="22462"/>
                  </a:cubicBezTo>
                  <a:cubicBezTo>
                    <a:pt x="2067" y="22706"/>
                    <a:pt x="2067" y="22918"/>
                    <a:pt x="1976" y="23162"/>
                  </a:cubicBezTo>
                  <a:cubicBezTo>
                    <a:pt x="1915" y="23405"/>
                    <a:pt x="1824" y="23709"/>
                    <a:pt x="1824" y="24013"/>
                  </a:cubicBezTo>
                  <a:cubicBezTo>
                    <a:pt x="1824" y="24256"/>
                    <a:pt x="1915" y="24438"/>
                    <a:pt x="1946" y="24621"/>
                  </a:cubicBezTo>
                  <a:cubicBezTo>
                    <a:pt x="1976" y="24894"/>
                    <a:pt x="1946" y="25137"/>
                    <a:pt x="1915" y="25380"/>
                  </a:cubicBezTo>
                  <a:cubicBezTo>
                    <a:pt x="1915" y="25806"/>
                    <a:pt x="1915" y="26232"/>
                    <a:pt x="1885" y="26657"/>
                  </a:cubicBezTo>
                  <a:cubicBezTo>
                    <a:pt x="1794" y="27508"/>
                    <a:pt x="1642" y="28390"/>
                    <a:pt x="1581" y="29271"/>
                  </a:cubicBezTo>
                  <a:cubicBezTo>
                    <a:pt x="1490" y="30183"/>
                    <a:pt x="1429" y="31064"/>
                    <a:pt x="1429" y="31976"/>
                  </a:cubicBezTo>
                  <a:cubicBezTo>
                    <a:pt x="1429" y="32827"/>
                    <a:pt x="1490" y="33739"/>
                    <a:pt x="1642" y="34621"/>
                  </a:cubicBezTo>
                  <a:cubicBezTo>
                    <a:pt x="1763" y="35502"/>
                    <a:pt x="1946" y="36384"/>
                    <a:pt x="2067" y="37296"/>
                  </a:cubicBezTo>
                  <a:cubicBezTo>
                    <a:pt x="2189" y="38268"/>
                    <a:pt x="2219" y="39271"/>
                    <a:pt x="2280" y="40244"/>
                  </a:cubicBezTo>
                  <a:cubicBezTo>
                    <a:pt x="2341" y="41095"/>
                    <a:pt x="2493" y="41916"/>
                    <a:pt x="2554" y="42767"/>
                  </a:cubicBezTo>
                  <a:cubicBezTo>
                    <a:pt x="2584" y="43223"/>
                    <a:pt x="2584" y="43679"/>
                    <a:pt x="2645" y="44135"/>
                  </a:cubicBezTo>
                  <a:cubicBezTo>
                    <a:pt x="2645" y="44347"/>
                    <a:pt x="2645" y="44590"/>
                    <a:pt x="2736" y="44803"/>
                  </a:cubicBezTo>
                  <a:cubicBezTo>
                    <a:pt x="2554" y="44834"/>
                    <a:pt x="2523" y="45046"/>
                    <a:pt x="2432" y="45198"/>
                  </a:cubicBezTo>
                  <a:cubicBezTo>
                    <a:pt x="2219" y="45867"/>
                    <a:pt x="2189" y="46627"/>
                    <a:pt x="2098" y="47326"/>
                  </a:cubicBezTo>
                  <a:cubicBezTo>
                    <a:pt x="2067" y="47630"/>
                    <a:pt x="2067" y="47964"/>
                    <a:pt x="2098" y="48268"/>
                  </a:cubicBezTo>
                  <a:cubicBezTo>
                    <a:pt x="2098" y="48329"/>
                    <a:pt x="2128" y="48451"/>
                    <a:pt x="2189" y="48481"/>
                  </a:cubicBezTo>
                  <a:cubicBezTo>
                    <a:pt x="2341" y="48724"/>
                    <a:pt x="2705" y="48755"/>
                    <a:pt x="2949" y="48755"/>
                  </a:cubicBezTo>
                  <a:cubicBezTo>
                    <a:pt x="3557" y="48846"/>
                    <a:pt x="4104" y="48846"/>
                    <a:pt x="4712" y="48846"/>
                  </a:cubicBezTo>
                  <a:lnTo>
                    <a:pt x="7842" y="48846"/>
                  </a:lnTo>
                  <a:cubicBezTo>
                    <a:pt x="8251" y="48846"/>
                    <a:pt x="8664" y="48848"/>
                    <a:pt x="9080" y="48848"/>
                  </a:cubicBezTo>
                  <a:cubicBezTo>
                    <a:pt x="10122" y="48848"/>
                    <a:pt x="11186" y="48833"/>
                    <a:pt x="12250" y="48724"/>
                  </a:cubicBezTo>
                  <a:cubicBezTo>
                    <a:pt x="12888" y="48633"/>
                    <a:pt x="13587" y="48542"/>
                    <a:pt x="14195" y="48238"/>
                  </a:cubicBezTo>
                  <a:cubicBezTo>
                    <a:pt x="14408" y="48116"/>
                    <a:pt x="14590" y="47995"/>
                    <a:pt x="14590" y="47721"/>
                  </a:cubicBezTo>
                  <a:cubicBezTo>
                    <a:pt x="14681" y="47265"/>
                    <a:pt x="14529" y="46657"/>
                    <a:pt x="13952" y="46445"/>
                  </a:cubicBezTo>
                  <a:cubicBezTo>
                    <a:pt x="13496" y="46262"/>
                    <a:pt x="12949" y="46323"/>
                    <a:pt x="12432" y="46293"/>
                  </a:cubicBezTo>
                  <a:cubicBezTo>
                    <a:pt x="11763" y="46262"/>
                    <a:pt x="11125" y="46019"/>
                    <a:pt x="10517" y="45715"/>
                  </a:cubicBezTo>
                  <a:cubicBezTo>
                    <a:pt x="9848" y="45411"/>
                    <a:pt x="9241" y="44986"/>
                    <a:pt x="8693" y="44590"/>
                  </a:cubicBezTo>
                  <a:cubicBezTo>
                    <a:pt x="8420" y="44347"/>
                    <a:pt x="8116" y="44165"/>
                    <a:pt x="7842" y="43891"/>
                  </a:cubicBezTo>
                  <a:cubicBezTo>
                    <a:pt x="7782" y="43831"/>
                    <a:pt x="7660" y="43709"/>
                    <a:pt x="7538" y="43679"/>
                  </a:cubicBezTo>
                  <a:cubicBezTo>
                    <a:pt x="7508" y="43679"/>
                    <a:pt x="7417" y="43679"/>
                    <a:pt x="7386" y="43618"/>
                  </a:cubicBezTo>
                  <a:cubicBezTo>
                    <a:pt x="7569" y="43496"/>
                    <a:pt x="7447" y="43283"/>
                    <a:pt x="7417" y="43101"/>
                  </a:cubicBezTo>
                  <a:cubicBezTo>
                    <a:pt x="7295" y="42706"/>
                    <a:pt x="7174" y="42341"/>
                    <a:pt x="7052" y="41946"/>
                  </a:cubicBezTo>
                  <a:cubicBezTo>
                    <a:pt x="6961" y="41703"/>
                    <a:pt x="6961" y="41399"/>
                    <a:pt x="6900" y="41125"/>
                  </a:cubicBezTo>
                  <a:cubicBezTo>
                    <a:pt x="6809" y="40700"/>
                    <a:pt x="6505" y="40305"/>
                    <a:pt x="6535" y="39879"/>
                  </a:cubicBezTo>
                  <a:cubicBezTo>
                    <a:pt x="6535" y="39758"/>
                    <a:pt x="6596" y="39636"/>
                    <a:pt x="6535" y="39545"/>
                  </a:cubicBezTo>
                  <a:cubicBezTo>
                    <a:pt x="6505" y="39454"/>
                    <a:pt x="6383" y="39362"/>
                    <a:pt x="6353" y="39241"/>
                  </a:cubicBezTo>
                  <a:cubicBezTo>
                    <a:pt x="6323" y="39058"/>
                    <a:pt x="6353" y="38846"/>
                    <a:pt x="6353" y="38633"/>
                  </a:cubicBezTo>
                  <a:cubicBezTo>
                    <a:pt x="6353" y="38177"/>
                    <a:pt x="6323" y="37782"/>
                    <a:pt x="6323" y="37326"/>
                  </a:cubicBezTo>
                  <a:cubicBezTo>
                    <a:pt x="6292" y="36505"/>
                    <a:pt x="6292" y="35745"/>
                    <a:pt x="6292" y="34955"/>
                  </a:cubicBezTo>
                  <a:cubicBezTo>
                    <a:pt x="6323" y="34195"/>
                    <a:pt x="6353" y="33466"/>
                    <a:pt x="6444" y="32706"/>
                  </a:cubicBezTo>
                  <a:cubicBezTo>
                    <a:pt x="6566" y="31855"/>
                    <a:pt x="6627" y="30973"/>
                    <a:pt x="6657" y="30061"/>
                  </a:cubicBezTo>
                  <a:cubicBezTo>
                    <a:pt x="6657" y="29727"/>
                    <a:pt x="6687" y="29362"/>
                    <a:pt x="6779" y="28998"/>
                  </a:cubicBezTo>
                  <a:cubicBezTo>
                    <a:pt x="6839" y="28663"/>
                    <a:pt x="6809" y="28298"/>
                    <a:pt x="6839" y="27964"/>
                  </a:cubicBezTo>
                  <a:cubicBezTo>
                    <a:pt x="6839" y="27721"/>
                    <a:pt x="6930" y="27478"/>
                    <a:pt x="7022" y="27204"/>
                  </a:cubicBezTo>
                  <a:cubicBezTo>
                    <a:pt x="7113" y="26870"/>
                    <a:pt x="7204" y="26536"/>
                    <a:pt x="7326" y="26201"/>
                  </a:cubicBezTo>
                  <a:cubicBezTo>
                    <a:pt x="7386" y="25928"/>
                    <a:pt x="7538" y="25684"/>
                    <a:pt x="7660" y="25441"/>
                  </a:cubicBezTo>
                  <a:cubicBezTo>
                    <a:pt x="7812" y="25107"/>
                    <a:pt x="7873" y="24773"/>
                    <a:pt x="7964" y="24469"/>
                  </a:cubicBezTo>
                  <a:cubicBezTo>
                    <a:pt x="8116" y="23678"/>
                    <a:pt x="8116" y="22918"/>
                    <a:pt x="8116" y="22128"/>
                  </a:cubicBezTo>
                  <a:cubicBezTo>
                    <a:pt x="8146" y="21399"/>
                    <a:pt x="8298" y="20639"/>
                    <a:pt x="8481" y="19909"/>
                  </a:cubicBezTo>
                  <a:cubicBezTo>
                    <a:pt x="8693" y="19028"/>
                    <a:pt x="8937" y="18177"/>
                    <a:pt x="9180" y="17326"/>
                  </a:cubicBezTo>
                  <a:cubicBezTo>
                    <a:pt x="9362" y="16627"/>
                    <a:pt x="9545" y="15897"/>
                    <a:pt x="9696" y="15168"/>
                  </a:cubicBezTo>
                  <a:cubicBezTo>
                    <a:pt x="9848" y="14408"/>
                    <a:pt x="10000" y="13678"/>
                    <a:pt x="10122" y="12918"/>
                  </a:cubicBezTo>
                  <a:cubicBezTo>
                    <a:pt x="10244" y="12067"/>
                    <a:pt x="10365" y="11186"/>
                    <a:pt x="10426" y="10335"/>
                  </a:cubicBezTo>
                  <a:cubicBezTo>
                    <a:pt x="10456" y="9970"/>
                    <a:pt x="10456" y="9544"/>
                    <a:pt x="10517" y="9149"/>
                  </a:cubicBezTo>
                  <a:cubicBezTo>
                    <a:pt x="10548" y="8815"/>
                    <a:pt x="10608" y="8481"/>
                    <a:pt x="10639" y="8177"/>
                  </a:cubicBezTo>
                  <a:cubicBezTo>
                    <a:pt x="10700" y="7873"/>
                    <a:pt x="10608" y="7569"/>
                    <a:pt x="10608" y="7234"/>
                  </a:cubicBezTo>
                  <a:cubicBezTo>
                    <a:pt x="10608" y="6839"/>
                    <a:pt x="10730" y="6474"/>
                    <a:pt x="10852" y="6110"/>
                  </a:cubicBezTo>
                  <a:lnTo>
                    <a:pt x="11064" y="5563"/>
                  </a:lnTo>
                  <a:cubicBezTo>
                    <a:pt x="11186" y="5350"/>
                    <a:pt x="11307" y="5198"/>
                    <a:pt x="11338" y="5015"/>
                  </a:cubicBezTo>
                  <a:lnTo>
                    <a:pt x="11581" y="3891"/>
                  </a:lnTo>
                  <a:cubicBezTo>
                    <a:pt x="11611" y="3496"/>
                    <a:pt x="11642" y="3161"/>
                    <a:pt x="11642" y="2797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1243529" y="3948529"/>
              <a:ext cx="304522" cy="128212"/>
            </a:xfrm>
            <a:custGeom>
              <a:avLst/>
              <a:gdLst/>
              <a:ahLst/>
              <a:cxnLst/>
              <a:rect l="l" t="t" r="r" b="b"/>
              <a:pathLst>
                <a:path w="12555" h="5286" extrusionOk="0">
                  <a:moveTo>
                    <a:pt x="5213" y="0"/>
                  </a:moveTo>
                  <a:cubicBezTo>
                    <a:pt x="4594" y="0"/>
                    <a:pt x="4308" y="760"/>
                    <a:pt x="3922" y="1119"/>
                  </a:cubicBezTo>
                  <a:cubicBezTo>
                    <a:pt x="3679" y="1393"/>
                    <a:pt x="3283" y="1514"/>
                    <a:pt x="2919" y="1545"/>
                  </a:cubicBezTo>
                  <a:cubicBezTo>
                    <a:pt x="2768" y="1572"/>
                    <a:pt x="2624" y="1587"/>
                    <a:pt x="2478" y="1587"/>
                  </a:cubicBezTo>
                  <a:cubicBezTo>
                    <a:pt x="2299" y="1587"/>
                    <a:pt x="2116" y="1564"/>
                    <a:pt x="1916" y="1514"/>
                  </a:cubicBezTo>
                  <a:cubicBezTo>
                    <a:pt x="1581" y="1423"/>
                    <a:pt x="1277" y="1332"/>
                    <a:pt x="943" y="1241"/>
                  </a:cubicBezTo>
                  <a:lnTo>
                    <a:pt x="669" y="1241"/>
                  </a:lnTo>
                  <a:cubicBezTo>
                    <a:pt x="487" y="1301"/>
                    <a:pt x="457" y="1484"/>
                    <a:pt x="365" y="1636"/>
                  </a:cubicBezTo>
                  <a:cubicBezTo>
                    <a:pt x="153" y="2304"/>
                    <a:pt x="92" y="3064"/>
                    <a:pt x="31" y="3763"/>
                  </a:cubicBezTo>
                  <a:cubicBezTo>
                    <a:pt x="1" y="4067"/>
                    <a:pt x="1" y="4402"/>
                    <a:pt x="31" y="4706"/>
                  </a:cubicBezTo>
                  <a:cubicBezTo>
                    <a:pt x="31" y="4797"/>
                    <a:pt x="61" y="4888"/>
                    <a:pt x="92" y="4949"/>
                  </a:cubicBezTo>
                  <a:cubicBezTo>
                    <a:pt x="244" y="5162"/>
                    <a:pt x="639" y="5192"/>
                    <a:pt x="852" y="5192"/>
                  </a:cubicBezTo>
                  <a:cubicBezTo>
                    <a:pt x="1460" y="5283"/>
                    <a:pt x="2037" y="5283"/>
                    <a:pt x="2645" y="5283"/>
                  </a:cubicBezTo>
                  <a:lnTo>
                    <a:pt x="5745" y="5283"/>
                  </a:lnTo>
                  <a:cubicBezTo>
                    <a:pt x="6162" y="5283"/>
                    <a:pt x="6582" y="5286"/>
                    <a:pt x="7002" y="5286"/>
                  </a:cubicBezTo>
                  <a:cubicBezTo>
                    <a:pt x="8053" y="5286"/>
                    <a:pt x="9111" y="5270"/>
                    <a:pt x="10153" y="5162"/>
                  </a:cubicBezTo>
                  <a:cubicBezTo>
                    <a:pt x="10822" y="5101"/>
                    <a:pt x="11490" y="4979"/>
                    <a:pt x="12098" y="4675"/>
                  </a:cubicBezTo>
                  <a:cubicBezTo>
                    <a:pt x="12341" y="4554"/>
                    <a:pt x="12524" y="4432"/>
                    <a:pt x="12524" y="4189"/>
                  </a:cubicBezTo>
                  <a:cubicBezTo>
                    <a:pt x="12554" y="3611"/>
                    <a:pt x="12402" y="3034"/>
                    <a:pt x="11855" y="2791"/>
                  </a:cubicBezTo>
                  <a:cubicBezTo>
                    <a:pt x="11600" y="2689"/>
                    <a:pt x="11307" y="2672"/>
                    <a:pt x="11013" y="2672"/>
                  </a:cubicBezTo>
                  <a:cubicBezTo>
                    <a:pt x="10873" y="2672"/>
                    <a:pt x="10733" y="2676"/>
                    <a:pt x="10597" y="2676"/>
                  </a:cubicBezTo>
                  <a:cubicBezTo>
                    <a:pt x="10508" y="2676"/>
                    <a:pt x="10420" y="2675"/>
                    <a:pt x="10335" y="2669"/>
                  </a:cubicBezTo>
                  <a:cubicBezTo>
                    <a:pt x="9636" y="2608"/>
                    <a:pt x="8998" y="2396"/>
                    <a:pt x="8390" y="2092"/>
                  </a:cubicBezTo>
                  <a:cubicBezTo>
                    <a:pt x="7752" y="1788"/>
                    <a:pt x="7144" y="1362"/>
                    <a:pt x="6566" y="937"/>
                  </a:cubicBezTo>
                  <a:cubicBezTo>
                    <a:pt x="6293" y="724"/>
                    <a:pt x="5989" y="511"/>
                    <a:pt x="5715" y="268"/>
                  </a:cubicBezTo>
                  <a:cubicBezTo>
                    <a:pt x="5654" y="177"/>
                    <a:pt x="5533" y="86"/>
                    <a:pt x="5411" y="25"/>
                  </a:cubicBezTo>
                  <a:cubicBezTo>
                    <a:pt x="5341" y="8"/>
                    <a:pt x="5275" y="0"/>
                    <a:pt x="5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861494" y="1551839"/>
              <a:ext cx="1449791" cy="1043319"/>
            </a:xfrm>
            <a:custGeom>
              <a:avLst/>
              <a:gdLst/>
              <a:ahLst/>
              <a:cxnLst/>
              <a:rect l="l" t="t" r="r" b="b"/>
              <a:pathLst>
                <a:path w="55078" h="39636" extrusionOk="0">
                  <a:moveTo>
                    <a:pt x="3162" y="0"/>
                  </a:moveTo>
                  <a:cubicBezTo>
                    <a:pt x="1399" y="0"/>
                    <a:pt x="1" y="1429"/>
                    <a:pt x="1" y="3161"/>
                  </a:cubicBezTo>
                  <a:lnTo>
                    <a:pt x="1" y="36475"/>
                  </a:lnTo>
                  <a:cubicBezTo>
                    <a:pt x="1" y="38238"/>
                    <a:pt x="1399" y="39636"/>
                    <a:pt x="3162" y="39636"/>
                  </a:cubicBezTo>
                  <a:lnTo>
                    <a:pt x="51917" y="39636"/>
                  </a:lnTo>
                  <a:cubicBezTo>
                    <a:pt x="53649" y="39636"/>
                    <a:pt x="55048" y="38238"/>
                    <a:pt x="55078" y="36475"/>
                  </a:cubicBezTo>
                  <a:lnTo>
                    <a:pt x="55078" y="3161"/>
                  </a:lnTo>
                  <a:cubicBezTo>
                    <a:pt x="55078" y="1398"/>
                    <a:pt x="53680" y="0"/>
                    <a:pt x="5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2894318" y="1575029"/>
              <a:ext cx="1383379" cy="996938"/>
            </a:xfrm>
            <a:custGeom>
              <a:avLst/>
              <a:gdLst/>
              <a:ahLst/>
              <a:cxnLst/>
              <a:rect l="l" t="t" r="r" b="b"/>
              <a:pathLst>
                <a:path w="52555" h="37874" extrusionOk="0">
                  <a:moveTo>
                    <a:pt x="3161" y="1"/>
                  </a:moveTo>
                  <a:cubicBezTo>
                    <a:pt x="1398" y="1"/>
                    <a:pt x="0" y="1399"/>
                    <a:pt x="0" y="3162"/>
                  </a:cubicBezTo>
                  <a:lnTo>
                    <a:pt x="0" y="34712"/>
                  </a:lnTo>
                  <a:cubicBezTo>
                    <a:pt x="0" y="36475"/>
                    <a:pt x="1398" y="37874"/>
                    <a:pt x="3161" y="37874"/>
                  </a:cubicBezTo>
                  <a:lnTo>
                    <a:pt x="49393" y="37874"/>
                  </a:lnTo>
                  <a:cubicBezTo>
                    <a:pt x="51156" y="37874"/>
                    <a:pt x="52554" y="36475"/>
                    <a:pt x="52554" y="34712"/>
                  </a:cubicBezTo>
                  <a:lnTo>
                    <a:pt x="52554" y="3162"/>
                  </a:lnTo>
                  <a:cubicBezTo>
                    <a:pt x="52554" y="1399"/>
                    <a:pt x="51156" y="1"/>
                    <a:pt x="4939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3497577" y="2311901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3497577" y="2351911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7"/>
            <p:cNvSpPr/>
            <p:nvPr/>
          </p:nvSpPr>
          <p:spPr>
            <a:xfrm>
              <a:off x="3497577" y="2391921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7"/>
            <p:cNvSpPr/>
            <p:nvPr/>
          </p:nvSpPr>
          <p:spPr>
            <a:xfrm>
              <a:off x="3497577" y="2431116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7"/>
            <p:cNvSpPr/>
            <p:nvPr/>
          </p:nvSpPr>
          <p:spPr>
            <a:xfrm>
              <a:off x="3497577" y="2471126"/>
              <a:ext cx="105632" cy="26"/>
            </a:xfrm>
            <a:custGeom>
              <a:avLst/>
              <a:gdLst/>
              <a:ahLst/>
              <a:cxnLst/>
              <a:rect l="l" t="t" r="r" b="b"/>
              <a:pathLst>
                <a:path w="4013" h="1" fill="none" extrusionOk="0">
                  <a:moveTo>
                    <a:pt x="1" y="1"/>
                  </a:moveTo>
                  <a:lnTo>
                    <a:pt x="4013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7"/>
            <p:cNvSpPr/>
            <p:nvPr/>
          </p:nvSpPr>
          <p:spPr>
            <a:xfrm>
              <a:off x="3267939" y="1767841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1"/>
                  </a:moveTo>
                  <a:lnTo>
                    <a:pt x="14864" y="1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7"/>
            <p:cNvSpPr/>
            <p:nvPr/>
          </p:nvSpPr>
          <p:spPr>
            <a:xfrm>
              <a:off x="3267939" y="1823855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1"/>
                  </a:moveTo>
                  <a:lnTo>
                    <a:pt x="14864" y="1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7"/>
            <p:cNvSpPr/>
            <p:nvPr/>
          </p:nvSpPr>
          <p:spPr>
            <a:xfrm>
              <a:off x="3267939" y="1881475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0"/>
                  </a:moveTo>
                  <a:lnTo>
                    <a:pt x="14864" y="0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7"/>
            <p:cNvSpPr/>
            <p:nvPr/>
          </p:nvSpPr>
          <p:spPr>
            <a:xfrm>
              <a:off x="3267939" y="1938279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0"/>
                  </a:moveTo>
                  <a:lnTo>
                    <a:pt x="14864" y="0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7"/>
            <p:cNvSpPr/>
            <p:nvPr/>
          </p:nvSpPr>
          <p:spPr>
            <a:xfrm>
              <a:off x="3267939" y="1995083"/>
              <a:ext cx="151249" cy="26"/>
            </a:xfrm>
            <a:custGeom>
              <a:avLst/>
              <a:gdLst/>
              <a:ahLst/>
              <a:cxnLst/>
              <a:rect l="l" t="t" r="r" b="b"/>
              <a:pathLst>
                <a:path w="5746" h="1" fill="none" extrusionOk="0">
                  <a:moveTo>
                    <a:pt x="1" y="0"/>
                  </a:moveTo>
                  <a:lnTo>
                    <a:pt x="5746" y="0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7"/>
            <p:cNvSpPr/>
            <p:nvPr/>
          </p:nvSpPr>
          <p:spPr>
            <a:xfrm>
              <a:off x="1262112" y="2346041"/>
              <a:ext cx="459301" cy="344877"/>
            </a:xfrm>
            <a:custGeom>
              <a:avLst/>
              <a:gdLst/>
              <a:ahLst/>
              <a:cxnLst/>
              <a:rect l="l" t="t" r="r" b="b"/>
              <a:pathLst>
                <a:path w="17449" h="13102" extrusionOk="0">
                  <a:moveTo>
                    <a:pt x="2821" y="1"/>
                  </a:moveTo>
                  <a:cubicBezTo>
                    <a:pt x="2735" y="1"/>
                    <a:pt x="2646" y="4"/>
                    <a:pt x="2554" y="11"/>
                  </a:cubicBezTo>
                  <a:cubicBezTo>
                    <a:pt x="1977" y="72"/>
                    <a:pt x="1399" y="315"/>
                    <a:pt x="943" y="649"/>
                  </a:cubicBezTo>
                  <a:cubicBezTo>
                    <a:pt x="639" y="892"/>
                    <a:pt x="426" y="1227"/>
                    <a:pt x="275" y="1592"/>
                  </a:cubicBezTo>
                  <a:cubicBezTo>
                    <a:pt x="92" y="2169"/>
                    <a:pt x="1" y="2807"/>
                    <a:pt x="153" y="3385"/>
                  </a:cubicBezTo>
                  <a:cubicBezTo>
                    <a:pt x="244" y="3689"/>
                    <a:pt x="335" y="3962"/>
                    <a:pt x="457" y="4206"/>
                  </a:cubicBezTo>
                  <a:cubicBezTo>
                    <a:pt x="639" y="4601"/>
                    <a:pt x="791" y="4965"/>
                    <a:pt x="1034" y="5361"/>
                  </a:cubicBezTo>
                  <a:cubicBezTo>
                    <a:pt x="1399" y="6090"/>
                    <a:pt x="1825" y="6820"/>
                    <a:pt x="2250" y="7488"/>
                  </a:cubicBezTo>
                  <a:cubicBezTo>
                    <a:pt x="2433" y="7792"/>
                    <a:pt x="2615" y="8096"/>
                    <a:pt x="2767" y="8431"/>
                  </a:cubicBezTo>
                  <a:cubicBezTo>
                    <a:pt x="2889" y="8735"/>
                    <a:pt x="3010" y="9038"/>
                    <a:pt x="3162" y="9282"/>
                  </a:cubicBezTo>
                  <a:cubicBezTo>
                    <a:pt x="3284" y="9464"/>
                    <a:pt x="3436" y="9586"/>
                    <a:pt x="3588" y="9707"/>
                  </a:cubicBezTo>
                  <a:cubicBezTo>
                    <a:pt x="3892" y="9859"/>
                    <a:pt x="4226" y="10011"/>
                    <a:pt x="4530" y="10194"/>
                  </a:cubicBezTo>
                  <a:cubicBezTo>
                    <a:pt x="5199" y="10619"/>
                    <a:pt x="5867" y="11075"/>
                    <a:pt x="6566" y="11440"/>
                  </a:cubicBezTo>
                  <a:cubicBezTo>
                    <a:pt x="7326" y="11835"/>
                    <a:pt x="7904" y="12017"/>
                    <a:pt x="8633" y="12291"/>
                  </a:cubicBezTo>
                  <a:cubicBezTo>
                    <a:pt x="9454" y="12534"/>
                    <a:pt x="10275" y="12686"/>
                    <a:pt x="10852" y="12808"/>
                  </a:cubicBezTo>
                  <a:cubicBezTo>
                    <a:pt x="11308" y="12899"/>
                    <a:pt x="11764" y="12960"/>
                    <a:pt x="12372" y="13051"/>
                  </a:cubicBezTo>
                  <a:cubicBezTo>
                    <a:pt x="12817" y="13086"/>
                    <a:pt x="13231" y="13101"/>
                    <a:pt x="13589" y="13101"/>
                  </a:cubicBezTo>
                  <a:cubicBezTo>
                    <a:pt x="13842" y="13101"/>
                    <a:pt x="14068" y="13094"/>
                    <a:pt x="14257" y="13081"/>
                  </a:cubicBezTo>
                  <a:cubicBezTo>
                    <a:pt x="15260" y="12595"/>
                    <a:pt x="16263" y="12139"/>
                    <a:pt x="17296" y="11622"/>
                  </a:cubicBezTo>
                  <a:cubicBezTo>
                    <a:pt x="17326" y="11166"/>
                    <a:pt x="17387" y="10710"/>
                    <a:pt x="17448" y="10224"/>
                  </a:cubicBezTo>
                  <a:cubicBezTo>
                    <a:pt x="17083" y="9768"/>
                    <a:pt x="16779" y="9312"/>
                    <a:pt x="16445" y="8856"/>
                  </a:cubicBezTo>
                  <a:cubicBezTo>
                    <a:pt x="16232" y="8826"/>
                    <a:pt x="15959" y="8735"/>
                    <a:pt x="15716" y="8704"/>
                  </a:cubicBezTo>
                  <a:cubicBezTo>
                    <a:pt x="14956" y="9099"/>
                    <a:pt x="14196" y="9464"/>
                    <a:pt x="13436" y="9798"/>
                  </a:cubicBezTo>
                  <a:cubicBezTo>
                    <a:pt x="13223" y="10102"/>
                    <a:pt x="13041" y="10376"/>
                    <a:pt x="12798" y="10680"/>
                  </a:cubicBezTo>
                  <a:cubicBezTo>
                    <a:pt x="12463" y="10710"/>
                    <a:pt x="12068" y="10710"/>
                    <a:pt x="11734" y="10771"/>
                  </a:cubicBezTo>
                  <a:cubicBezTo>
                    <a:pt x="10822" y="10254"/>
                    <a:pt x="10153" y="9798"/>
                    <a:pt x="9728" y="9464"/>
                  </a:cubicBezTo>
                  <a:cubicBezTo>
                    <a:pt x="9089" y="8978"/>
                    <a:pt x="8664" y="8583"/>
                    <a:pt x="7873" y="8096"/>
                  </a:cubicBezTo>
                  <a:cubicBezTo>
                    <a:pt x="7296" y="7731"/>
                    <a:pt x="6962" y="7579"/>
                    <a:pt x="6962" y="7579"/>
                  </a:cubicBezTo>
                  <a:cubicBezTo>
                    <a:pt x="6658" y="7428"/>
                    <a:pt x="6293" y="7276"/>
                    <a:pt x="5989" y="7032"/>
                  </a:cubicBezTo>
                  <a:cubicBezTo>
                    <a:pt x="5624" y="6728"/>
                    <a:pt x="5442" y="6303"/>
                    <a:pt x="5229" y="5847"/>
                  </a:cubicBezTo>
                  <a:cubicBezTo>
                    <a:pt x="5077" y="5452"/>
                    <a:pt x="4925" y="5057"/>
                    <a:pt x="4773" y="4631"/>
                  </a:cubicBezTo>
                  <a:cubicBezTo>
                    <a:pt x="4621" y="4266"/>
                    <a:pt x="4469" y="3932"/>
                    <a:pt x="4317" y="3537"/>
                  </a:cubicBezTo>
                  <a:cubicBezTo>
                    <a:pt x="4104" y="2960"/>
                    <a:pt x="3770" y="2261"/>
                    <a:pt x="3345" y="1410"/>
                  </a:cubicBezTo>
                  <a:lnTo>
                    <a:pt x="3345" y="1410"/>
                  </a:lnTo>
                  <a:lnTo>
                    <a:pt x="4256" y="3233"/>
                  </a:lnTo>
                  <a:cubicBezTo>
                    <a:pt x="4560" y="2899"/>
                    <a:pt x="4712" y="2503"/>
                    <a:pt x="4743" y="2017"/>
                  </a:cubicBezTo>
                  <a:cubicBezTo>
                    <a:pt x="4743" y="1683"/>
                    <a:pt x="4712" y="1288"/>
                    <a:pt x="4530" y="984"/>
                  </a:cubicBezTo>
                  <a:cubicBezTo>
                    <a:pt x="4348" y="649"/>
                    <a:pt x="4044" y="376"/>
                    <a:pt x="3679" y="193"/>
                  </a:cubicBezTo>
                  <a:cubicBezTo>
                    <a:pt x="3416" y="50"/>
                    <a:pt x="3135" y="1"/>
                    <a:pt x="2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7"/>
            <p:cNvSpPr/>
            <p:nvPr/>
          </p:nvSpPr>
          <p:spPr>
            <a:xfrm>
              <a:off x="1196517" y="1962285"/>
              <a:ext cx="258461" cy="383256"/>
            </a:xfrm>
            <a:custGeom>
              <a:avLst/>
              <a:gdLst/>
              <a:ahLst/>
              <a:cxnLst/>
              <a:rect l="l" t="t" r="r" b="b"/>
              <a:pathLst>
                <a:path w="9819" h="14560" extrusionOk="0">
                  <a:moveTo>
                    <a:pt x="5563" y="0"/>
                  </a:moveTo>
                  <a:lnTo>
                    <a:pt x="1125" y="1581"/>
                  </a:lnTo>
                  <a:lnTo>
                    <a:pt x="973" y="8207"/>
                  </a:lnTo>
                  <a:cubicBezTo>
                    <a:pt x="943" y="8541"/>
                    <a:pt x="852" y="8876"/>
                    <a:pt x="760" y="9180"/>
                  </a:cubicBezTo>
                  <a:lnTo>
                    <a:pt x="0" y="11186"/>
                  </a:lnTo>
                  <a:lnTo>
                    <a:pt x="1156" y="13040"/>
                  </a:lnTo>
                  <a:lnTo>
                    <a:pt x="4469" y="14560"/>
                  </a:lnTo>
                  <a:cubicBezTo>
                    <a:pt x="4469" y="14560"/>
                    <a:pt x="5715" y="14286"/>
                    <a:pt x="5411" y="13648"/>
                  </a:cubicBezTo>
                  <a:cubicBezTo>
                    <a:pt x="5107" y="12979"/>
                    <a:pt x="4894" y="11429"/>
                    <a:pt x="4894" y="11429"/>
                  </a:cubicBezTo>
                  <a:cubicBezTo>
                    <a:pt x="4955" y="11125"/>
                    <a:pt x="5168" y="10851"/>
                    <a:pt x="5350" y="10639"/>
                  </a:cubicBezTo>
                  <a:cubicBezTo>
                    <a:pt x="5472" y="10517"/>
                    <a:pt x="5624" y="10456"/>
                    <a:pt x="5776" y="10395"/>
                  </a:cubicBezTo>
                  <a:cubicBezTo>
                    <a:pt x="5822" y="10391"/>
                    <a:pt x="5870" y="10389"/>
                    <a:pt x="5917" y="10389"/>
                  </a:cubicBezTo>
                  <a:cubicBezTo>
                    <a:pt x="6212" y="10389"/>
                    <a:pt x="6526" y="10460"/>
                    <a:pt x="6840" y="10487"/>
                  </a:cubicBezTo>
                  <a:cubicBezTo>
                    <a:pt x="7006" y="10507"/>
                    <a:pt x="7200" y="10556"/>
                    <a:pt x="7394" y="10556"/>
                  </a:cubicBezTo>
                  <a:cubicBezTo>
                    <a:pt x="7484" y="10556"/>
                    <a:pt x="7573" y="10546"/>
                    <a:pt x="7660" y="10517"/>
                  </a:cubicBezTo>
                  <a:cubicBezTo>
                    <a:pt x="8116" y="10426"/>
                    <a:pt x="8116" y="10000"/>
                    <a:pt x="8116" y="9605"/>
                  </a:cubicBezTo>
                  <a:cubicBezTo>
                    <a:pt x="8116" y="9484"/>
                    <a:pt x="8116" y="9332"/>
                    <a:pt x="8207" y="9240"/>
                  </a:cubicBezTo>
                  <a:cubicBezTo>
                    <a:pt x="8268" y="9088"/>
                    <a:pt x="8390" y="8997"/>
                    <a:pt x="8450" y="8845"/>
                  </a:cubicBezTo>
                  <a:cubicBezTo>
                    <a:pt x="8542" y="8693"/>
                    <a:pt x="8542" y="8511"/>
                    <a:pt x="8542" y="8328"/>
                  </a:cubicBezTo>
                  <a:cubicBezTo>
                    <a:pt x="8542" y="8237"/>
                    <a:pt x="8572" y="8146"/>
                    <a:pt x="8633" y="8085"/>
                  </a:cubicBezTo>
                  <a:cubicBezTo>
                    <a:pt x="8754" y="8025"/>
                    <a:pt x="8846" y="8025"/>
                    <a:pt x="8876" y="7903"/>
                  </a:cubicBezTo>
                  <a:cubicBezTo>
                    <a:pt x="8906" y="7751"/>
                    <a:pt x="8876" y="7569"/>
                    <a:pt x="8906" y="7386"/>
                  </a:cubicBezTo>
                  <a:cubicBezTo>
                    <a:pt x="8998" y="7113"/>
                    <a:pt x="9393" y="7204"/>
                    <a:pt x="9636" y="7143"/>
                  </a:cubicBezTo>
                  <a:cubicBezTo>
                    <a:pt x="9818" y="7052"/>
                    <a:pt x="9788" y="6839"/>
                    <a:pt x="9758" y="6626"/>
                  </a:cubicBezTo>
                  <a:cubicBezTo>
                    <a:pt x="9636" y="6292"/>
                    <a:pt x="9393" y="5958"/>
                    <a:pt x="9271" y="5654"/>
                  </a:cubicBezTo>
                  <a:cubicBezTo>
                    <a:pt x="9150" y="5441"/>
                    <a:pt x="8998" y="5228"/>
                    <a:pt x="8998" y="5015"/>
                  </a:cubicBezTo>
                  <a:cubicBezTo>
                    <a:pt x="8967" y="4590"/>
                    <a:pt x="9058" y="4225"/>
                    <a:pt x="9058" y="3830"/>
                  </a:cubicBezTo>
                  <a:cubicBezTo>
                    <a:pt x="9058" y="3404"/>
                    <a:pt x="9058" y="3009"/>
                    <a:pt x="8998" y="2584"/>
                  </a:cubicBezTo>
                  <a:lnTo>
                    <a:pt x="8876" y="2006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7"/>
            <p:cNvSpPr/>
            <p:nvPr/>
          </p:nvSpPr>
          <p:spPr>
            <a:xfrm>
              <a:off x="1106099" y="2822373"/>
              <a:ext cx="308079" cy="1194199"/>
            </a:xfrm>
            <a:custGeom>
              <a:avLst/>
              <a:gdLst/>
              <a:ahLst/>
              <a:cxnLst/>
              <a:rect l="l" t="t" r="r" b="b"/>
              <a:pathLst>
                <a:path w="11704" h="45368" extrusionOk="0">
                  <a:moveTo>
                    <a:pt x="2402" y="0"/>
                  </a:moveTo>
                  <a:cubicBezTo>
                    <a:pt x="2128" y="244"/>
                    <a:pt x="1885" y="608"/>
                    <a:pt x="1673" y="912"/>
                  </a:cubicBezTo>
                  <a:cubicBezTo>
                    <a:pt x="1186" y="1551"/>
                    <a:pt x="730" y="2280"/>
                    <a:pt x="426" y="3040"/>
                  </a:cubicBezTo>
                  <a:cubicBezTo>
                    <a:pt x="153" y="3739"/>
                    <a:pt x="1" y="4590"/>
                    <a:pt x="31" y="5380"/>
                  </a:cubicBezTo>
                  <a:cubicBezTo>
                    <a:pt x="62" y="6262"/>
                    <a:pt x="305" y="7143"/>
                    <a:pt x="578" y="7964"/>
                  </a:cubicBezTo>
                  <a:cubicBezTo>
                    <a:pt x="730" y="8390"/>
                    <a:pt x="821" y="8845"/>
                    <a:pt x="973" y="9271"/>
                  </a:cubicBezTo>
                  <a:cubicBezTo>
                    <a:pt x="1095" y="9605"/>
                    <a:pt x="1186" y="9940"/>
                    <a:pt x="1369" y="10244"/>
                  </a:cubicBezTo>
                  <a:cubicBezTo>
                    <a:pt x="1429" y="10396"/>
                    <a:pt x="1581" y="10487"/>
                    <a:pt x="1673" y="10639"/>
                  </a:cubicBezTo>
                  <a:cubicBezTo>
                    <a:pt x="1703" y="10700"/>
                    <a:pt x="1703" y="10821"/>
                    <a:pt x="1703" y="10943"/>
                  </a:cubicBezTo>
                  <a:cubicBezTo>
                    <a:pt x="1703" y="11490"/>
                    <a:pt x="2037" y="11946"/>
                    <a:pt x="2098" y="12523"/>
                  </a:cubicBezTo>
                  <a:cubicBezTo>
                    <a:pt x="2098" y="12766"/>
                    <a:pt x="2037" y="12918"/>
                    <a:pt x="2007" y="13101"/>
                  </a:cubicBezTo>
                  <a:cubicBezTo>
                    <a:pt x="2007" y="13314"/>
                    <a:pt x="2037" y="13526"/>
                    <a:pt x="2098" y="13709"/>
                  </a:cubicBezTo>
                  <a:cubicBezTo>
                    <a:pt x="2128" y="14074"/>
                    <a:pt x="2128" y="14469"/>
                    <a:pt x="2128" y="14803"/>
                  </a:cubicBezTo>
                  <a:lnTo>
                    <a:pt x="2128" y="16262"/>
                  </a:lnTo>
                  <a:cubicBezTo>
                    <a:pt x="2128" y="17113"/>
                    <a:pt x="2128" y="18025"/>
                    <a:pt x="2159" y="18906"/>
                  </a:cubicBezTo>
                  <a:cubicBezTo>
                    <a:pt x="2189" y="19454"/>
                    <a:pt x="2250" y="20001"/>
                    <a:pt x="2250" y="20548"/>
                  </a:cubicBezTo>
                  <a:cubicBezTo>
                    <a:pt x="2250" y="20882"/>
                    <a:pt x="2250" y="21277"/>
                    <a:pt x="2159" y="21612"/>
                  </a:cubicBezTo>
                  <a:cubicBezTo>
                    <a:pt x="2098" y="21885"/>
                    <a:pt x="2007" y="22128"/>
                    <a:pt x="2037" y="22432"/>
                  </a:cubicBezTo>
                  <a:cubicBezTo>
                    <a:pt x="2037" y="22675"/>
                    <a:pt x="2037" y="22888"/>
                    <a:pt x="1976" y="23131"/>
                  </a:cubicBezTo>
                  <a:cubicBezTo>
                    <a:pt x="1885" y="23435"/>
                    <a:pt x="1825" y="23709"/>
                    <a:pt x="1825" y="24013"/>
                  </a:cubicBezTo>
                  <a:cubicBezTo>
                    <a:pt x="1825" y="24195"/>
                    <a:pt x="1885" y="24378"/>
                    <a:pt x="1946" y="24621"/>
                  </a:cubicBezTo>
                  <a:cubicBezTo>
                    <a:pt x="1976" y="24864"/>
                    <a:pt x="1885" y="25107"/>
                    <a:pt x="1885" y="25381"/>
                  </a:cubicBezTo>
                  <a:cubicBezTo>
                    <a:pt x="1855" y="25776"/>
                    <a:pt x="1885" y="26201"/>
                    <a:pt x="1855" y="26627"/>
                  </a:cubicBezTo>
                  <a:cubicBezTo>
                    <a:pt x="1794" y="27508"/>
                    <a:pt x="1642" y="28359"/>
                    <a:pt x="1551" y="29241"/>
                  </a:cubicBezTo>
                  <a:cubicBezTo>
                    <a:pt x="1490" y="30122"/>
                    <a:pt x="1399" y="31034"/>
                    <a:pt x="1399" y="31946"/>
                  </a:cubicBezTo>
                  <a:cubicBezTo>
                    <a:pt x="1399" y="32858"/>
                    <a:pt x="1521" y="33739"/>
                    <a:pt x="1642" y="34591"/>
                  </a:cubicBezTo>
                  <a:cubicBezTo>
                    <a:pt x="1794" y="35502"/>
                    <a:pt x="1946" y="36384"/>
                    <a:pt x="2037" y="37265"/>
                  </a:cubicBezTo>
                  <a:cubicBezTo>
                    <a:pt x="2159" y="38238"/>
                    <a:pt x="2189" y="39241"/>
                    <a:pt x="2280" y="40214"/>
                  </a:cubicBezTo>
                  <a:cubicBezTo>
                    <a:pt x="2341" y="41065"/>
                    <a:pt x="2463" y="41885"/>
                    <a:pt x="2554" y="42737"/>
                  </a:cubicBezTo>
                  <a:cubicBezTo>
                    <a:pt x="2584" y="43192"/>
                    <a:pt x="2584" y="43648"/>
                    <a:pt x="2615" y="44104"/>
                  </a:cubicBezTo>
                  <a:cubicBezTo>
                    <a:pt x="2615" y="44347"/>
                    <a:pt x="2615" y="44560"/>
                    <a:pt x="2736" y="44773"/>
                  </a:cubicBezTo>
                  <a:cubicBezTo>
                    <a:pt x="2736" y="44773"/>
                    <a:pt x="4754" y="45368"/>
                    <a:pt x="5842" y="45368"/>
                  </a:cubicBezTo>
                  <a:cubicBezTo>
                    <a:pt x="6056" y="45368"/>
                    <a:pt x="6234" y="45345"/>
                    <a:pt x="6353" y="45290"/>
                  </a:cubicBezTo>
                  <a:lnTo>
                    <a:pt x="7417" y="43588"/>
                  </a:lnTo>
                  <a:cubicBezTo>
                    <a:pt x="7600" y="43466"/>
                    <a:pt x="7478" y="43223"/>
                    <a:pt x="7448" y="43040"/>
                  </a:cubicBezTo>
                  <a:cubicBezTo>
                    <a:pt x="7296" y="42676"/>
                    <a:pt x="7174" y="42281"/>
                    <a:pt x="7053" y="41916"/>
                  </a:cubicBezTo>
                  <a:cubicBezTo>
                    <a:pt x="6992" y="41642"/>
                    <a:pt x="6961" y="41338"/>
                    <a:pt x="6901" y="41065"/>
                  </a:cubicBezTo>
                  <a:cubicBezTo>
                    <a:pt x="6840" y="40639"/>
                    <a:pt x="6536" y="40274"/>
                    <a:pt x="6566" y="39819"/>
                  </a:cubicBezTo>
                  <a:cubicBezTo>
                    <a:pt x="6566" y="39727"/>
                    <a:pt x="6597" y="39636"/>
                    <a:pt x="6566" y="39515"/>
                  </a:cubicBezTo>
                  <a:cubicBezTo>
                    <a:pt x="6566" y="39393"/>
                    <a:pt x="6445" y="39332"/>
                    <a:pt x="6414" y="39211"/>
                  </a:cubicBezTo>
                  <a:cubicBezTo>
                    <a:pt x="6384" y="39028"/>
                    <a:pt x="6414" y="38785"/>
                    <a:pt x="6414" y="38603"/>
                  </a:cubicBezTo>
                  <a:cubicBezTo>
                    <a:pt x="6414" y="38147"/>
                    <a:pt x="6384" y="37721"/>
                    <a:pt x="6384" y="37265"/>
                  </a:cubicBezTo>
                  <a:cubicBezTo>
                    <a:pt x="6353" y="36475"/>
                    <a:pt x="6293" y="35715"/>
                    <a:pt x="6353" y="34894"/>
                  </a:cubicBezTo>
                  <a:cubicBezTo>
                    <a:pt x="6353" y="34135"/>
                    <a:pt x="6414" y="33375"/>
                    <a:pt x="6505" y="32676"/>
                  </a:cubicBezTo>
                  <a:cubicBezTo>
                    <a:pt x="6566" y="31764"/>
                    <a:pt x="6688" y="30882"/>
                    <a:pt x="6718" y="30001"/>
                  </a:cubicBezTo>
                  <a:cubicBezTo>
                    <a:pt x="6749" y="29636"/>
                    <a:pt x="6749" y="29271"/>
                    <a:pt x="6840" y="28937"/>
                  </a:cubicBezTo>
                  <a:cubicBezTo>
                    <a:pt x="6901" y="28603"/>
                    <a:pt x="6901" y="28268"/>
                    <a:pt x="6901" y="27934"/>
                  </a:cubicBezTo>
                  <a:cubicBezTo>
                    <a:pt x="6901" y="27660"/>
                    <a:pt x="6992" y="27387"/>
                    <a:pt x="7053" y="27174"/>
                  </a:cubicBezTo>
                  <a:cubicBezTo>
                    <a:pt x="7174" y="26809"/>
                    <a:pt x="7265" y="26475"/>
                    <a:pt x="7357" y="26141"/>
                  </a:cubicBezTo>
                  <a:cubicBezTo>
                    <a:pt x="7448" y="25867"/>
                    <a:pt x="7600" y="25654"/>
                    <a:pt x="7721" y="25381"/>
                  </a:cubicBezTo>
                  <a:cubicBezTo>
                    <a:pt x="7873" y="25077"/>
                    <a:pt x="7934" y="24773"/>
                    <a:pt x="8025" y="24438"/>
                  </a:cubicBezTo>
                  <a:cubicBezTo>
                    <a:pt x="8177" y="23618"/>
                    <a:pt x="8116" y="22858"/>
                    <a:pt x="8177" y="22068"/>
                  </a:cubicBezTo>
                  <a:cubicBezTo>
                    <a:pt x="8208" y="21338"/>
                    <a:pt x="8390" y="20578"/>
                    <a:pt x="8542" y="19879"/>
                  </a:cubicBezTo>
                  <a:cubicBezTo>
                    <a:pt x="8724" y="18998"/>
                    <a:pt x="8998" y="18147"/>
                    <a:pt x="9241" y="17295"/>
                  </a:cubicBezTo>
                  <a:cubicBezTo>
                    <a:pt x="9423" y="16566"/>
                    <a:pt x="9606" y="15836"/>
                    <a:pt x="9758" y="15107"/>
                  </a:cubicBezTo>
                  <a:cubicBezTo>
                    <a:pt x="9940" y="14408"/>
                    <a:pt x="10092" y="13648"/>
                    <a:pt x="10183" y="12888"/>
                  </a:cubicBezTo>
                  <a:cubicBezTo>
                    <a:pt x="10305" y="12037"/>
                    <a:pt x="10396" y="11156"/>
                    <a:pt x="10487" y="10304"/>
                  </a:cubicBezTo>
                  <a:cubicBezTo>
                    <a:pt x="10518" y="9909"/>
                    <a:pt x="10518" y="9484"/>
                    <a:pt x="10548" y="9119"/>
                  </a:cubicBezTo>
                  <a:cubicBezTo>
                    <a:pt x="10609" y="8754"/>
                    <a:pt x="10670" y="8450"/>
                    <a:pt x="10700" y="8116"/>
                  </a:cubicBezTo>
                  <a:cubicBezTo>
                    <a:pt x="10700" y="7782"/>
                    <a:pt x="10670" y="7478"/>
                    <a:pt x="10670" y="7174"/>
                  </a:cubicBezTo>
                  <a:cubicBezTo>
                    <a:pt x="10670" y="6779"/>
                    <a:pt x="10791" y="6414"/>
                    <a:pt x="10913" y="6079"/>
                  </a:cubicBezTo>
                  <a:cubicBezTo>
                    <a:pt x="10943" y="5867"/>
                    <a:pt x="11065" y="5684"/>
                    <a:pt x="11126" y="5502"/>
                  </a:cubicBezTo>
                  <a:cubicBezTo>
                    <a:pt x="11217" y="5350"/>
                    <a:pt x="11369" y="5168"/>
                    <a:pt x="11399" y="4985"/>
                  </a:cubicBezTo>
                  <a:cubicBezTo>
                    <a:pt x="11521" y="4590"/>
                    <a:pt x="11582" y="4225"/>
                    <a:pt x="11642" y="3830"/>
                  </a:cubicBezTo>
                  <a:cubicBezTo>
                    <a:pt x="11673" y="3465"/>
                    <a:pt x="11703" y="3101"/>
                    <a:pt x="11703" y="2736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7"/>
            <p:cNvSpPr/>
            <p:nvPr/>
          </p:nvSpPr>
          <p:spPr>
            <a:xfrm>
              <a:off x="1153321" y="2231117"/>
              <a:ext cx="347246" cy="672961"/>
            </a:xfrm>
            <a:custGeom>
              <a:avLst/>
              <a:gdLst/>
              <a:ahLst/>
              <a:cxnLst/>
              <a:rect l="l" t="t" r="r" b="b"/>
              <a:pathLst>
                <a:path w="13192" h="25566" extrusionOk="0">
                  <a:moveTo>
                    <a:pt x="2006" y="0"/>
                  </a:moveTo>
                  <a:lnTo>
                    <a:pt x="1094" y="2462"/>
                  </a:lnTo>
                  <a:cubicBezTo>
                    <a:pt x="973" y="3131"/>
                    <a:pt x="638" y="3647"/>
                    <a:pt x="456" y="4255"/>
                  </a:cubicBezTo>
                  <a:cubicBezTo>
                    <a:pt x="122" y="5502"/>
                    <a:pt x="0" y="6809"/>
                    <a:pt x="122" y="8085"/>
                  </a:cubicBezTo>
                  <a:cubicBezTo>
                    <a:pt x="213" y="9423"/>
                    <a:pt x="608" y="10760"/>
                    <a:pt x="1125" y="11976"/>
                  </a:cubicBezTo>
                  <a:lnTo>
                    <a:pt x="3252" y="19119"/>
                  </a:lnTo>
                  <a:cubicBezTo>
                    <a:pt x="3192" y="19271"/>
                    <a:pt x="3100" y="19423"/>
                    <a:pt x="2949" y="19484"/>
                  </a:cubicBezTo>
                  <a:cubicBezTo>
                    <a:pt x="2857" y="19575"/>
                    <a:pt x="2705" y="19605"/>
                    <a:pt x="2614" y="19727"/>
                  </a:cubicBezTo>
                  <a:cubicBezTo>
                    <a:pt x="2553" y="19818"/>
                    <a:pt x="2493" y="20031"/>
                    <a:pt x="2432" y="20183"/>
                  </a:cubicBezTo>
                  <a:cubicBezTo>
                    <a:pt x="2310" y="20335"/>
                    <a:pt x="2158" y="20426"/>
                    <a:pt x="2006" y="20547"/>
                  </a:cubicBezTo>
                  <a:cubicBezTo>
                    <a:pt x="1824" y="20699"/>
                    <a:pt x="1702" y="20821"/>
                    <a:pt x="1581" y="21034"/>
                  </a:cubicBezTo>
                  <a:cubicBezTo>
                    <a:pt x="1550" y="21155"/>
                    <a:pt x="1429" y="21277"/>
                    <a:pt x="1216" y="21550"/>
                  </a:cubicBezTo>
                  <a:cubicBezTo>
                    <a:pt x="912" y="21885"/>
                    <a:pt x="486" y="22158"/>
                    <a:pt x="152" y="22341"/>
                  </a:cubicBezTo>
                  <a:cubicBezTo>
                    <a:pt x="2523" y="24506"/>
                    <a:pt x="3605" y="25097"/>
                    <a:pt x="4065" y="25097"/>
                  </a:cubicBezTo>
                  <a:cubicBezTo>
                    <a:pt x="4147" y="25097"/>
                    <a:pt x="4209" y="25078"/>
                    <a:pt x="4256" y="25046"/>
                  </a:cubicBezTo>
                  <a:cubicBezTo>
                    <a:pt x="4377" y="24955"/>
                    <a:pt x="5046" y="24195"/>
                    <a:pt x="5167" y="24165"/>
                  </a:cubicBezTo>
                  <a:cubicBezTo>
                    <a:pt x="5193" y="24152"/>
                    <a:pt x="5218" y="24145"/>
                    <a:pt x="5241" y="24145"/>
                  </a:cubicBezTo>
                  <a:cubicBezTo>
                    <a:pt x="5273" y="24145"/>
                    <a:pt x="5302" y="24159"/>
                    <a:pt x="5319" y="24195"/>
                  </a:cubicBezTo>
                  <a:cubicBezTo>
                    <a:pt x="5350" y="24286"/>
                    <a:pt x="5350" y="24347"/>
                    <a:pt x="5350" y="24438"/>
                  </a:cubicBezTo>
                  <a:lnTo>
                    <a:pt x="5471" y="25107"/>
                  </a:lnTo>
                  <a:cubicBezTo>
                    <a:pt x="5502" y="25228"/>
                    <a:pt x="5502" y="25472"/>
                    <a:pt x="5623" y="25532"/>
                  </a:cubicBezTo>
                  <a:cubicBezTo>
                    <a:pt x="5671" y="25556"/>
                    <a:pt x="5728" y="25566"/>
                    <a:pt x="5787" y="25566"/>
                  </a:cubicBezTo>
                  <a:cubicBezTo>
                    <a:pt x="5951" y="25566"/>
                    <a:pt x="6134" y="25494"/>
                    <a:pt x="6201" y="25472"/>
                  </a:cubicBezTo>
                  <a:cubicBezTo>
                    <a:pt x="6445" y="25354"/>
                    <a:pt x="6772" y="25314"/>
                    <a:pt x="7151" y="25314"/>
                  </a:cubicBezTo>
                  <a:cubicBezTo>
                    <a:pt x="7935" y="25314"/>
                    <a:pt x="8940" y="25483"/>
                    <a:pt x="9894" y="25483"/>
                  </a:cubicBezTo>
                  <a:cubicBezTo>
                    <a:pt x="10032" y="25483"/>
                    <a:pt x="10169" y="25480"/>
                    <a:pt x="10304" y="25472"/>
                  </a:cubicBezTo>
                  <a:cubicBezTo>
                    <a:pt x="10973" y="25411"/>
                    <a:pt x="11976" y="25198"/>
                    <a:pt x="13192" y="24468"/>
                  </a:cubicBezTo>
                  <a:cubicBezTo>
                    <a:pt x="13131" y="24165"/>
                    <a:pt x="13070" y="23739"/>
                    <a:pt x="12979" y="23253"/>
                  </a:cubicBezTo>
                  <a:cubicBezTo>
                    <a:pt x="12918" y="22706"/>
                    <a:pt x="12493" y="16991"/>
                    <a:pt x="12371" y="15988"/>
                  </a:cubicBezTo>
                  <a:cubicBezTo>
                    <a:pt x="12280" y="15076"/>
                    <a:pt x="12128" y="14164"/>
                    <a:pt x="11976" y="13252"/>
                  </a:cubicBezTo>
                  <a:cubicBezTo>
                    <a:pt x="11885" y="12857"/>
                    <a:pt x="11854" y="12462"/>
                    <a:pt x="11885" y="12037"/>
                  </a:cubicBezTo>
                  <a:cubicBezTo>
                    <a:pt x="11915" y="11581"/>
                    <a:pt x="12006" y="11125"/>
                    <a:pt x="12037" y="10669"/>
                  </a:cubicBezTo>
                  <a:cubicBezTo>
                    <a:pt x="12128" y="9970"/>
                    <a:pt x="12006" y="9149"/>
                    <a:pt x="11611" y="8511"/>
                  </a:cubicBezTo>
                  <a:cubicBezTo>
                    <a:pt x="11399" y="8146"/>
                    <a:pt x="11095" y="7781"/>
                    <a:pt x="10760" y="7508"/>
                  </a:cubicBezTo>
                  <a:lnTo>
                    <a:pt x="6900" y="3070"/>
                  </a:lnTo>
                  <a:lnTo>
                    <a:pt x="6718" y="3070"/>
                  </a:lnTo>
                  <a:cubicBezTo>
                    <a:pt x="5988" y="3040"/>
                    <a:pt x="5471" y="2736"/>
                    <a:pt x="5167" y="2553"/>
                  </a:cubicBezTo>
                  <a:cubicBezTo>
                    <a:pt x="4559" y="2158"/>
                    <a:pt x="3374" y="1337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7"/>
            <p:cNvSpPr/>
            <p:nvPr/>
          </p:nvSpPr>
          <p:spPr>
            <a:xfrm>
              <a:off x="1222918" y="2423113"/>
              <a:ext cx="110449" cy="350484"/>
            </a:xfrm>
            <a:custGeom>
              <a:avLst/>
              <a:gdLst/>
              <a:ahLst/>
              <a:cxnLst/>
              <a:rect l="l" t="t" r="r" b="b"/>
              <a:pathLst>
                <a:path w="4196" h="13315" extrusionOk="0">
                  <a:moveTo>
                    <a:pt x="2402" y="1"/>
                  </a:moveTo>
                  <a:lnTo>
                    <a:pt x="1" y="4682"/>
                  </a:lnTo>
                  <a:lnTo>
                    <a:pt x="4195" y="13314"/>
                  </a:lnTo>
                  <a:cubicBezTo>
                    <a:pt x="4195" y="13314"/>
                    <a:pt x="2827" y="6019"/>
                    <a:pt x="2706" y="5655"/>
                  </a:cubicBezTo>
                  <a:cubicBezTo>
                    <a:pt x="2554" y="5320"/>
                    <a:pt x="3891" y="123"/>
                    <a:pt x="3891" y="123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7"/>
            <p:cNvSpPr/>
            <p:nvPr/>
          </p:nvSpPr>
          <p:spPr>
            <a:xfrm>
              <a:off x="1160507" y="3967455"/>
              <a:ext cx="330479" cy="139141"/>
            </a:xfrm>
            <a:custGeom>
              <a:avLst/>
              <a:gdLst/>
              <a:ahLst/>
              <a:cxnLst/>
              <a:rect l="l" t="t" r="r" b="b"/>
              <a:pathLst>
                <a:path w="12555" h="5286" extrusionOk="0">
                  <a:moveTo>
                    <a:pt x="5213" y="0"/>
                  </a:moveTo>
                  <a:cubicBezTo>
                    <a:pt x="4594" y="0"/>
                    <a:pt x="4308" y="760"/>
                    <a:pt x="3922" y="1119"/>
                  </a:cubicBezTo>
                  <a:cubicBezTo>
                    <a:pt x="3679" y="1393"/>
                    <a:pt x="3283" y="1514"/>
                    <a:pt x="2919" y="1545"/>
                  </a:cubicBezTo>
                  <a:cubicBezTo>
                    <a:pt x="2768" y="1572"/>
                    <a:pt x="2624" y="1587"/>
                    <a:pt x="2478" y="1587"/>
                  </a:cubicBezTo>
                  <a:cubicBezTo>
                    <a:pt x="2299" y="1587"/>
                    <a:pt x="2116" y="1564"/>
                    <a:pt x="1916" y="1514"/>
                  </a:cubicBezTo>
                  <a:cubicBezTo>
                    <a:pt x="1581" y="1423"/>
                    <a:pt x="1277" y="1332"/>
                    <a:pt x="943" y="1241"/>
                  </a:cubicBezTo>
                  <a:lnTo>
                    <a:pt x="669" y="1241"/>
                  </a:lnTo>
                  <a:cubicBezTo>
                    <a:pt x="487" y="1301"/>
                    <a:pt x="457" y="1484"/>
                    <a:pt x="365" y="1636"/>
                  </a:cubicBezTo>
                  <a:cubicBezTo>
                    <a:pt x="153" y="2304"/>
                    <a:pt x="92" y="3064"/>
                    <a:pt x="31" y="3763"/>
                  </a:cubicBezTo>
                  <a:cubicBezTo>
                    <a:pt x="1" y="4067"/>
                    <a:pt x="1" y="4402"/>
                    <a:pt x="31" y="4706"/>
                  </a:cubicBezTo>
                  <a:cubicBezTo>
                    <a:pt x="31" y="4797"/>
                    <a:pt x="61" y="4888"/>
                    <a:pt x="92" y="4949"/>
                  </a:cubicBezTo>
                  <a:cubicBezTo>
                    <a:pt x="244" y="5162"/>
                    <a:pt x="639" y="5192"/>
                    <a:pt x="852" y="5192"/>
                  </a:cubicBezTo>
                  <a:cubicBezTo>
                    <a:pt x="1460" y="5283"/>
                    <a:pt x="2037" y="5283"/>
                    <a:pt x="2645" y="5283"/>
                  </a:cubicBezTo>
                  <a:lnTo>
                    <a:pt x="5745" y="5283"/>
                  </a:lnTo>
                  <a:cubicBezTo>
                    <a:pt x="6162" y="5283"/>
                    <a:pt x="6582" y="5286"/>
                    <a:pt x="7002" y="5286"/>
                  </a:cubicBezTo>
                  <a:cubicBezTo>
                    <a:pt x="8053" y="5286"/>
                    <a:pt x="9111" y="5270"/>
                    <a:pt x="10153" y="5162"/>
                  </a:cubicBezTo>
                  <a:cubicBezTo>
                    <a:pt x="10822" y="5101"/>
                    <a:pt x="11490" y="4979"/>
                    <a:pt x="12098" y="4675"/>
                  </a:cubicBezTo>
                  <a:cubicBezTo>
                    <a:pt x="12341" y="4554"/>
                    <a:pt x="12524" y="4432"/>
                    <a:pt x="12524" y="4189"/>
                  </a:cubicBezTo>
                  <a:cubicBezTo>
                    <a:pt x="12554" y="3611"/>
                    <a:pt x="12402" y="3034"/>
                    <a:pt x="11855" y="2791"/>
                  </a:cubicBezTo>
                  <a:cubicBezTo>
                    <a:pt x="11600" y="2689"/>
                    <a:pt x="11307" y="2672"/>
                    <a:pt x="11013" y="2672"/>
                  </a:cubicBezTo>
                  <a:cubicBezTo>
                    <a:pt x="10873" y="2672"/>
                    <a:pt x="10733" y="2676"/>
                    <a:pt x="10597" y="2676"/>
                  </a:cubicBezTo>
                  <a:cubicBezTo>
                    <a:pt x="10508" y="2676"/>
                    <a:pt x="10420" y="2675"/>
                    <a:pt x="10335" y="2669"/>
                  </a:cubicBezTo>
                  <a:cubicBezTo>
                    <a:pt x="9636" y="2608"/>
                    <a:pt x="8998" y="2396"/>
                    <a:pt x="8390" y="2092"/>
                  </a:cubicBezTo>
                  <a:cubicBezTo>
                    <a:pt x="7752" y="1788"/>
                    <a:pt x="7144" y="1362"/>
                    <a:pt x="6566" y="937"/>
                  </a:cubicBezTo>
                  <a:cubicBezTo>
                    <a:pt x="6293" y="724"/>
                    <a:pt x="5989" y="511"/>
                    <a:pt x="5715" y="268"/>
                  </a:cubicBezTo>
                  <a:cubicBezTo>
                    <a:pt x="5654" y="177"/>
                    <a:pt x="5533" y="86"/>
                    <a:pt x="5411" y="25"/>
                  </a:cubicBezTo>
                  <a:cubicBezTo>
                    <a:pt x="5341" y="8"/>
                    <a:pt x="5275" y="0"/>
                    <a:pt x="5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7"/>
            <p:cNvSpPr/>
            <p:nvPr/>
          </p:nvSpPr>
          <p:spPr>
            <a:xfrm>
              <a:off x="1165324" y="2349068"/>
              <a:ext cx="380071" cy="583965"/>
            </a:xfrm>
            <a:custGeom>
              <a:avLst/>
              <a:gdLst/>
              <a:ahLst/>
              <a:cxnLst/>
              <a:rect l="l" t="t" r="r" b="b"/>
              <a:pathLst>
                <a:path w="14439" h="22185" extrusionOk="0">
                  <a:moveTo>
                    <a:pt x="3022" y="0"/>
                  </a:moveTo>
                  <a:cubicBezTo>
                    <a:pt x="2837" y="0"/>
                    <a:pt x="2649" y="15"/>
                    <a:pt x="2462" y="48"/>
                  </a:cubicBezTo>
                  <a:cubicBezTo>
                    <a:pt x="2006" y="109"/>
                    <a:pt x="1581" y="352"/>
                    <a:pt x="1246" y="686"/>
                  </a:cubicBezTo>
                  <a:cubicBezTo>
                    <a:pt x="760" y="1173"/>
                    <a:pt x="334" y="1872"/>
                    <a:pt x="152" y="2540"/>
                  </a:cubicBezTo>
                  <a:cubicBezTo>
                    <a:pt x="61" y="2875"/>
                    <a:pt x="30" y="3270"/>
                    <a:pt x="30" y="3604"/>
                  </a:cubicBezTo>
                  <a:cubicBezTo>
                    <a:pt x="30" y="4151"/>
                    <a:pt x="0" y="4638"/>
                    <a:pt x="0" y="5185"/>
                  </a:cubicBezTo>
                  <a:cubicBezTo>
                    <a:pt x="0" y="6188"/>
                    <a:pt x="61" y="7221"/>
                    <a:pt x="152" y="8224"/>
                  </a:cubicBezTo>
                  <a:cubicBezTo>
                    <a:pt x="182" y="8650"/>
                    <a:pt x="182" y="9106"/>
                    <a:pt x="182" y="9592"/>
                  </a:cubicBezTo>
                  <a:cubicBezTo>
                    <a:pt x="152" y="9957"/>
                    <a:pt x="61" y="10352"/>
                    <a:pt x="122" y="10717"/>
                  </a:cubicBezTo>
                  <a:cubicBezTo>
                    <a:pt x="152" y="10990"/>
                    <a:pt x="213" y="11203"/>
                    <a:pt x="334" y="11416"/>
                  </a:cubicBezTo>
                  <a:cubicBezTo>
                    <a:pt x="578" y="11781"/>
                    <a:pt x="821" y="12115"/>
                    <a:pt x="1064" y="12510"/>
                  </a:cubicBezTo>
                  <a:cubicBezTo>
                    <a:pt x="1520" y="13392"/>
                    <a:pt x="1976" y="14243"/>
                    <a:pt x="2493" y="15063"/>
                  </a:cubicBezTo>
                  <a:cubicBezTo>
                    <a:pt x="3009" y="15823"/>
                    <a:pt x="3617" y="16492"/>
                    <a:pt x="4225" y="17191"/>
                  </a:cubicBezTo>
                  <a:cubicBezTo>
                    <a:pt x="4894" y="17951"/>
                    <a:pt x="5593" y="18711"/>
                    <a:pt x="6292" y="19410"/>
                  </a:cubicBezTo>
                  <a:cubicBezTo>
                    <a:pt x="7021" y="20048"/>
                    <a:pt x="7751" y="20717"/>
                    <a:pt x="8511" y="21264"/>
                  </a:cubicBezTo>
                  <a:cubicBezTo>
                    <a:pt x="8815" y="21507"/>
                    <a:pt x="9484" y="21842"/>
                    <a:pt x="10365" y="22024"/>
                  </a:cubicBezTo>
                  <a:cubicBezTo>
                    <a:pt x="10862" y="22140"/>
                    <a:pt x="11328" y="22185"/>
                    <a:pt x="11755" y="22185"/>
                  </a:cubicBezTo>
                  <a:cubicBezTo>
                    <a:pt x="12452" y="22185"/>
                    <a:pt x="13044" y="22065"/>
                    <a:pt x="13496" y="21933"/>
                  </a:cubicBezTo>
                  <a:cubicBezTo>
                    <a:pt x="13709" y="21690"/>
                    <a:pt x="14316" y="20930"/>
                    <a:pt x="14377" y="19744"/>
                  </a:cubicBezTo>
                  <a:cubicBezTo>
                    <a:pt x="14438" y="19045"/>
                    <a:pt x="14286" y="18437"/>
                    <a:pt x="14134" y="18133"/>
                  </a:cubicBezTo>
                  <a:cubicBezTo>
                    <a:pt x="13496" y="18042"/>
                    <a:pt x="12766" y="17829"/>
                    <a:pt x="12006" y="17404"/>
                  </a:cubicBezTo>
                  <a:cubicBezTo>
                    <a:pt x="11915" y="17373"/>
                    <a:pt x="11794" y="17282"/>
                    <a:pt x="11733" y="17252"/>
                  </a:cubicBezTo>
                  <a:cubicBezTo>
                    <a:pt x="12158" y="16978"/>
                    <a:pt x="12523" y="16826"/>
                    <a:pt x="12797" y="16766"/>
                  </a:cubicBezTo>
                  <a:cubicBezTo>
                    <a:pt x="13192" y="16644"/>
                    <a:pt x="13435" y="16644"/>
                    <a:pt x="13526" y="16431"/>
                  </a:cubicBezTo>
                  <a:cubicBezTo>
                    <a:pt x="13587" y="16218"/>
                    <a:pt x="13465" y="15975"/>
                    <a:pt x="13405" y="15823"/>
                  </a:cubicBezTo>
                  <a:cubicBezTo>
                    <a:pt x="13237" y="15593"/>
                    <a:pt x="12955" y="15478"/>
                    <a:pt x="12637" y="15478"/>
                  </a:cubicBezTo>
                  <a:cubicBezTo>
                    <a:pt x="12493" y="15478"/>
                    <a:pt x="12341" y="15502"/>
                    <a:pt x="12189" y="15550"/>
                  </a:cubicBezTo>
                  <a:cubicBezTo>
                    <a:pt x="11003" y="16249"/>
                    <a:pt x="9818" y="16948"/>
                    <a:pt x="8693" y="17677"/>
                  </a:cubicBezTo>
                  <a:cubicBezTo>
                    <a:pt x="8663" y="17647"/>
                    <a:pt x="8572" y="17556"/>
                    <a:pt x="8480" y="17495"/>
                  </a:cubicBezTo>
                  <a:cubicBezTo>
                    <a:pt x="7721" y="16735"/>
                    <a:pt x="7508" y="15975"/>
                    <a:pt x="6991" y="14942"/>
                  </a:cubicBezTo>
                  <a:cubicBezTo>
                    <a:pt x="6535" y="14030"/>
                    <a:pt x="6110" y="13118"/>
                    <a:pt x="5623" y="12206"/>
                  </a:cubicBezTo>
                  <a:cubicBezTo>
                    <a:pt x="5441" y="11811"/>
                    <a:pt x="5198" y="11446"/>
                    <a:pt x="4985" y="11051"/>
                  </a:cubicBezTo>
                  <a:cubicBezTo>
                    <a:pt x="4742" y="10686"/>
                    <a:pt x="4468" y="10352"/>
                    <a:pt x="4286" y="9927"/>
                  </a:cubicBezTo>
                  <a:cubicBezTo>
                    <a:pt x="4012" y="9349"/>
                    <a:pt x="4103" y="8832"/>
                    <a:pt x="4134" y="8224"/>
                  </a:cubicBezTo>
                  <a:cubicBezTo>
                    <a:pt x="4164" y="7677"/>
                    <a:pt x="4255" y="7161"/>
                    <a:pt x="4286" y="6613"/>
                  </a:cubicBezTo>
                  <a:cubicBezTo>
                    <a:pt x="4316" y="6127"/>
                    <a:pt x="4347" y="5671"/>
                    <a:pt x="4407" y="5185"/>
                  </a:cubicBezTo>
                  <a:cubicBezTo>
                    <a:pt x="4458" y="4346"/>
                    <a:pt x="4530" y="3550"/>
                    <a:pt x="4535" y="2725"/>
                  </a:cubicBezTo>
                  <a:lnTo>
                    <a:pt x="4535" y="2725"/>
                  </a:lnTo>
                  <a:lnTo>
                    <a:pt x="4559" y="4790"/>
                  </a:lnTo>
                  <a:cubicBezTo>
                    <a:pt x="5046" y="4607"/>
                    <a:pt x="5441" y="4273"/>
                    <a:pt x="5684" y="3756"/>
                  </a:cubicBezTo>
                  <a:cubicBezTo>
                    <a:pt x="5897" y="3391"/>
                    <a:pt x="6049" y="2966"/>
                    <a:pt x="5988" y="2510"/>
                  </a:cubicBezTo>
                  <a:cubicBezTo>
                    <a:pt x="5988" y="2024"/>
                    <a:pt x="5806" y="1568"/>
                    <a:pt x="5532" y="1173"/>
                  </a:cubicBezTo>
                  <a:cubicBezTo>
                    <a:pt x="5289" y="747"/>
                    <a:pt x="4894" y="504"/>
                    <a:pt x="4468" y="291"/>
                  </a:cubicBezTo>
                  <a:cubicBezTo>
                    <a:pt x="4023" y="113"/>
                    <a:pt x="3529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7"/>
            <p:cNvSpPr/>
            <p:nvPr/>
          </p:nvSpPr>
          <p:spPr>
            <a:xfrm>
              <a:off x="1086910" y="1872236"/>
              <a:ext cx="418475" cy="367594"/>
            </a:xfrm>
            <a:custGeom>
              <a:avLst/>
              <a:gdLst/>
              <a:ahLst/>
              <a:cxnLst/>
              <a:rect l="l" t="t" r="r" b="b"/>
              <a:pathLst>
                <a:path w="15898" h="13965" extrusionOk="0">
                  <a:moveTo>
                    <a:pt x="8186" y="0"/>
                  </a:moveTo>
                  <a:cubicBezTo>
                    <a:pt x="7775" y="0"/>
                    <a:pt x="7255" y="94"/>
                    <a:pt x="6779" y="442"/>
                  </a:cubicBezTo>
                  <a:cubicBezTo>
                    <a:pt x="6140" y="868"/>
                    <a:pt x="5897" y="1476"/>
                    <a:pt x="5836" y="1749"/>
                  </a:cubicBezTo>
                  <a:cubicBezTo>
                    <a:pt x="5596" y="1616"/>
                    <a:pt x="4907" y="1176"/>
                    <a:pt x="4000" y="1176"/>
                  </a:cubicBezTo>
                  <a:cubicBezTo>
                    <a:pt x="3876" y="1176"/>
                    <a:pt x="3749" y="1184"/>
                    <a:pt x="3617" y="1202"/>
                  </a:cubicBezTo>
                  <a:cubicBezTo>
                    <a:pt x="3405" y="1233"/>
                    <a:pt x="2857" y="1324"/>
                    <a:pt x="2341" y="1749"/>
                  </a:cubicBezTo>
                  <a:cubicBezTo>
                    <a:pt x="2280" y="1780"/>
                    <a:pt x="1277" y="2570"/>
                    <a:pt x="1307" y="3725"/>
                  </a:cubicBezTo>
                  <a:cubicBezTo>
                    <a:pt x="1338" y="4576"/>
                    <a:pt x="1946" y="4850"/>
                    <a:pt x="1763" y="5427"/>
                  </a:cubicBezTo>
                  <a:cubicBezTo>
                    <a:pt x="1611" y="5944"/>
                    <a:pt x="1003" y="5853"/>
                    <a:pt x="578" y="6491"/>
                  </a:cubicBezTo>
                  <a:cubicBezTo>
                    <a:pt x="0" y="7403"/>
                    <a:pt x="456" y="8619"/>
                    <a:pt x="517" y="8710"/>
                  </a:cubicBezTo>
                  <a:cubicBezTo>
                    <a:pt x="882" y="9652"/>
                    <a:pt x="1733" y="10078"/>
                    <a:pt x="1915" y="10139"/>
                  </a:cubicBezTo>
                  <a:cubicBezTo>
                    <a:pt x="1794" y="10291"/>
                    <a:pt x="1277" y="10929"/>
                    <a:pt x="1338" y="11841"/>
                  </a:cubicBezTo>
                  <a:cubicBezTo>
                    <a:pt x="1429" y="12692"/>
                    <a:pt x="1946" y="13360"/>
                    <a:pt x="2584" y="13725"/>
                  </a:cubicBezTo>
                  <a:cubicBezTo>
                    <a:pt x="2916" y="13900"/>
                    <a:pt x="3255" y="13964"/>
                    <a:pt x="3575" y="13964"/>
                  </a:cubicBezTo>
                  <a:cubicBezTo>
                    <a:pt x="4367" y="13964"/>
                    <a:pt x="5038" y="13569"/>
                    <a:pt x="5168" y="13482"/>
                  </a:cubicBezTo>
                  <a:cubicBezTo>
                    <a:pt x="6475" y="12692"/>
                    <a:pt x="6900" y="11081"/>
                    <a:pt x="7143" y="10078"/>
                  </a:cubicBezTo>
                  <a:cubicBezTo>
                    <a:pt x="7508" y="8740"/>
                    <a:pt x="7447" y="7707"/>
                    <a:pt x="7721" y="7676"/>
                  </a:cubicBezTo>
                  <a:cubicBezTo>
                    <a:pt x="7724" y="7676"/>
                    <a:pt x="7727" y="7676"/>
                    <a:pt x="7730" y="7676"/>
                  </a:cubicBezTo>
                  <a:cubicBezTo>
                    <a:pt x="8027" y="7676"/>
                    <a:pt x="8267" y="9045"/>
                    <a:pt x="8621" y="9045"/>
                  </a:cubicBezTo>
                  <a:cubicBezTo>
                    <a:pt x="8625" y="9045"/>
                    <a:pt x="8629" y="9045"/>
                    <a:pt x="8633" y="9044"/>
                  </a:cubicBezTo>
                  <a:cubicBezTo>
                    <a:pt x="8815" y="9014"/>
                    <a:pt x="9028" y="8467"/>
                    <a:pt x="9028" y="8041"/>
                  </a:cubicBezTo>
                  <a:cubicBezTo>
                    <a:pt x="9028" y="7646"/>
                    <a:pt x="8876" y="7281"/>
                    <a:pt x="8785" y="7129"/>
                  </a:cubicBezTo>
                  <a:cubicBezTo>
                    <a:pt x="8785" y="6977"/>
                    <a:pt x="8876" y="6825"/>
                    <a:pt x="9028" y="6765"/>
                  </a:cubicBezTo>
                  <a:cubicBezTo>
                    <a:pt x="9087" y="6725"/>
                    <a:pt x="9150" y="6708"/>
                    <a:pt x="9216" y="6708"/>
                  </a:cubicBezTo>
                  <a:cubicBezTo>
                    <a:pt x="9554" y="6708"/>
                    <a:pt x="9973" y="7154"/>
                    <a:pt x="10456" y="7281"/>
                  </a:cubicBezTo>
                  <a:cubicBezTo>
                    <a:pt x="10576" y="7319"/>
                    <a:pt x="10712" y="7343"/>
                    <a:pt x="10866" y="7343"/>
                  </a:cubicBezTo>
                  <a:cubicBezTo>
                    <a:pt x="11341" y="7343"/>
                    <a:pt x="11993" y="7112"/>
                    <a:pt x="12888" y="6309"/>
                  </a:cubicBezTo>
                  <a:cubicBezTo>
                    <a:pt x="12888" y="6339"/>
                    <a:pt x="13070" y="7221"/>
                    <a:pt x="13922" y="7585"/>
                  </a:cubicBezTo>
                  <a:cubicBezTo>
                    <a:pt x="14116" y="7663"/>
                    <a:pt x="14332" y="7700"/>
                    <a:pt x="14544" y="7700"/>
                  </a:cubicBezTo>
                  <a:cubicBezTo>
                    <a:pt x="14995" y="7700"/>
                    <a:pt x="15428" y="7531"/>
                    <a:pt x="15593" y="7221"/>
                  </a:cubicBezTo>
                  <a:cubicBezTo>
                    <a:pt x="15897" y="6643"/>
                    <a:pt x="15016" y="6187"/>
                    <a:pt x="14985" y="4880"/>
                  </a:cubicBezTo>
                  <a:cubicBezTo>
                    <a:pt x="14955" y="3938"/>
                    <a:pt x="15441" y="3816"/>
                    <a:pt x="15320" y="2904"/>
                  </a:cubicBezTo>
                  <a:cubicBezTo>
                    <a:pt x="15289" y="2752"/>
                    <a:pt x="15137" y="1476"/>
                    <a:pt x="14073" y="898"/>
                  </a:cubicBezTo>
                  <a:cubicBezTo>
                    <a:pt x="13706" y="692"/>
                    <a:pt x="13338" y="636"/>
                    <a:pt x="13026" y="636"/>
                  </a:cubicBezTo>
                  <a:cubicBezTo>
                    <a:pt x="12692" y="636"/>
                    <a:pt x="12421" y="700"/>
                    <a:pt x="12280" y="716"/>
                  </a:cubicBezTo>
                  <a:cubicBezTo>
                    <a:pt x="11490" y="898"/>
                    <a:pt x="11004" y="1385"/>
                    <a:pt x="10791" y="1597"/>
                  </a:cubicBezTo>
                  <a:cubicBezTo>
                    <a:pt x="10730" y="1354"/>
                    <a:pt x="10608" y="1050"/>
                    <a:pt x="10335" y="746"/>
                  </a:cubicBezTo>
                  <a:cubicBezTo>
                    <a:pt x="9848" y="230"/>
                    <a:pt x="9180" y="108"/>
                    <a:pt x="8815" y="78"/>
                  </a:cubicBezTo>
                  <a:cubicBezTo>
                    <a:pt x="8682" y="41"/>
                    <a:pt x="8458" y="0"/>
                    <a:pt x="8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7"/>
            <p:cNvSpPr/>
            <p:nvPr/>
          </p:nvSpPr>
          <p:spPr>
            <a:xfrm>
              <a:off x="1250925" y="2062732"/>
              <a:ext cx="55225" cy="74809"/>
            </a:xfrm>
            <a:custGeom>
              <a:avLst/>
              <a:gdLst/>
              <a:ahLst/>
              <a:cxnLst/>
              <a:rect l="l" t="t" r="r" b="b"/>
              <a:pathLst>
                <a:path w="2098" h="2842" extrusionOk="0">
                  <a:moveTo>
                    <a:pt x="898" y="1"/>
                  </a:moveTo>
                  <a:cubicBezTo>
                    <a:pt x="643" y="1"/>
                    <a:pt x="403" y="141"/>
                    <a:pt x="274" y="348"/>
                  </a:cubicBezTo>
                  <a:cubicBezTo>
                    <a:pt x="0" y="774"/>
                    <a:pt x="244" y="1412"/>
                    <a:pt x="426" y="1838"/>
                  </a:cubicBezTo>
                  <a:cubicBezTo>
                    <a:pt x="608" y="2233"/>
                    <a:pt x="973" y="2750"/>
                    <a:pt x="1429" y="2841"/>
                  </a:cubicBezTo>
                  <a:cubicBezTo>
                    <a:pt x="1435" y="2841"/>
                    <a:pt x="1455" y="2842"/>
                    <a:pt x="1483" y="2842"/>
                  </a:cubicBezTo>
                  <a:cubicBezTo>
                    <a:pt x="1597" y="2842"/>
                    <a:pt x="1855" y="2823"/>
                    <a:pt x="1976" y="2628"/>
                  </a:cubicBezTo>
                  <a:cubicBezTo>
                    <a:pt x="2098" y="2476"/>
                    <a:pt x="2067" y="2324"/>
                    <a:pt x="2037" y="2263"/>
                  </a:cubicBezTo>
                  <a:cubicBezTo>
                    <a:pt x="2067" y="1929"/>
                    <a:pt x="2037" y="1503"/>
                    <a:pt x="1976" y="1078"/>
                  </a:cubicBezTo>
                  <a:cubicBezTo>
                    <a:pt x="1976" y="1047"/>
                    <a:pt x="1946" y="956"/>
                    <a:pt x="1915" y="895"/>
                  </a:cubicBezTo>
                  <a:cubicBezTo>
                    <a:pt x="1915" y="895"/>
                    <a:pt x="1885" y="743"/>
                    <a:pt x="1794" y="622"/>
                  </a:cubicBezTo>
                  <a:cubicBezTo>
                    <a:pt x="1642" y="348"/>
                    <a:pt x="1368" y="105"/>
                    <a:pt x="1034" y="14"/>
                  </a:cubicBezTo>
                  <a:cubicBezTo>
                    <a:pt x="988" y="5"/>
                    <a:pt x="943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7"/>
            <p:cNvSpPr/>
            <p:nvPr/>
          </p:nvSpPr>
          <p:spPr>
            <a:xfrm>
              <a:off x="3156727" y="3891277"/>
              <a:ext cx="176861" cy="184863"/>
            </a:xfrm>
            <a:custGeom>
              <a:avLst/>
              <a:gdLst/>
              <a:ahLst/>
              <a:cxnLst/>
              <a:rect l="l" t="t" r="r" b="b"/>
              <a:pathLst>
                <a:path w="6719" h="7023" extrusionOk="0">
                  <a:moveTo>
                    <a:pt x="3284" y="1"/>
                  </a:moveTo>
                  <a:cubicBezTo>
                    <a:pt x="3284" y="1"/>
                    <a:pt x="1" y="2524"/>
                    <a:pt x="1" y="3071"/>
                  </a:cubicBezTo>
                  <a:cubicBezTo>
                    <a:pt x="1" y="3648"/>
                    <a:pt x="1065" y="7022"/>
                    <a:pt x="1065" y="7022"/>
                  </a:cubicBezTo>
                  <a:lnTo>
                    <a:pt x="6262" y="7022"/>
                  </a:lnTo>
                  <a:cubicBezTo>
                    <a:pt x="6262" y="7022"/>
                    <a:pt x="6718" y="5898"/>
                    <a:pt x="6566" y="5472"/>
                  </a:cubicBezTo>
                  <a:cubicBezTo>
                    <a:pt x="6414" y="5047"/>
                    <a:pt x="4743" y="3770"/>
                    <a:pt x="4652" y="3527"/>
                  </a:cubicBezTo>
                  <a:cubicBezTo>
                    <a:pt x="4560" y="3253"/>
                    <a:pt x="3284" y="1"/>
                    <a:pt x="3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7"/>
            <p:cNvSpPr/>
            <p:nvPr/>
          </p:nvSpPr>
          <p:spPr>
            <a:xfrm>
              <a:off x="2375054" y="3890488"/>
              <a:ext cx="199235" cy="196050"/>
            </a:xfrm>
            <a:custGeom>
              <a:avLst/>
              <a:gdLst/>
              <a:ahLst/>
              <a:cxnLst/>
              <a:rect l="l" t="t" r="r" b="b"/>
              <a:pathLst>
                <a:path w="7569" h="7448" extrusionOk="0">
                  <a:moveTo>
                    <a:pt x="4225" y="0"/>
                  </a:moveTo>
                  <a:cubicBezTo>
                    <a:pt x="4225" y="0"/>
                    <a:pt x="3435" y="2554"/>
                    <a:pt x="3040" y="3162"/>
                  </a:cubicBezTo>
                  <a:cubicBezTo>
                    <a:pt x="2675" y="3769"/>
                    <a:pt x="517" y="5320"/>
                    <a:pt x="396" y="5502"/>
                  </a:cubicBezTo>
                  <a:cubicBezTo>
                    <a:pt x="304" y="5684"/>
                    <a:pt x="0" y="7447"/>
                    <a:pt x="0" y="7447"/>
                  </a:cubicBezTo>
                  <a:lnTo>
                    <a:pt x="7235" y="7447"/>
                  </a:lnTo>
                  <a:cubicBezTo>
                    <a:pt x="7235" y="7447"/>
                    <a:pt x="7569" y="4773"/>
                    <a:pt x="7569" y="4256"/>
                  </a:cubicBezTo>
                  <a:cubicBezTo>
                    <a:pt x="7569" y="3678"/>
                    <a:pt x="7326" y="2128"/>
                    <a:pt x="7326" y="2128"/>
                  </a:cubicBezTo>
                  <a:lnTo>
                    <a:pt x="7143" y="304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7"/>
            <p:cNvSpPr/>
            <p:nvPr/>
          </p:nvSpPr>
          <p:spPr>
            <a:xfrm>
              <a:off x="2469473" y="2823979"/>
              <a:ext cx="812918" cy="1127524"/>
            </a:xfrm>
            <a:custGeom>
              <a:avLst/>
              <a:gdLst/>
              <a:ahLst/>
              <a:cxnLst/>
              <a:rect l="l" t="t" r="r" b="b"/>
              <a:pathLst>
                <a:path w="30883" h="42835" extrusionOk="0">
                  <a:moveTo>
                    <a:pt x="22554" y="0"/>
                  </a:moveTo>
                  <a:lnTo>
                    <a:pt x="6292" y="851"/>
                  </a:lnTo>
                  <a:cubicBezTo>
                    <a:pt x="6292" y="851"/>
                    <a:pt x="4407" y="6900"/>
                    <a:pt x="4286" y="8511"/>
                  </a:cubicBezTo>
                  <a:cubicBezTo>
                    <a:pt x="4164" y="10152"/>
                    <a:pt x="2432" y="20882"/>
                    <a:pt x="2189" y="21855"/>
                  </a:cubicBezTo>
                  <a:cubicBezTo>
                    <a:pt x="1125" y="26718"/>
                    <a:pt x="0" y="37387"/>
                    <a:pt x="0" y="37387"/>
                  </a:cubicBezTo>
                  <a:lnTo>
                    <a:pt x="760" y="38390"/>
                  </a:lnTo>
                  <a:lnTo>
                    <a:pt x="0" y="39879"/>
                  </a:lnTo>
                  <a:lnTo>
                    <a:pt x="0" y="41764"/>
                  </a:lnTo>
                  <a:cubicBezTo>
                    <a:pt x="0" y="41764"/>
                    <a:pt x="1216" y="41429"/>
                    <a:pt x="1793" y="41429"/>
                  </a:cubicBezTo>
                  <a:cubicBezTo>
                    <a:pt x="2341" y="41429"/>
                    <a:pt x="3921" y="42068"/>
                    <a:pt x="3921" y="42068"/>
                  </a:cubicBezTo>
                  <a:cubicBezTo>
                    <a:pt x="3921" y="42068"/>
                    <a:pt x="5593" y="37447"/>
                    <a:pt x="5593" y="36748"/>
                  </a:cubicBezTo>
                  <a:cubicBezTo>
                    <a:pt x="5593" y="36080"/>
                    <a:pt x="6353" y="35715"/>
                    <a:pt x="6262" y="35229"/>
                  </a:cubicBezTo>
                  <a:cubicBezTo>
                    <a:pt x="6201" y="34742"/>
                    <a:pt x="6018" y="33405"/>
                    <a:pt x="6262" y="32827"/>
                  </a:cubicBezTo>
                  <a:cubicBezTo>
                    <a:pt x="6505" y="32280"/>
                    <a:pt x="7629" y="27265"/>
                    <a:pt x="7721" y="25928"/>
                  </a:cubicBezTo>
                  <a:cubicBezTo>
                    <a:pt x="7781" y="24590"/>
                    <a:pt x="9301" y="20456"/>
                    <a:pt x="9301" y="20456"/>
                  </a:cubicBezTo>
                  <a:cubicBezTo>
                    <a:pt x="9301" y="20456"/>
                    <a:pt x="11094" y="15168"/>
                    <a:pt x="11398" y="14408"/>
                  </a:cubicBezTo>
                  <a:cubicBezTo>
                    <a:pt x="11672" y="13648"/>
                    <a:pt x="12098" y="9696"/>
                    <a:pt x="13891" y="9696"/>
                  </a:cubicBezTo>
                  <a:cubicBezTo>
                    <a:pt x="15684" y="9696"/>
                    <a:pt x="18511" y="15350"/>
                    <a:pt x="18967" y="17447"/>
                  </a:cubicBezTo>
                  <a:cubicBezTo>
                    <a:pt x="19423" y="19544"/>
                    <a:pt x="22462" y="29727"/>
                    <a:pt x="22918" y="30487"/>
                  </a:cubicBezTo>
                  <a:cubicBezTo>
                    <a:pt x="23374" y="31247"/>
                    <a:pt x="25198" y="33800"/>
                    <a:pt x="25198" y="33800"/>
                  </a:cubicBezTo>
                  <a:lnTo>
                    <a:pt x="24499" y="36536"/>
                  </a:lnTo>
                  <a:lnTo>
                    <a:pt x="24985" y="40274"/>
                  </a:lnTo>
                  <a:cubicBezTo>
                    <a:pt x="24985" y="40274"/>
                    <a:pt x="25289" y="42220"/>
                    <a:pt x="25350" y="42645"/>
                  </a:cubicBezTo>
                  <a:cubicBezTo>
                    <a:pt x="25360" y="42787"/>
                    <a:pt x="25543" y="42834"/>
                    <a:pt x="25781" y="42834"/>
                  </a:cubicBezTo>
                  <a:cubicBezTo>
                    <a:pt x="26259" y="42834"/>
                    <a:pt x="26961" y="42645"/>
                    <a:pt x="26961" y="42645"/>
                  </a:cubicBezTo>
                  <a:cubicBezTo>
                    <a:pt x="26961" y="42645"/>
                    <a:pt x="29909" y="42037"/>
                    <a:pt x="30335" y="41764"/>
                  </a:cubicBezTo>
                  <a:cubicBezTo>
                    <a:pt x="30791" y="41551"/>
                    <a:pt x="30882" y="40487"/>
                    <a:pt x="30761" y="40183"/>
                  </a:cubicBezTo>
                  <a:cubicBezTo>
                    <a:pt x="30700" y="39818"/>
                    <a:pt x="30396" y="39180"/>
                    <a:pt x="30396" y="38846"/>
                  </a:cubicBezTo>
                  <a:cubicBezTo>
                    <a:pt x="30396" y="38511"/>
                    <a:pt x="28390" y="25076"/>
                    <a:pt x="28177" y="24073"/>
                  </a:cubicBezTo>
                  <a:cubicBezTo>
                    <a:pt x="27995" y="23040"/>
                    <a:pt x="26444" y="19393"/>
                    <a:pt x="26110" y="17873"/>
                  </a:cubicBezTo>
                  <a:cubicBezTo>
                    <a:pt x="25745" y="16323"/>
                    <a:pt x="25411" y="12766"/>
                    <a:pt x="25411" y="11642"/>
                  </a:cubicBezTo>
                  <a:cubicBezTo>
                    <a:pt x="25411" y="10487"/>
                    <a:pt x="25228" y="9271"/>
                    <a:pt x="25228" y="8784"/>
                  </a:cubicBezTo>
                  <a:cubicBezTo>
                    <a:pt x="25228" y="8298"/>
                    <a:pt x="22554" y="0"/>
                    <a:pt x="22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7"/>
            <p:cNvSpPr/>
            <p:nvPr/>
          </p:nvSpPr>
          <p:spPr>
            <a:xfrm>
              <a:off x="2514274" y="2093635"/>
              <a:ext cx="643296" cy="828974"/>
            </a:xfrm>
            <a:custGeom>
              <a:avLst/>
              <a:gdLst/>
              <a:ahLst/>
              <a:cxnLst/>
              <a:rect l="l" t="t" r="r" b="b"/>
              <a:pathLst>
                <a:path w="24439" h="31493" extrusionOk="0">
                  <a:moveTo>
                    <a:pt x="8724" y="1"/>
                  </a:moveTo>
                  <a:cubicBezTo>
                    <a:pt x="8509" y="1"/>
                    <a:pt x="8274" y="24"/>
                    <a:pt x="8025" y="86"/>
                  </a:cubicBezTo>
                  <a:cubicBezTo>
                    <a:pt x="7326" y="299"/>
                    <a:pt x="7265" y="603"/>
                    <a:pt x="6353" y="1089"/>
                  </a:cubicBezTo>
                  <a:cubicBezTo>
                    <a:pt x="5806" y="1393"/>
                    <a:pt x="5715" y="1363"/>
                    <a:pt x="3921" y="2001"/>
                  </a:cubicBezTo>
                  <a:cubicBezTo>
                    <a:pt x="2736" y="2427"/>
                    <a:pt x="2158" y="2639"/>
                    <a:pt x="2098" y="2731"/>
                  </a:cubicBezTo>
                  <a:cubicBezTo>
                    <a:pt x="1094" y="3642"/>
                    <a:pt x="1702" y="5101"/>
                    <a:pt x="1216" y="7472"/>
                  </a:cubicBezTo>
                  <a:cubicBezTo>
                    <a:pt x="942" y="8688"/>
                    <a:pt x="0" y="9874"/>
                    <a:pt x="91" y="10360"/>
                  </a:cubicBezTo>
                  <a:cubicBezTo>
                    <a:pt x="145" y="10792"/>
                    <a:pt x="1424" y="10816"/>
                    <a:pt x="2562" y="10816"/>
                  </a:cubicBezTo>
                  <a:cubicBezTo>
                    <a:pt x="2704" y="10816"/>
                    <a:pt x="2844" y="10816"/>
                    <a:pt x="2979" y="10816"/>
                  </a:cubicBezTo>
                  <a:cubicBezTo>
                    <a:pt x="4017" y="10816"/>
                    <a:pt x="4390" y="10623"/>
                    <a:pt x="4655" y="10623"/>
                  </a:cubicBezTo>
                  <a:cubicBezTo>
                    <a:pt x="4740" y="10623"/>
                    <a:pt x="4813" y="10643"/>
                    <a:pt x="4894" y="10694"/>
                  </a:cubicBezTo>
                  <a:cubicBezTo>
                    <a:pt x="6353" y="11545"/>
                    <a:pt x="3587" y="17017"/>
                    <a:pt x="3769" y="22700"/>
                  </a:cubicBezTo>
                  <a:cubicBezTo>
                    <a:pt x="3800" y="23248"/>
                    <a:pt x="3891" y="24980"/>
                    <a:pt x="3769" y="27351"/>
                  </a:cubicBezTo>
                  <a:cubicBezTo>
                    <a:pt x="3739" y="28415"/>
                    <a:pt x="3648" y="29327"/>
                    <a:pt x="3587" y="29874"/>
                  </a:cubicBezTo>
                  <a:cubicBezTo>
                    <a:pt x="7143" y="30846"/>
                    <a:pt x="10213" y="31211"/>
                    <a:pt x="12462" y="31394"/>
                  </a:cubicBezTo>
                  <a:cubicBezTo>
                    <a:pt x="13365" y="31460"/>
                    <a:pt x="14147" y="31492"/>
                    <a:pt x="14835" y="31492"/>
                  </a:cubicBezTo>
                  <a:cubicBezTo>
                    <a:pt x="16996" y="31492"/>
                    <a:pt x="18225" y="31172"/>
                    <a:pt x="19332" y="30573"/>
                  </a:cubicBezTo>
                  <a:cubicBezTo>
                    <a:pt x="20548" y="29935"/>
                    <a:pt x="21368" y="29084"/>
                    <a:pt x="21885" y="28476"/>
                  </a:cubicBezTo>
                  <a:cubicBezTo>
                    <a:pt x="21429" y="27503"/>
                    <a:pt x="21308" y="26682"/>
                    <a:pt x="21308" y="26135"/>
                  </a:cubicBezTo>
                  <a:cubicBezTo>
                    <a:pt x="21308" y="25314"/>
                    <a:pt x="21460" y="25071"/>
                    <a:pt x="21399" y="24038"/>
                  </a:cubicBezTo>
                  <a:cubicBezTo>
                    <a:pt x="21399" y="23704"/>
                    <a:pt x="21308" y="23278"/>
                    <a:pt x="21125" y="22245"/>
                  </a:cubicBezTo>
                  <a:cubicBezTo>
                    <a:pt x="20821" y="20846"/>
                    <a:pt x="20639" y="20299"/>
                    <a:pt x="20487" y="19600"/>
                  </a:cubicBezTo>
                  <a:cubicBezTo>
                    <a:pt x="20305" y="18719"/>
                    <a:pt x="19575" y="15588"/>
                    <a:pt x="21125" y="13369"/>
                  </a:cubicBezTo>
                  <a:cubicBezTo>
                    <a:pt x="21308" y="13095"/>
                    <a:pt x="21460" y="12913"/>
                    <a:pt x="21581" y="12792"/>
                  </a:cubicBezTo>
                  <a:cubicBezTo>
                    <a:pt x="21815" y="12921"/>
                    <a:pt x="22004" y="13316"/>
                    <a:pt x="22281" y="13316"/>
                  </a:cubicBezTo>
                  <a:cubicBezTo>
                    <a:pt x="22328" y="13316"/>
                    <a:pt x="22379" y="13305"/>
                    <a:pt x="22432" y="13278"/>
                  </a:cubicBezTo>
                  <a:cubicBezTo>
                    <a:pt x="22736" y="13095"/>
                    <a:pt x="23192" y="9813"/>
                    <a:pt x="23587" y="8840"/>
                  </a:cubicBezTo>
                  <a:cubicBezTo>
                    <a:pt x="23891" y="8111"/>
                    <a:pt x="24286" y="7351"/>
                    <a:pt x="24347" y="6256"/>
                  </a:cubicBezTo>
                  <a:cubicBezTo>
                    <a:pt x="24408" y="5770"/>
                    <a:pt x="24438" y="4706"/>
                    <a:pt x="23800" y="3734"/>
                  </a:cubicBezTo>
                  <a:cubicBezTo>
                    <a:pt x="23678" y="3582"/>
                    <a:pt x="23496" y="3278"/>
                    <a:pt x="22827" y="2791"/>
                  </a:cubicBezTo>
                  <a:cubicBezTo>
                    <a:pt x="22584" y="2609"/>
                    <a:pt x="22067" y="2214"/>
                    <a:pt x="20001" y="1272"/>
                  </a:cubicBezTo>
                  <a:cubicBezTo>
                    <a:pt x="19271" y="968"/>
                    <a:pt x="18937" y="785"/>
                    <a:pt x="18572" y="664"/>
                  </a:cubicBezTo>
                  <a:cubicBezTo>
                    <a:pt x="17660" y="360"/>
                    <a:pt x="16870" y="208"/>
                    <a:pt x="16232" y="147"/>
                  </a:cubicBezTo>
                  <a:cubicBezTo>
                    <a:pt x="15563" y="62"/>
                    <a:pt x="14996" y="30"/>
                    <a:pt x="14498" y="30"/>
                  </a:cubicBezTo>
                  <a:cubicBezTo>
                    <a:pt x="13061" y="30"/>
                    <a:pt x="12197" y="294"/>
                    <a:pt x="11104" y="294"/>
                  </a:cubicBezTo>
                  <a:cubicBezTo>
                    <a:pt x="10684" y="294"/>
                    <a:pt x="10230" y="255"/>
                    <a:pt x="9696" y="147"/>
                  </a:cubicBezTo>
                  <a:cubicBezTo>
                    <a:pt x="9476" y="87"/>
                    <a:pt x="9138" y="1"/>
                    <a:pt x="8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7"/>
            <p:cNvSpPr/>
            <p:nvPr/>
          </p:nvSpPr>
          <p:spPr>
            <a:xfrm>
              <a:off x="2813508" y="1967866"/>
              <a:ext cx="124032" cy="142457"/>
            </a:xfrm>
            <a:custGeom>
              <a:avLst/>
              <a:gdLst/>
              <a:ahLst/>
              <a:cxnLst/>
              <a:rect l="l" t="t" r="r" b="b"/>
              <a:pathLst>
                <a:path w="4712" h="5412" extrusionOk="0">
                  <a:moveTo>
                    <a:pt x="3952" y="1"/>
                  </a:moveTo>
                  <a:cubicBezTo>
                    <a:pt x="2918" y="62"/>
                    <a:pt x="1885" y="92"/>
                    <a:pt x="821" y="122"/>
                  </a:cubicBezTo>
                  <a:cubicBezTo>
                    <a:pt x="578" y="1885"/>
                    <a:pt x="304" y="3648"/>
                    <a:pt x="0" y="5411"/>
                  </a:cubicBezTo>
                  <a:lnTo>
                    <a:pt x="4712" y="5411"/>
                  </a:lnTo>
                  <a:cubicBezTo>
                    <a:pt x="4438" y="3618"/>
                    <a:pt x="4225" y="1794"/>
                    <a:pt x="3952" y="1"/>
                  </a:cubicBezTo>
                  <a:close/>
                </a:path>
              </a:pathLst>
            </a:custGeom>
            <a:solidFill>
              <a:srgbClr val="BC6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7"/>
            <p:cNvSpPr/>
            <p:nvPr/>
          </p:nvSpPr>
          <p:spPr>
            <a:xfrm>
              <a:off x="2725485" y="2079052"/>
              <a:ext cx="279255" cy="132981"/>
            </a:xfrm>
            <a:custGeom>
              <a:avLst/>
              <a:gdLst/>
              <a:ahLst/>
              <a:cxnLst/>
              <a:rect l="l" t="t" r="r" b="b"/>
              <a:pathLst>
                <a:path w="10609" h="5052" extrusionOk="0">
                  <a:moveTo>
                    <a:pt x="4501" y="1"/>
                  </a:moveTo>
                  <a:cubicBezTo>
                    <a:pt x="2574" y="1"/>
                    <a:pt x="1042" y="354"/>
                    <a:pt x="1" y="640"/>
                  </a:cubicBezTo>
                  <a:cubicBezTo>
                    <a:pt x="517" y="3163"/>
                    <a:pt x="2706" y="4987"/>
                    <a:pt x="5198" y="5048"/>
                  </a:cubicBezTo>
                  <a:cubicBezTo>
                    <a:pt x="5266" y="5050"/>
                    <a:pt x="5334" y="5051"/>
                    <a:pt x="5402" y="5051"/>
                  </a:cubicBezTo>
                  <a:cubicBezTo>
                    <a:pt x="7753" y="5051"/>
                    <a:pt x="9870" y="3522"/>
                    <a:pt x="10609" y="1218"/>
                  </a:cubicBezTo>
                  <a:cubicBezTo>
                    <a:pt x="9454" y="762"/>
                    <a:pt x="7691" y="184"/>
                    <a:pt x="5502" y="32"/>
                  </a:cubicBezTo>
                  <a:cubicBezTo>
                    <a:pt x="5158" y="10"/>
                    <a:pt x="4824" y="1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7"/>
            <p:cNvSpPr/>
            <p:nvPr/>
          </p:nvSpPr>
          <p:spPr>
            <a:xfrm>
              <a:off x="2786290" y="1759444"/>
              <a:ext cx="203262" cy="180467"/>
            </a:xfrm>
            <a:custGeom>
              <a:avLst/>
              <a:gdLst/>
              <a:ahLst/>
              <a:cxnLst/>
              <a:rect l="l" t="t" r="r" b="b"/>
              <a:pathLst>
                <a:path w="7722" h="6856" extrusionOk="0">
                  <a:moveTo>
                    <a:pt x="3785" y="0"/>
                  </a:moveTo>
                  <a:cubicBezTo>
                    <a:pt x="2211" y="0"/>
                    <a:pt x="737" y="945"/>
                    <a:pt x="1" y="2417"/>
                  </a:cubicBezTo>
                  <a:cubicBezTo>
                    <a:pt x="92" y="3785"/>
                    <a:pt x="153" y="5183"/>
                    <a:pt x="244" y="6551"/>
                  </a:cubicBezTo>
                  <a:cubicBezTo>
                    <a:pt x="2615" y="6673"/>
                    <a:pt x="5046" y="6764"/>
                    <a:pt x="7448" y="6855"/>
                  </a:cubicBezTo>
                  <a:cubicBezTo>
                    <a:pt x="7508" y="5426"/>
                    <a:pt x="7630" y="4028"/>
                    <a:pt x="7721" y="2569"/>
                  </a:cubicBezTo>
                  <a:cubicBezTo>
                    <a:pt x="7053" y="1141"/>
                    <a:pt x="5715" y="138"/>
                    <a:pt x="4135" y="16"/>
                  </a:cubicBezTo>
                  <a:cubicBezTo>
                    <a:pt x="4018" y="6"/>
                    <a:pt x="3901" y="0"/>
                    <a:pt x="3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7"/>
            <p:cNvSpPr/>
            <p:nvPr/>
          </p:nvSpPr>
          <p:spPr>
            <a:xfrm>
              <a:off x="2523065" y="2362545"/>
              <a:ext cx="548087" cy="284625"/>
            </a:xfrm>
            <a:custGeom>
              <a:avLst/>
              <a:gdLst/>
              <a:ahLst/>
              <a:cxnLst/>
              <a:rect l="l" t="t" r="r" b="b"/>
              <a:pathLst>
                <a:path w="20822" h="10813" extrusionOk="0">
                  <a:moveTo>
                    <a:pt x="1553" y="1"/>
                  </a:moveTo>
                  <a:cubicBezTo>
                    <a:pt x="1007" y="1"/>
                    <a:pt x="533" y="48"/>
                    <a:pt x="213" y="144"/>
                  </a:cubicBezTo>
                  <a:cubicBezTo>
                    <a:pt x="1" y="1420"/>
                    <a:pt x="457" y="4734"/>
                    <a:pt x="548" y="7104"/>
                  </a:cubicBezTo>
                  <a:cubicBezTo>
                    <a:pt x="548" y="7500"/>
                    <a:pt x="578" y="8229"/>
                    <a:pt x="1034" y="8837"/>
                  </a:cubicBezTo>
                  <a:cubicBezTo>
                    <a:pt x="1277" y="9111"/>
                    <a:pt x="1672" y="9536"/>
                    <a:pt x="2584" y="9779"/>
                  </a:cubicBezTo>
                  <a:cubicBezTo>
                    <a:pt x="4104" y="10205"/>
                    <a:pt x="8603" y="10600"/>
                    <a:pt x="14591" y="10813"/>
                  </a:cubicBezTo>
                  <a:cubicBezTo>
                    <a:pt x="16019" y="10144"/>
                    <a:pt x="17417" y="9475"/>
                    <a:pt x="18816" y="8807"/>
                  </a:cubicBezTo>
                  <a:cubicBezTo>
                    <a:pt x="20153" y="7408"/>
                    <a:pt x="20822" y="5828"/>
                    <a:pt x="20335" y="5068"/>
                  </a:cubicBezTo>
                  <a:cubicBezTo>
                    <a:pt x="20086" y="4688"/>
                    <a:pt x="19558" y="4526"/>
                    <a:pt x="18913" y="4526"/>
                  </a:cubicBezTo>
                  <a:cubicBezTo>
                    <a:pt x="17907" y="4526"/>
                    <a:pt x="16617" y="4919"/>
                    <a:pt x="15654" y="5493"/>
                  </a:cubicBezTo>
                  <a:cubicBezTo>
                    <a:pt x="14347" y="6284"/>
                    <a:pt x="13648" y="7500"/>
                    <a:pt x="13344" y="8168"/>
                  </a:cubicBezTo>
                  <a:cubicBezTo>
                    <a:pt x="11946" y="7864"/>
                    <a:pt x="10426" y="7500"/>
                    <a:pt x="8815" y="7013"/>
                  </a:cubicBezTo>
                  <a:cubicBezTo>
                    <a:pt x="7417" y="6588"/>
                    <a:pt x="6141" y="6132"/>
                    <a:pt x="4925" y="5676"/>
                  </a:cubicBezTo>
                  <a:cubicBezTo>
                    <a:pt x="5016" y="4916"/>
                    <a:pt x="5137" y="3943"/>
                    <a:pt x="5107" y="2879"/>
                  </a:cubicBezTo>
                  <a:cubicBezTo>
                    <a:pt x="5077" y="1785"/>
                    <a:pt x="4985" y="1238"/>
                    <a:pt x="4833" y="478"/>
                  </a:cubicBezTo>
                  <a:cubicBezTo>
                    <a:pt x="3827" y="163"/>
                    <a:pt x="2565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7"/>
            <p:cNvSpPr/>
            <p:nvPr/>
          </p:nvSpPr>
          <p:spPr>
            <a:xfrm>
              <a:off x="2783105" y="1806140"/>
              <a:ext cx="212054" cy="268226"/>
            </a:xfrm>
            <a:custGeom>
              <a:avLst/>
              <a:gdLst/>
              <a:ahLst/>
              <a:cxnLst/>
              <a:rect l="l" t="t" r="r" b="b"/>
              <a:pathLst>
                <a:path w="8056" h="10190" extrusionOk="0">
                  <a:moveTo>
                    <a:pt x="3895" y="1"/>
                  </a:moveTo>
                  <a:cubicBezTo>
                    <a:pt x="3834" y="1"/>
                    <a:pt x="3771" y="2"/>
                    <a:pt x="3708" y="5"/>
                  </a:cubicBezTo>
                  <a:cubicBezTo>
                    <a:pt x="2401" y="66"/>
                    <a:pt x="1490" y="734"/>
                    <a:pt x="1186" y="978"/>
                  </a:cubicBezTo>
                  <a:cubicBezTo>
                    <a:pt x="1034" y="1950"/>
                    <a:pt x="882" y="2923"/>
                    <a:pt x="730" y="3865"/>
                  </a:cubicBezTo>
                  <a:cubicBezTo>
                    <a:pt x="608" y="3865"/>
                    <a:pt x="395" y="3926"/>
                    <a:pt x="243" y="4078"/>
                  </a:cubicBezTo>
                  <a:cubicBezTo>
                    <a:pt x="213" y="4139"/>
                    <a:pt x="91" y="4260"/>
                    <a:pt x="61" y="5051"/>
                  </a:cubicBezTo>
                  <a:cubicBezTo>
                    <a:pt x="0" y="5659"/>
                    <a:pt x="61" y="5780"/>
                    <a:pt x="122" y="5841"/>
                  </a:cubicBezTo>
                  <a:cubicBezTo>
                    <a:pt x="243" y="5932"/>
                    <a:pt x="426" y="5932"/>
                    <a:pt x="547" y="5932"/>
                  </a:cubicBezTo>
                  <a:cubicBezTo>
                    <a:pt x="608" y="6510"/>
                    <a:pt x="851" y="7452"/>
                    <a:pt x="1520" y="8425"/>
                  </a:cubicBezTo>
                  <a:cubicBezTo>
                    <a:pt x="2037" y="9154"/>
                    <a:pt x="2705" y="10157"/>
                    <a:pt x="3739" y="10187"/>
                  </a:cubicBezTo>
                  <a:cubicBezTo>
                    <a:pt x="3769" y="10189"/>
                    <a:pt x="3799" y="10190"/>
                    <a:pt x="3829" y="10190"/>
                  </a:cubicBezTo>
                  <a:cubicBezTo>
                    <a:pt x="4909" y="10190"/>
                    <a:pt x="5726" y="9139"/>
                    <a:pt x="6140" y="8577"/>
                  </a:cubicBezTo>
                  <a:cubicBezTo>
                    <a:pt x="6839" y="7634"/>
                    <a:pt x="7082" y="6662"/>
                    <a:pt x="7143" y="6114"/>
                  </a:cubicBezTo>
                  <a:cubicBezTo>
                    <a:pt x="7265" y="6114"/>
                    <a:pt x="7508" y="6084"/>
                    <a:pt x="7690" y="5932"/>
                  </a:cubicBezTo>
                  <a:cubicBezTo>
                    <a:pt x="7873" y="5750"/>
                    <a:pt x="7903" y="5507"/>
                    <a:pt x="7964" y="5233"/>
                  </a:cubicBezTo>
                  <a:cubicBezTo>
                    <a:pt x="7994" y="4929"/>
                    <a:pt x="8055" y="4412"/>
                    <a:pt x="7721" y="4169"/>
                  </a:cubicBezTo>
                  <a:cubicBezTo>
                    <a:pt x="7629" y="4093"/>
                    <a:pt x="7516" y="4070"/>
                    <a:pt x="7405" y="4070"/>
                  </a:cubicBezTo>
                  <a:cubicBezTo>
                    <a:pt x="7295" y="4070"/>
                    <a:pt x="7189" y="4093"/>
                    <a:pt x="7113" y="4108"/>
                  </a:cubicBezTo>
                  <a:cubicBezTo>
                    <a:pt x="7082" y="3227"/>
                    <a:pt x="7052" y="2315"/>
                    <a:pt x="6991" y="1434"/>
                  </a:cubicBezTo>
                  <a:cubicBezTo>
                    <a:pt x="6844" y="1257"/>
                    <a:pt x="5702" y="1"/>
                    <a:pt x="3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7"/>
            <p:cNvSpPr/>
            <p:nvPr/>
          </p:nvSpPr>
          <p:spPr>
            <a:xfrm>
              <a:off x="2772708" y="2016694"/>
              <a:ext cx="320845" cy="524739"/>
            </a:xfrm>
            <a:custGeom>
              <a:avLst/>
              <a:gdLst/>
              <a:ahLst/>
              <a:cxnLst/>
              <a:rect l="l" t="t" r="r" b="b"/>
              <a:pathLst>
                <a:path w="12189" h="19935" extrusionOk="0">
                  <a:moveTo>
                    <a:pt x="2006" y="0"/>
                  </a:moveTo>
                  <a:lnTo>
                    <a:pt x="0" y="2037"/>
                  </a:lnTo>
                  <a:cubicBezTo>
                    <a:pt x="61" y="2675"/>
                    <a:pt x="152" y="3344"/>
                    <a:pt x="213" y="4043"/>
                  </a:cubicBezTo>
                  <a:cubicBezTo>
                    <a:pt x="942" y="4711"/>
                    <a:pt x="1611" y="5410"/>
                    <a:pt x="2310" y="6079"/>
                  </a:cubicBezTo>
                  <a:cubicBezTo>
                    <a:pt x="3131" y="11824"/>
                    <a:pt x="3891" y="16049"/>
                    <a:pt x="4195" y="17325"/>
                  </a:cubicBezTo>
                  <a:cubicBezTo>
                    <a:pt x="4347" y="17873"/>
                    <a:pt x="4620" y="18754"/>
                    <a:pt x="5380" y="19362"/>
                  </a:cubicBezTo>
                  <a:cubicBezTo>
                    <a:pt x="5654" y="19544"/>
                    <a:pt x="5866" y="19666"/>
                    <a:pt x="6079" y="19727"/>
                  </a:cubicBezTo>
                  <a:cubicBezTo>
                    <a:pt x="6413" y="19819"/>
                    <a:pt x="6905" y="19935"/>
                    <a:pt x="7465" y="19935"/>
                  </a:cubicBezTo>
                  <a:cubicBezTo>
                    <a:pt x="7824" y="19935"/>
                    <a:pt x="8211" y="19888"/>
                    <a:pt x="8602" y="19757"/>
                  </a:cubicBezTo>
                  <a:cubicBezTo>
                    <a:pt x="10426" y="19271"/>
                    <a:pt x="11794" y="17538"/>
                    <a:pt x="12189" y="15319"/>
                  </a:cubicBezTo>
                  <a:cubicBezTo>
                    <a:pt x="11946" y="15107"/>
                    <a:pt x="11581" y="14803"/>
                    <a:pt x="11094" y="14499"/>
                  </a:cubicBezTo>
                  <a:cubicBezTo>
                    <a:pt x="10183" y="13921"/>
                    <a:pt x="9666" y="13860"/>
                    <a:pt x="9058" y="13435"/>
                  </a:cubicBezTo>
                  <a:cubicBezTo>
                    <a:pt x="8389" y="13009"/>
                    <a:pt x="7994" y="12493"/>
                    <a:pt x="7477" y="11793"/>
                  </a:cubicBezTo>
                  <a:cubicBezTo>
                    <a:pt x="5958" y="9635"/>
                    <a:pt x="4955" y="6657"/>
                    <a:pt x="4651" y="5775"/>
                  </a:cubicBezTo>
                  <a:cubicBezTo>
                    <a:pt x="4772" y="4954"/>
                    <a:pt x="4894" y="4316"/>
                    <a:pt x="4955" y="3860"/>
                  </a:cubicBezTo>
                  <a:cubicBezTo>
                    <a:pt x="5046" y="3404"/>
                    <a:pt x="5107" y="3131"/>
                    <a:pt x="5198" y="2675"/>
                  </a:cubicBezTo>
                  <a:cubicBezTo>
                    <a:pt x="5258" y="2037"/>
                    <a:pt x="5289" y="1459"/>
                    <a:pt x="5350" y="1125"/>
                  </a:cubicBezTo>
                  <a:lnTo>
                    <a:pt x="5350" y="1125"/>
                  </a:lnTo>
                  <a:lnTo>
                    <a:pt x="4772" y="1216"/>
                  </a:lnTo>
                  <a:cubicBezTo>
                    <a:pt x="4559" y="1520"/>
                    <a:pt x="4347" y="1885"/>
                    <a:pt x="4134" y="2188"/>
                  </a:cubicBezTo>
                  <a:cubicBezTo>
                    <a:pt x="3830" y="1793"/>
                    <a:pt x="3496" y="1429"/>
                    <a:pt x="3100" y="1033"/>
                  </a:cubicBezTo>
                  <a:cubicBezTo>
                    <a:pt x="2736" y="669"/>
                    <a:pt x="2340" y="304"/>
                    <a:pt x="2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7"/>
            <p:cNvSpPr/>
            <p:nvPr/>
          </p:nvSpPr>
          <p:spPr>
            <a:xfrm>
              <a:off x="3684888" y="3522446"/>
              <a:ext cx="5528" cy="3238"/>
            </a:xfrm>
            <a:custGeom>
              <a:avLst/>
              <a:gdLst/>
              <a:ahLst/>
              <a:cxnLst/>
              <a:rect l="l" t="t" r="r" b="b"/>
              <a:pathLst>
                <a:path w="210" h="123" extrusionOk="0">
                  <a:moveTo>
                    <a:pt x="28" y="0"/>
                  </a:moveTo>
                  <a:cubicBezTo>
                    <a:pt x="7" y="0"/>
                    <a:pt x="1" y="14"/>
                    <a:pt x="7" y="14"/>
                  </a:cubicBezTo>
                  <a:cubicBezTo>
                    <a:pt x="11" y="14"/>
                    <a:pt x="17" y="11"/>
                    <a:pt x="28" y="0"/>
                  </a:cubicBezTo>
                  <a:close/>
                  <a:moveTo>
                    <a:pt x="28" y="0"/>
                  </a:moveTo>
                  <a:lnTo>
                    <a:pt x="28" y="122"/>
                  </a:lnTo>
                  <a:lnTo>
                    <a:pt x="210" y="31"/>
                  </a:lnTo>
                  <a:cubicBezTo>
                    <a:pt x="149" y="0"/>
                    <a:pt x="88" y="0"/>
                    <a:pt x="28" y="0"/>
                  </a:cubicBezTo>
                  <a:close/>
                </a:path>
              </a:pathLst>
            </a:custGeom>
            <a:solidFill>
              <a:srgbClr val="36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7"/>
            <p:cNvSpPr/>
            <p:nvPr/>
          </p:nvSpPr>
          <p:spPr>
            <a:xfrm>
              <a:off x="3550380" y="3260011"/>
              <a:ext cx="601706" cy="623290"/>
            </a:xfrm>
            <a:custGeom>
              <a:avLst/>
              <a:gdLst/>
              <a:ahLst/>
              <a:cxnLst/>
              <a:rect l="l" t="t" r="r" b="b"/>
              <a:pathLst>
                <a:path w="22859" h="23679" extrusionOk="0">
                  <a:moveTo>
                    <a:pt x="17326" y="1"/>
                  </a:moveTo>
                  <a:cubicBezTo>
                    <a:pt x="17265" y="365"/>
                    <a:pt x="17022" y="669"/>
                    <a:pt x="16597" y="821"/>
                  </a:cubicBezTo>
                  <a:cubicBezTo>
                    <a:pt x="12615" y="2189"/>
                    <a:pt x="8633" y="3557"/>
                    <a:pt x="4621" y="4834"/>
                  </a:cubicBezTo>
                  <a:lnTo>
                    <a:pt x="4560" y="4834"/>
                  </a:lnTo>
                  <a:lnTo>
                    <a:pt x="4560" y="4925"/>
                  </a:lnTo>
                  <a:cubicBezTo>
                    <a:pt x="4560" y="4955"/>
                    <a:pt x="4530" y="4986"/>
                    <a:pt x="4469" y="4986"/>
                  </a:cubicBezTo>
                  <a:lnTo>
                    <a:pt x="4469" y="4864"/>
                  </a:lnTo>
                  <a:cubicBezTo>
                    <a:pt x="4134" y="4955"/>
                    <a:pt x="3770" y="5016"/>
                    <a:pt x="3375" y="5138"/>
                  </a:cubicBezTo>
                  <a:cubicBezTo>
                    <a:pt x="2402" y="5411"/>
                    <a:pt x="1216" y="5715"/>
                    <a:pt x="548" y="6536"/>
                  </a:cubicBezTo>
                  <a:cubicBezTo>
                    <a:pt x="122" y="7083"/>
                    <a:pt x="1" y="7812"/>
                    <a:pt x="92" y="8481"/>
                  </a:cubicBezTo>
                  <a:cubicBezTo>
                    <a:pt x="153" y="9241"/>
                    <a:pt x="335" y="9970"/>
                    <a:pt x="548" y="10700"/>
                  </a:cubicBezTo>
                  <a:cubicBezTo>
                    <a:pt x="730" y="11521"/>
                    <a:pt x="913" y="12311"/>
                    <a:pt x="1156" y="13162"/>
                  </a:cubicBezTo>
                  <a:cubicBezTo>
                    <a:pt x="1551" y="14834"/>
                    <a:pt x="2098" y="16414"/>
                    <a:pt x="2615" y="18025"/>
                  </a:cubicBezTo>
                  <a:cubicBezTo>
                    <a:pt x="3131" y="19454"/>
                    <a:pt x="3162" y="20913"/>
                    <a:pt x="3314" y="22402"/>
                  </a:cubicBezTo>
                  <a:cubicBezTo>
                    <a:pt x="3344" y="22737"/>
                    <a:pt x="3314" y="23314"/>
                    <a:pt x="3618" y="23527"/>
                  </a:cubicBezTo>
                  <a:cubicBezTo>
                    <a:pt x="3679" y="23618"/>
                    <a:pt x="3800" y="23679"/>
                    <a:pt x="3922" y="23679"/>
                  </a:cubicBezTo>
                  <a:lnTo>
                    <a:pt x="4286" y="23679"/>
                  </a:lnTo>
                  <a:cubicBezTo>
                    <a:pt x="5016" y="23679"/>
                    <a:pt x="5745" y="23527"/>
                    <a:pt x="6414" y="23345"/>
                  </a:cubicBezTo>
                  <a:cubicBezTo>
                    <a:pt x="6718" y="23253"/>
                    <a:pt x="7022" y="23193"/>
                    <a:pt x="7326" y="23041"/>
                  </a:cubicBezTo>
                  <a:cubicBezTo>
                    <a:pt x="7448" y="23010"/>
                    <a:pt x="7569" y="22949"/>
                    <a:pt x="7600" y="22858"/>
                  </a:cubicBezTo>
                  <a:cubicBezTo>
                    <a:pt x="7600" y="22767"/>
                    <a:pt x="7569" y="22615"/>
                    <a:pt x="7478" y="22463"/>
                  </a:cubicBezTo>
                  <a:cubicBezTo>
                    <a:pt x="7448" y="22402"/>
                    <a:pt x="7417" y="22281"/>
                    <a:pt x="7356" y="22250"/>
                  </a:cubicBezTo>
                  <a:cubicBezTo>
                    <a:pt x="7265" y="21946"/>
                    <a:pt x="7144" y="21642"/>
                    <a:pt x="7052" y="21338"/>
                  </a:cubicBezTo>
                  <a:cubicBezTo>
                    <a:pt x="6870" y="20639"/>
                    <a:pt x="6840" y="19910"/>
                    <a:pt x="6809" y="19211"/>
                  </a:cubicBezTo>
                  <a:cubicBezTo>
                    <a:pt x="6718" y="17569"/>
                    <a:pt x="6688" y="15928"/>
                    <a:pt x="6414" y="14347"/>
                  </a:cubicBezTo>
                  <a:cubicBezTo>
                    <a:pt x="5789" y="10546"/>
                    <a:pt x="4934" y="10077"/>
                    <a:pt x="5118" y="10077"/>
                  </a:cubicBezTo>
                  <a:cubicBezTo>
                    <a:pt x="5167" y="10077"/>
                    <a:pt x="5287" y="10110"/>
                    <a:pt x="5502" y="10122"/>
                  </a:cubicBezTo>
                  <a:cubicBezTo>
                    <a:pt x="5581" y="10126"/>
                    <a:pt x="5661" y="10127"/>
                    <a:pt x="5741" y="10127"/>
                  </a:cubicBezTo>
                  <a:cubicBezTo>
                    <a:pt x="6402" y="10127"/>
                    <a:pt x="7101" y="10025"/>
                    <a:pt x="7752" y="9970"/>
                  </a:cubicBezTo>
                  <a:cubicBezTo>
                    <a:pt x="8511" y="9849"/>
                    <a:pt x="9302" y="9727"/>
                    <a:pt x="10062" y="9575"/>
                  </a:cubicBezTo>
                  <a:cubicBezTo>
                    <a:pt x="11733" y="9271"/>
                    <a:pt x="13405" y="8937"/>
                    <a:pt x="15077" y="8572"/>
                  </a:cubicBezTo>
                  <a:cubicBezTo>
                    <a:pt x="16688" y="8208"/>
                    <a:pt x="18268" y="7873"/>
                    <a:pt x="19819" y="7387"/>
                  </a:cubicBezTo>
                  <a:cubicBezTo>
                    <a:pt x="20700" y="7113"/>
                    <a:pt x="21855" y="6840"/>
                    <a:pt x="22372" y="6019"/>
                  </a:cubicBezTo>
                  <a:cubicBezTo>
                    <a:pt x="22858" y="5259"/>
                    <a:pt x="22645" y="4074"/>
                    <a:pt x="22372" y="3283"/>
                  </a:cubicBezTo>
                  <a:lnTo>
                    <a:pt x="22311" y="3314"/>
                  </a:lnTo>
                  <a:lnTo>
                    <a:pt x="22311" y="3071"/>
                  </a:lnTo>
                  <a:cubicBezTo>
                    <a:pt x="22311" y="2979"/>
                    <a:pt x="22341" y="2858"/>
                    <a:pt x="22341" y="2767"/>
                  </a:cubicBezTo>
                  <a:lnTo>
                    <a:pt x="22341" y="2432"/>
                  </a:lnTo>
                  <a:cubicBezTo>
                    <a:pt x="20791" y="1490"/>
                    <a:pt x="19059" y="578"/>
                    <a:pt x="17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3696812" y="3452034"/>
              <a:ext cx="441665" cy="84048"/>
            </a:xfrm>
            <a:custGeom>
              <a:avLst/>
              <a:gdLst/>
              <a:ahLst/>
              <a:cxnLst/>
              <a:rect l="l" t="t" r="r" b="b"/>
              <a:pathLst>
                <a:path w="16779" h="3193" extrusionOk="0">
                  <a:moveTo>
                    <a:pt x="760" y="1"/>
                  </a:moveTo>
                  <a:cubicBezTo>
                    <a:pt x="334" y="1"/>
                    <a:pt x="0" y="365"/>
                    <a:pt x="0" y="761"/>
                  </a:cubicBezTo>
                  <a:lnTo>
                    <a:pt x="0" y="2432"/>
                  </a:lnTo>
                  <a:cubicBezTo>
                    <a:pt x="0" y="2858"/>
                    <a:pt x="334" y="3192"/>
                    <a:pt x="760" y="3192"/>
                  </a:cubicBezTo>
                  <a:lnTo>
                    <a:pt x="16019" y="3192"/>
                  </a:lnTo>
                  <a:cubicBezTo>
                    <a:pt x="16444" y="3192"/>
                    <a:pt x="16778" y="2858"/>
                    <a:pt x="16778" y="2432"/>
                  </a:cubicBezTo>
                  <a:lnTo>
                    <a:pt x="16778" y="761"/>
                  </a:lnTo>
                  <a:cubicBezTo>
                    <a:pt x="16778" y="365"/>
                    <a:pt x="16444" y="1"/>
                    <a:pt x="16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7"/>
            <p:cNvSpPr/>
            <p:nvPr/>
          </p:nvSpPr>
          <p:spPr>
            <a:xfrm>
              <a:off x="4170459" y="2728007"/>
              <a:ext cx="78441" cy="490441"/>
            </a:xfrm>
            <a:custGeom>
              <a:avLst/>
              <a:gdLst/>
              <a:ahLst/>
              <a:cxnLst/>
              <a:rect l="l" t="t" r="r" b="b"/>
              <a:pathLst>
                <a:path w="2980" h="18632" extrusionOk="0">
                  <a:moveTo>
                    <a:pt x="879" y="0"/>
                  </a:moveTo>
                  <a:cubicBezTo>
                    <a:pt x="756" y="0"/>
                    <a:pt x="626" y="28"/>
                    <a:pt x="487" y="90"/>
                  </a:cubicBezTo>
                  <a:cubicBezTo>
                    <a:pt x="183" y="211"/>
                    <a:pt x="92" y="667"/>
                    <a:pt x="0" y="850"/>
                  </a:cubicBezTo>
                  <a:cubicBezTo>
                    <a:pt x="92" y="6351"/>
                    <a:pt x="152" y="11853"/>
                    <a:pt x="183" y="17324"/>
                  </a:cubicBezTo>
                  <a:cubicBezTo>
                    <a:pt x="183" y="18054"/>
                    <a:pt x="699" y="18631"/>
                    <a:pt x="1247" y="18631"/>
                  </a:cubicBezTo>
                  <a:lnTo>
                    <a:pt x="1763" y="18631"/>
                  </a:lnTo>
                  <a:cubicBezTo>
                    <a:pt x="2371" y="18631"/>
                    <a:pt x="2858" y="18054"/>
                    <a:pt x="2858" y="17324"/>
                  </a:cubicBezTo>
                  <a:cubicBezTo>
                    <a:pt x="2858" y="14589"/>
                    <a:pt x="2766" y="11914"/>
                    <a:pt x="2888" y="9178"/>
                  </a:cubicBezTo>
                  <a:cubicBezTo>
                    <a:pt x="2979" y="7385"/>
                    <a:pt x="2918" y="5561"/>
                    <a:pt x="2706" y="3768"/>
                  </a:cubicBezTo>
                  <a:cubicBezTo>
                    <a:pt x="2595" y="3047"/>
                    <a:pt x="2155" y="0"/>
                    <a:pt x="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7"/>
            <p:cNvSpPr/>
            <p:nvPr/>
          </p:nvSpPr>
          <p:spPr>
            <a:xfrm>
              <a:off x="3769620" y="2939982"/>
              <a:ext cx="477674" cy="593704"/>
            </a:xfrm>
            <a:custGeom>
              <a:avLst/>
              <a:gdLst/>
              <a:ahLst/>
              <a:cxnLst/>
              <a:rect l="l" t="t" r="r" b="b"/>
              <a:pathLst>
                <a:path w="18147" h="22555" fill="none" extrusionOk="0">
                  <a:moveTo>
                    <a:pt x="18146" y="1"/>
                  </a:moveTo>
                  <a:lnTo>
                    <a:pt x="18146" y="17296"/>
                  </a:lnTo>
                  <a:cubicBezTo>
                    <a:pt x="18146" y="18694"/>
                    <a:pt x="17599" y="20031"/>
                    <a:pt x="16627" y="21034"/>
                  </a:cubicBezTo>
                  <a:cubicBezTo>
                    <a:pt x="15654" y="22007"/>
                    <a:pt x="14316" y="22554"/>
                    <a:pt x="12918" y="22554"/>
                  </a:cubicBezTo>
                  <a:lnTo>
                    <a:pt x="0" y="22554"/>
                  </a:lnTo>
                </a:path>
              </a:pathLst>
            </a:custGeom>
            <a:solidFill>
              <a:schemeClr val="accent6"/>
            </a:solidFill>
            <a:ln w="326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7"/>
            <p:cNvSpPr/>
            <p:nvPr/>
          </p:nvSpPr>
          <p:spPr>
            <a:xfrm>
              <a:off x="3928029" y="3536845"/>
              <a:ext cx="34430" cy="493678"/>
            </a:xfrm>
            <a:custGeom>
              <a:avLst/>
              <a:gdLst/>
              <a:ahLst/>
              <a:cxnLst/>
              <a:rect l="l" t="t" r="r" b="b"/>
              <a:pathLst>
                <a:path w="1308" h="18755" extrusionOk="0">
                  <a:moveTo>
                    <a:pt x="0" y="1"/>
                  </a:moveTo>
                  <a:lnTo>
                    <a:pt x="0" y="18755"/>
                  </a:lnTo>
                  <a:lnTo>
                    <a:pt x="1307" y="18755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7"/>
            <p:cNvSpPr/>
            <p:nvPr/>
          </p:nvSpPr>
          <p:spPr>
            <a:xfrm>
              <a:off x="3900022" y="3761665"/>
              <a:ext cx="90444" cy="169649"/>
            </a:xfrm>
            <a:custGeom>
              <a:avLst/>
              <a:gdLst/>
              <a:ahLst/>
              <a:cxnLst/>
              <a:rect l="l" t="t" r="r" b="b"/>
              <a:pathLst>
                <a:path w="3436" h="6445" extrusionOk="0">
                  <a:moveTo>
                    <a:pt x="1" y="1"/>
                  </a:moveTo>
                  <a:lnTo>
                    <a:pt x="1" y="6445"/>
                  </a:lnTo>
                  <a:lnTo>
                    <a:pt x="3435" y="644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7"/>
            <p:cNvSpPr/>
            <p:nvPr/>
          </p:nvSpPr>
          <p:spPr>
            <a:xfrm>
              <a:off x="3643193" y="3931261"/>
              <a:ext cx="603285" cy="116056"/>
            </a:xfrm>
            <a:custGeom>
              <a:avLst/>
              <a:gdLst/>
              <a:ahLst/>
              <a:cxnLst/>
              <a:rect l="l" t="t" r="r" b="b"/>
              <a:pathLst>
                <a:path w="22919" h="4409" extrusionOk="0">
                  <a:moveTo>
                    <a:pt x="11482" y="0"/>
                  </a:moveTo>
                  <a:cubicBezTo>
                    <a:pt x="5730" y="0"/>
                    <a:pt x="1591" y="2325"/>
                    <a:pt x="1" y="3345"/>
                  </a:cubicBezTo>
                  <a:lnTo>
                    <a:pt x="1" y="4409"/>
                  </a:lnTo>
                  <a:cubicBezTo>
                    <a:pt x="1502" y="3388"/>
                    <a:pt x="5644" y="943"/>
                    <a:pt x="11489" y="943"/>
                  </a:cubicBezTo>
                  <a:cubicBezTo>
                    <a:pt x="11560" y="943"/>
                    <a:pt x="11631" y="943"/>
                    <a:pt x="11703" y="944"/>
                  </a:cubicBezTo>
                  <a:cubicBezTo>
                    <a:pt x="17387" y="1035"/>
                    <a:pt x="21399" y="3376"/>
                    <a:pt x="22919" y="4409"/>
                  </a:cubicBezTo>
                  <a:lnTo>
                    <a:pt x="22919" y="3345"/>
                  </a:lnTo>
                  <a:cubicBezTo>
                    <a:pt x="21278" y="2312"/>
                    <a:pt x="17296" y="62"/>
                    <a:pt x="11703" y="2"/>
                  </a:cubicBezTo>
                  <a:cubicBezTo>
                    <a:pt x="11629" y="1"/>
                    <a:pt x="11555" y="0"/>
                    <a:pt x="11482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7"/>
            <p:cNvSpPr/>
            <p:nvPr/>
          </p:nvSpPr>
          <p:spPr>
            <a:xfrm>
              <a:off x="4208863" y="4008097"/>
              <a:ext cx="77625" cy="78441"/>
            </a:xfrm>
            <a:custGeom>
              <a:avLst/>
              <a:gdLst/>
              <a:ahLst/>
              <a:cxnLst/>
              <a:rect l="l" t="t" r="r" b="b"/>
              <a:pathLst>
                <a:path w="2949" h="2980" extrusionOk="0">
                  <a:moveTo>
                    <a:pt x="1459" y="1"/>
                  </a:moveTo>
                  <a:cubicBezTo>
                    <a:pt x="639" y="1"/>
                    <a:pt x="0" y="669"/>
                    <a:pt x="0" y="1490"/>
                  </a:cubicBezTo>
                  <a:cubicBezTo>
                    <a:pt x="0" y="2311"/>
                    <a:pt x="639" y="2979"/>
                    <a:pt x="1459" y="2979"/>
                  </a:cubicBezTo>
                  <a:cubicBezTo>
                    <a:pt x="2280" y="2979"/>
                    <a:pt x="2949" y="2311"/>
                    <a:pt x="2949" y="1490"/>
                  </a:cubicBezTo>
                  <a:cubicBezTo>
                    <a:pt x="2949" y="669"/>
                    <a:pt x="2280" y="1"/>
                    <a:pt x="1459" y="1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7"/>
            <p:cNvSpPr/>
            <p:nvPr/>
          </p:nvSpPr>
          <p:spPr>
            <a:xfrm>
              <a:off x="3603999" y="4008097"/>
              <a:ext cx="78415" cy="78441"/>
            </a:xfrm>
            <a:custGeom>
              <a:avLst/>
              <a:gdLst/>
              <a:ahLst/>
              <a:cxnLst/>
              <a:rect l="l" t="t" r="r" b="b"/>
              <a:pathLst>
                <a:path w="2979" h="2980" extrusionOk="0">
                  <a:moveTo>
                    <a:pt x="1490" y="1"/>
                  </a:moveTo>
                  <a:cubicBezTo>
                    <a:pt x="669" y="1"/>
                    <a:pt x="0" y="669"/>
                    <a:pt x="0" y="1490"/>
                  </a:cubicBezTo>
                  <a:cubicBezTo>
                    <a:pt x="0" y="2311"/>
                    <a:pt x="669" y="2979"/>
                    <a:pt x="1490" y="2979"/>
                  </a:cubicBezTo>
                  <a:cubicBezTo>
                    <a:pt x="2310" y="2979"/>
                    <a:pt x="2979" y="2311"/>
                    <a:pt x="2979" y="1490"/>
                  </a:cubicBezTo>
                  <a:cubicBezTo>
                    <a:pt x="2979" y="669"/>
                    <a:pt x="2310" y="1"/>
                    <a:pt x="1490" y="1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7"/>
            <p:cNvSpPr/>
            <p:nvPr/>
          </p:nvSpPr>
          <p:spPr>
            <a:xfrm>
              <a:off x="3909629" y="4011308"/>
              <a:ext cx="72018" cy="72018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1368" y="0"/>
                  </a:moveTo>
                  <a:cubicBezTo>
                    <a:pt x="608" y="0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cubicBezTo>
                    <a:pt x="2128" y="2736"/>
                    <a:pt x="2736" y="2128"/>
                    <a:pt x="2736" y="1368"/>
                  </a:cubicBezTo>
                  <a:cubicBezTo>
                    <a:pt x="2736" y="608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7"/>
            <p:cNvSpPr/>
            <p:nvPr/>
          </p:nvSpPr>
          <p:spPr>
            <a:xfrm>
              <a:off x="3814421" y="409051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6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7"/>
            <p:cNvSpPr/>
            <p:nvPr/>
          </p:nvSpPr>
          <p:spPr>
            <a:xfrm>
              <a:off x="3334351" y="3839290"/>
              <a:ext cx="266463" cy="240851"/>
            </a:xfrm>
            <a:custGeom>
              <a:avLst/>
              <a:gdLst/>
              <a:ahLst/>
              <a:cxnLst/>
              <a:rect l="l" t="t" r="r" b="b"/>
              <a:pathLst>
                <a:path w="10123" h="9150" extrusionOk="0">
                  <a:moveTo>
                    <a:pt x="8694" y="0"/>
                  </a:moveTo>
                  <a:lnTo>
                    <a:pt x="8694" y="0"/>
                  </a:lnTo>
                  <a:cubicBezTo>
                    <a:pt x="8755" y="152"/>
                    <a:pt x="8785" y="334"/>
                    <a:pt x="8694" y="456"/>
                  </a:cubicBezTo>
                  <a:cubicBezTo>
                    <a:pt x="8664" y="578"/>
                    <a:pt x="8481" y="578"/>
                    <a:pt x="8360" y="608"/>
                  </a:cubicBezTo>
                  <a:cubicBezTo>
                    <a:pt x="7995" y="699"/>
                    <a:pt x="7600" y="730"/>
                    <a:pt x="7235" y="730"/>
                  </a:cubicBezTo>
                  <a:cubicBezTo>
                    <a:pt x="7045" y="736"/>
                    <a:pt x="6856" y="740"/>
                    <a:pt x="6666" y="740"/>
                  </a:cubicBezTo>
                  <a:cubicBezTo>
                    <a:pt x="5977" y="740"/>
                    <a:pt x="5295" y="690"/>
                    <a:pt x="4651" y="547"/>
                  </a:cubicBezTo>
                  <a:cubicBezTo>
                    <a:pt x="4530" y="486"/>
                    <a:pt x="4347" y="486"/>
                    <a:pt x="4195" y="426"/>
                  </a:cubicBezTo>
                  <a:lnTo>
                    <a:pt x="4195" y="486"/>
                  </a:lnTo>
                  <a:cubicBezTo>
                    <a:pt x="4195" y="608"/>
                    <a:pt x="4195" y="730"/>
                    <a:pt x="4135" y="851"/>
                  </a:cubicBezTo>
                  <a:cubicBezTo>
                    <a:pt x="4104" y="942"/>
                    <a:pt x="4074" y="1034"/>
                    <a:pt x="4074" y="1094"/>
                  </a:cubicBezTo>
                  <a:cubicBezTo>
                    <a:pt x="4043" y="1459"/>
                    <a:pt x="3679" y="4073"/>
                    <a:pt x="3588" y="5015"/>
                  </a:cubicBezTo>
                  <a:cubicBezTo>
                    <a:pt x="3496" y="5563"/>
                    <a:pt x="3436" y="6110"/>
                    <a:pt x="3192" y="6657"/>
                  </a:cubicBezTo>
                  <a:cubicBezTo>
                    <a:pt x="3162" y="6718"/>
                    <a:pt x="3071" y="6809"/>
                    <a:pt x="3040" y="6930"/>
                  </a:cubicBezTo>
                  <a:cubicBezTo>
                    <a:pt x="2980" y="7022"/>
                    <a:pt x="2919" y="7113"/>
                    <a:pt x="2828" y="7173"/>
                  </a:cubicBezTo>
                  <a:cubicBezTo>
                    <a:pt x="2706" y="7234"/>
                    <a:pt x="2584" y="7265"/>
                    <a:pt x="2524" y="7295"/>
                  </a:cubicBezTo>
                  <a:cubicBezTo>
                    <a:pt x="1825" y="7629"/>
                    <a:pt x="1247" y="8055"/>
                    <a:pt x="548" y="8359"/>
                  </a:cubicBezTo>
                  <a:cubicBezTo>
                    <a:pt x="426" y="8389"/>
                    <a:pt x="305" y="8480"/>
                    <a:pt x="183" y="8511"/>
                  </a:cubicBezTo>
                  <a:cubicBezTo>
                    <a:pt x="153" y="8511"/>
                    <a:pt x="122" y="8541"/>
                    <a:pt x="92" y="8602"/>
                  </a:cubicBezTo>
                  <a:cubicBezTo>
                    <a:pt x="92" y="8632"/>
                    <a:pt x="31" y="8632"/>
                    <a:pt x="1" y="8632"/>
                  </a:cubicBezTo>
                  <a:cubicBezTo>
                    <a:pt x="31" y="8693"/>
                    <a:pt x="62" y="8784"/>
                    <a:pt x="122" y="8815"/>
                  </a:cubicBezTo>
                  <a:cubicBezTo>
                    <a:pt x="214" y="8906"/>
                    <a:pt x="335" y="8936"/>
                    <a:pt x="518" y="8967"/>
                  </a:cubicBezTo>
                  <a:cubicBezTo>
                    <a:pt x="730" y="8997"/>
                    <a:pt x="913" y="8997"/>
                    <a:pt x="1095" y="8997"/>
                  </a:cubicBezTo>
                  <a:lnTo>
                    <a:pt x="1703" y="8997"/>
                  </a:lnTo>
                  <a:cubicBezTo>
                    <a:pt x="2372" y="8997"/>
                    <a:pt x="2980" y="9058"/>
                    <a:pt x="3618" y="9058"/>
                  </a:cubicBezTo>
                  <a:lnTo>
                    <a:pt x="4439" y="9058"/>
                  </a:lnTo>
                  <a:cubicBezTo>
                    <a:pt x="4834" y="8997"/>
                    <a:pt x="5290" y="8997"/>
                    <a:pt x="5533" y="8815"/>
                  </a:cubicBezTo>
                  <a:cubicBezTo>
                    <a:pt x="5776" y="8693"/>
                    <a:pt x="5898" y="8389"/>
                    <a:pt x="5989" y="8146"/>
                  </a:cubicBezTo>
                  <a:cubicBezTo>
                    <a:pt x="6293" y="7447"/>
                    <a:pt x="6505" y="6657"/>
                    <a:pt x="6901" y="5958"/>
                  </a:cubicBezTo>
                  <a:cubicBezTo>
                    <a:pt x="7113" y="5745"/>
                    <a:pt x="7296" y="5471"/>
                    <a:pt x="7509" y="5289"/>
                  </a:cubicBezTo>
                  <a:cubicBezTo>
                    <a:pt x="7630" y="5167"/>
                    <a:pt x="7782" y="5046"/>
                    <a:pt x="7964" y="4955"/>
                  </a:cubicBezTo>
                  <a:cubicBezTo>
                    <a:pt x="8177" y="4833"/>
                    <a:pt x="8360" y="4711"/>
                    <a:pt x="8542" y="4711"/>
                  </a:cubicBezTo>
                  <a:cubicBezTo>
                    <a:pt x="8633" y="4711"/>
                    <a:pt x="8694" y="4742"/>
                    <a:pt x="8724" y="4803"/>
                  </a:cubicBezTo>
                  <a:cubicBezTo>
                    <a:pt x="8816" y="4863"/>
                    <a:pt x="8846" y="4955"/>
                    <a:pt x="8846" y="5015"/>
                  </a:cubicBezTo>
                  <a:cubicBezTo>
                    <a:pt x="8876" y="5137"/>
                    <a:pt x="8876" y="5198"/>
                    <a:pt x="8876" y="5289"/>
                  </a:cubicBezTo>
                  <a:cubicBezTo>
                    <a:pt x="8876" y="5502"/>
                    <a:pt x="8846" y="5714"/>
                    <a:pt x="8846" y="5775"/>
                  </a:cubicBezTo>
                  <a:cubicBezTo>
                    <a:pt x="8846" y="5775"/>
                    <a:pt x="8876" y="7781"/>
                    <a:pt x="8876" y="8784"/>
                  </a:cubicBezTo>
                  <a:lnTo>
                    <a:pt x="8876" y="8936"/>
                  </a:lnTo>
                  <a:lnTo>
                    <a:pt x="8876" y="9119"/>
                  </a:lnTo>
                  <a:lnTo>
                    <a:pt x="8876" y="9149"/>
                  </a:lnTo>
                  <a:lnTo>
                    <a:pt x="9272" y="9149"/>
                  </a:lnTo>
                  <a:lnTo>
                    <a:pt x="9272" y="9058"/>
                  </a:lnTo>
                  <a:lnTo>
                    <a:pt x="9272" y="8602"/>
                  </a:lnTo>
                  <a:cubicBezTo>
                    <a:pt x="9272" y="8602"/>
                    <a:pt x="9302" y="8146"/>
                    <a:pt x="9302" y="7903"/>
                  </a:cubicBezTo>
                  <a:cubicBezTo>
                    <a:pt x="9363" y="7082"/>
                    <a:pt x="9423" y="6201"/>
                    <a:pt x="9545" y="5350"/>
                  </a:cubicBezTo>
                  <a:cubicBezTo>
                    <a:pt x="9697" y="4286"/>
                    <a:pt x="10123" y="3344"/>
                    <a:pt x="10123" y="2371"/>
                  </a:cubicBezTo>
                  <a:cubicBezTo>
                    <a:pt x="10123" y="2158"/>
                    <a:pt x="10123" y="1945"/>
                    <a:pt x="10062" y="1763"/>
                  </a:cubicBezTo>
                  <a:cubicBezTo>
                    <a:pt x="10031" y="1459"/>
                    <a:pt x="9910" y="1186"/>
                    <a:pt x="9758" y="942"/>
                  </a:cubicBezTo>
                  <a:lnTo>
                    <a:pt x="9302" y="486"/>
                  </a:lnTo>
                  <a:cubicBezTo>
                    <a:pt x="9211" y="395"/>
                    <a:pt x="9059" y="274"/>
                    <a:pt x="8907" y="152"/>
                  </a:cubicBezTo>
                  <a:cubicBezTo>
                    <a:pt x="8816" y="122"/>
                    <a:pt x="8755" y="91"/>
                    <a:pt x="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7"/>
            <p:cNvSpPr/>
            <p:nvPr/>
          </p:nvSpPr>
          <p:spPr>
            <a:xfrm>
              <a:off x="3429560" y="3243217"/>
              <a:ext cx="733713" cy="613499"/>
            </a:xfrm>
            <a:custGeom>
              <a:avLst/>
              <a:gdLst/>
              <a:ahLst/>
              <a:cxnLst/>
              <a:rect l="l" t="t" r="r" b="b"/>
              <a:pathLst>
                <a:path w="27874" h="23307" extrusionOk="0">
                  <a:moveTo>
                    <a:pt x="22737" y="0"/>
                  </a:moveTo>
                  <a:cubicBezTo>
                    <a:pt x="22615" y="396"/>
                    <a:pt x="22220" y="700"/>
                    <a:pt x="21703" y="730"/>
                  </a:cubicBezTo>
                  <a:cubicBezTo>
                    <a:pt x="16719" y="1186"/>
                    <a:pt x="11703" y="1611"/>
                    <a:pt x="6688" y="1976"/>
                  </a:cubicBezTo>
                  <a:lnTo>
                    <a:pt x="6597" y="1976"/>
                  </a:lnTo>
                  <a:cubicBezTo>
                    <a:pt x="6658" y="2007"/>
                    <a:pt x="6658" y="2067"/>
                    <a:pt x="6597" y="2098"/>
                  </a:cubicBezTo>
                  <a:cubicBezTo>
                    <a:pt x="6566" y="2128"/>
                    <a:pt x="6536" y="2159"/>
                    <a:pt x="6506" y="2159"/>
                  </a:cubicBezTo>
                  <a:lnTo>
                    <a:pt x="6506" y="2067"/>
                  </a:lnTo>
                  <a:lnTo>
                    <a:pt x="5138" y="2067"/>
                  </a:lnTo>
                  <a:cubicBezTo>
                    <a:pt x="3922" y="2098"/>
                    <a:pt x="2463" y="2098"/>
                    <a:pt x="1429" y="2858"/>
                  </a:cubicBezTo>
                  <a:cubicBezTo>
                    <a:pt x="761" y="3344"/>
                    <a:pt x="457" y="4104"/>
                    <a:pt x="335" y="4894"/>
                  </a:cubicBezTo>
                  <a:cubicBezTo>
                    <a:pt x="214" y="5745"/>
                    <a:pt x="274" y="6627"/>
                    <a:pt x="274" y="7478"/>
                  </a:cubicBezTo>
                  <a:cubicBezTo>
                    <a:pt x="274" y="8481"/>
                    <a:pt x="305" y="9453"/>
                    <a:pt x="305" y="10457"/>
                  </a:cubicBezTo>
                  <a:cubicBezTo>
                    <a:pt x="335" y="12402"/>
                    <a:pt x="487" y="14378"/>
                    <a:pt x="670" y="16292"/>
                  </a:cubicBezTo>
                  <a:cubicBezTo>
                    <a:pt x="822" y="18055"/>
                    <a:pt x="518" y="19697"/>
                    <a:pt x="274" y="21399"/>
                  </a:cubicBezTo>
                  <a:cubicBezTo>
                    <a:pt x="183" y="21764"/>
                    <a:pt x="1" y="22432"/>
                    <a:pt x="62" y="22736"/>
                  </a:cubicBezTo>
                  <a:cubicBezTo>
                    <a:pt x="153" y="22828"/>
                    <a:pt x="274" y="22949"/>
                    <a:pt x="426" y="22979"/>
                  </a:cubicBezTo>
                  <a:cubicBezTo>
                    <a:pt x="578" y="23040"/>
                    <a:pt x="761" y="23071"/>
                    <a:pt x="882" y="23101"/>
                  </a:cubicBezTo>
                  <a:cubicBezTo>
                    <a:pt x="1498" y="23238"/>
                    <a:pt x="2165" y="23306"/>
                    <a:pt x="2819" y="23306"/>
                  </a:cubicBezTo>
                  <a:cubicBezTo>
                    <a:pt x="3037" y="23306"/>
                    <a:pt x="3253" y="23299"/>
                    <a:pt x="3466" y="23283"/>
                  </a:cubicBezTo>
                  <a:cubicBezTo>
                    <a:pt x="3831" y="23253"/>
                    <a:pt x="4226" y="23253"/>
                    <a:pt x="4591" y="23192"/>
                  </a:cubicBezTo>
                  <a:cubicBezTo>
                    <a:pt x="4712" y="23192"/>
                    <a:pt x="4864" y="23131"/>
                    <a:pt x="4925" y="23040"/>
                  </a:cubicBezTo>
                  <a:cubicBezTo>
                    <a:pt x="5016" y="22919"/>
                    <a:pt x="4986" y="22736"/>
                    <a:pt x="4925" y="22584"/>
                  </a:cubicBezTo>
                  <a:cubicBezTo>
                    <a:pt x="4895" y="22463"/>
                    <a:pt x="4864" y="22372"/>
                    <a:pt x="4864" y="22311"/>
                  </a:cubicBezTo>
                  <a:cubicBezTo>
                    <a:pt x="4834" y="21916"/>
                    <a:pt x="4773" y="21581"/>
                    <a:pt x="4773" y="21217"/>
                  </a:cubicBezTo>
                  <a:cubicBezTo>
                    <a:pt x="4773" y="20365"/>
                    <a:pt x="4925" y="19575"/>
                    <a:pt x="5077" y="18724"/>
                  </a:cubicBezTo>
                  <a:cubicBezTo>
                    <a:pt x="5442" y="16870"/>
                    <a:pt x="5837" y="15016"/>
                    <a:pt x="5989" y="13162"/>
                  </a:cubicBezTo>
                  <a:cubicBezTo>
                    <a:pt x="6141" y="11429"/>
                    <a:pt x="6050" y="9697"/>
                    <a:pt x="5746" y="8025"/>
                  </a:cubicBezTo>
                  <a:lnTo>
                    <a:pt x="5746" y="8025"/>
                  </a:lnTo>
                  <a:cubicBezTo>
                    <a:pt x="5746" y="8025"/>
                    <a:pt x="5989" y="8146"/>
                    <a:pt x="6141" y="8177"/>
                  </a:cubicBezTo>
                  <a:cubicBezTo>
                    <a:pt x="7022" y="8450"/>
                    <a:pt x="7934" y="8511"/>
                    <a:pt x="8816" y="8633"/>
                  </a:cubicBezTo>
                  <a:cubicBezTo>
                    <a:pt x="9758" y="8754"/>
                    <a:pt x="10670" y="8815"/>
                    <a:pt x="11612" y="8846"/>
                  </a:cubicBezTo>
                  <a:cubicBezTo>
                    <a:pt x="13679" y="8967"/>
                    <a:pt x="15685" y="9058"/>
                    <a:pt x="17752" y="9089"/>
                  </a:cubicBezTo>
                  <a:cubicBezTo>
                    <a:pt x="18709" y="9104"/>
                    <a:pt x="19682" y="9119"/>
                    <a:pt x="20659" y="9119"/>
                  </a:cubicBezTo>
                  <a:cubicBezTo>
                    <a:pt x="21635" y="9119"/>
                    <a:pt x="22615" y="9104"/>
                    <a:pt x="23588" y="9058"/>
                  </a:cubicBezTo>
                  <a:cubicBezTo>
                    <a:pt x="24652" y="8967"/>
                    <a:pt x="26050" y="8937"/>
                    <a:pt x="26931" y="8177"/>
                  </a:cubicBezTo>
                  <a:cubicBezTo>
                    <a:pt x="27691" y="7447"/>
                    <a:pt x="27783" y="6049"/>
                    <a:pt x="27691" y="5107"/>
                  </a:cubicBezTo>
                  <a:lnTo>
                    <a:pt x="27570" y="5107"/>
                  </a:lnTo>
                  <a:cubicBezTo>
                    <a:pt x="27570" y="5016"/>
                    <a:pt x="27631" y="4894"/>
                    <a:pt x="27661" y="4833"/>
                  </a:cubicBezTo>
                  <a:lnTo>
                    <a:pt x="27783" y="4499"/>
                  </a:lnTo>
                  <a:cubicBezTo>
                    <a:pt x="27813" y="4377"/>
                    <a:pt x="27843" y="4256"/>
                    <a:pt x="27874" y="4104"/>
                  </a:cubicBezTo>
                  <a:cubicBezTo>
                    <a:pt x="26324" y="2614"/>
                    <a:pt x="24621" y="1095"/>
                    <a:pt x="2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7"/>
            <p:cNvSpPr/>
            <p:nvPr/>
          </p:nvSpPr>
          <p:spPr>
            <a:xfrm>
              <a:off x="3849614" y="2406057"/>
              <a:ext cx="305262" cy="403550"/>
            </a:xfrm>
            <a:custGeom>
              <a:avLst/>
              <a:gdLst/>
              <a:ahLst/>
              <a:cxnLst/>
              <a:rect l="l" t="t" r="r" b="b"/>
              <a:pathLst>
                <a:path w="11597" h="15331" extrusionOk="0">
                  <a:moveTo>
                    <a:pt x="4912" y="0"/>
                  </a:moveTo>
                  <a:cubicBezTo>
                    <a:pt x="3449" y="0"/>
                    <a:pt x="2081" y="374"/>
                    <a:pt x="1490" y="801"/>
                  </a:cubicBezTo>
                  <a:cubicBezTo>
                    <a:pt x="1368" y="862"/>
                    <a:pt x="1368" y="983"/>
                    <a:pt x="1368" y="1166"/>
                  </a:cubicBezTo>
                  <a:cubicBezTo>
                    <a:pt x="1368" y="1257"/>
                    <a:pt x="1399" y="1378"/>
                    <a:pt x="1399" y="1500"/>
                  </a:cubicBezTo>
                  <a:lnTo>
                    <a:pt x="1399" y="1561"/>
                  </a:lnTo>
                  <a:cubicBezTo>
                    <a:pt x="1338" y="1774"/>
                    <a:pt x="1247" y="1986"/>
                    <a:pt x="1186" y="2199"/>
                  </a:cubicBezTo>
                  <a:cubicBezTo>
                    <a:pt x="1034" y="2777"/>
                    <a:pt x="943" y="3385"/>
                    <a:pt x="882" y="3962"/>
                  </a:cubicBezTo>
                  <a:cubicBezTo>
                    <a:pt x="791" y="4479"/>
                    <a:pt x="669" y="5026"/>
                    <a:pt x="639" y="5512"/>
                  </a:cubicBezTo>
                  <a:cubicBezTo>
                    <a:pt x="639" y="5786"/>
                    <a:pt x="669" y="6059"/>
                    <a:pt x="578" y="6363"/>
                  </a:cubicBezTo>
                  <a:cubicBezTo>
                    <a:pt x="426" y="6698"/>
                    <a:pt x="183" y="6880"/>
                    <a:pt x="61" y="7123"/>
                  </a:cubicBezTo>
                  <a:cubicBezTo>
                    <a:pt x="31" y="7184"/>
                    <a:pt x="1" y="7306"/>
                    <a:pt x="1" y="7366"/>
                  </a:cubicBezTo>
                  <a:cubicBezTo>
                    <a:pt x="1" y="7458"/>
                    <a:pt x="1" y="7488"/>
                    <a:pt x="31" y="7518"/>
                  </a:cubicBezTo>
                  <a:cubicBezTo>
                    <a:pt x="31" y="7549"/>
                    <a:pt x="61" y="7549"/>
                    <a:pt x="122" y="7610"/>
                  </a:cubicBezTo>
                  <a:cubicBezTo>
                    <a:pt x="274" y="7670"/>
                    <a:pt x="426" y="7670"/>
                    <a:pt x="426" y="7670"/>
                  </a:cubicBezTo>
                  <a:cubicBezTo>
                    <a:pt x="487" y="7670"/>
                    <a:pt x="609" y="7701"/>
                    <a:pt x="761" y="7853"/>
                  </a:cubicBezTo>
                  <a:cubicBezTo>
                    <a:pt x="1429" y="9312"/>
                    <a:pt x="1642" y="9889"/>
                    <a:pt x="1672" y="10072"/>
                  </a:cubicBezTo>
                  <a:cubicBezTo>
                    <a:pt x="1672" y="10102"/>
                    <a:pt x="1703" y="10345"/>
                    <a:pt x="1824" y="10558"/>
                  </a:cubicBezTo>
                  <a:cubicBezTo>
                    <a:pt x="1855" y="10588"/>
                    <a:pt x="1885" y="10649"/>
                    <a:pt x="1946" y="10710"/>
                  </a:cubicBezTo>
                  <a:cubicBezTo>
                    <a:pt x="2007" y="10831"/>
                    <a:pt x="2098" y="10892"/>
                    <a:pt x="2250" y="10983"/>
                  </a:cubicBezTo>
                  <a:cubicBezTo>
                    <a:pt x="2326" y="11027"/>
                    <a:pt x="2407" y="11043"/>
                    <a:pt x="2487" y="11043"/>
                  </a:cubicBezTo>
                  <a:cubicBezTo>
                    <a:pt x="2630" y="11043"/>
                    <a:pt x="2771" y="10992"/>
                    <a:pt x="2888" y="10953"/>
                  </a:cubicBezTo>
                  <a:cubicBezTo>
                    <a:pt x="3162" y="10831"/>
                    <a:pt x="3162" y="10740"/>
                    <a:pt x="3314" y="10740"/>
                  </a:cubicBezTo>
                  <a:cubicBezTo>
                    <a:pt x="3330" y="10739"/>
                    <a:pt x="3345" y="10738"/>
                    <a:pt x="3361" y="10738"/>
                  </a:cubicBezTo>
                  <a:cubicBezTo>
                    <a:pt x="3643" y="10738"/>
                    <a:pt x="3866" y="10987"/>
                    <a:pt x="3952" y="11044"/>
                  </a:cubicBezTo>
                  <a:cubicBezTo>
                    <a:pt x="4165" y="11287"/>
                    <a:pt x="4226" y="11561"/>
                    <a:pt x="4256" y="11652"/>
                  </a:cubicBezTo>
                  <a:lnTo>
                    <a:pt x="4256" y="11713"/>
                  </a:lnTo>
                  <a:cubicBezTo>
                    <a:pt x="4256" y="11804"/>
                    <a:pt x="4165" y="11895"/>
                    <a:pt x="4134" y="11926"/>
                  </a:cubicBezTo>
                  <a:cubicBezTo>
                    <a:pt x="4104" y="11987"/>
                    <a:pt x="4013" y="12017"/>
                    <a:pt x="3982" y="12047"/>
                  </a:cubicBezTo>
                  <a:lnTo>
                    <a:pt x="3770" y="12290"/>
                  </a:lnTo>
                  <a:cubicBezTo>
                    <a:pt x="3618" y="12473"/>
                    <a:pt x="3527" y="12777"/>
                    <a:pt x="3466" y="13050"/>
                  </a:cubicBezTo>
                  <a:cubicBezTo>
                    <a:pt x="3314" y="13658"/>
                    <a:pt x="3162" y="14266"/>
                    <a:pt x="3040" y="14813"/>
                  </a:cubicBezTo>
                  <a:cubicBezTo>
                    <a:pt x="3040" y="14904"/>
                    <a:pt x="3010" y="14965"/>
                    <a:pt x="3010" y="15056"/>
                  </a:cubicBezTo>
                  <a:lnTo>
                    <a:pt x="3010" y="15117"/>
                  </a:lnTo>
                  <a:cubicBezTo>
                    <a:pt x="3040" y="15178"/>
                    <a:pt x="3071" y="15178"/>
                    <a:pt x="3071" y="15208"/>
                  </a:cubicBezTo>
                  <a:lnTo>
                    <a:pt x="3071" y="15330"/>
                  </a:lnTo>
                  <a:cubicBezTo>
                    <a:pt x="4317" y="14509"/>
                    <a:pt x="5624" y="13567"/>
                    <a:pt x="6961" y="12929"/>
                  </a:cubicBezTo>
                  <a:cubicBezTo>
                    <a:pt x="7356" y="12746"/>
                    <a:pt x="7812" y="12503"/>
                    <a:pt x="8359" y="12321"/>
                  </a:cubicBezTo>
                  <a:cubicBezTo>
                    <a:pt x="8724" y="12138"/>
                    <a:pt x="9119" y="11987"/>
                    <a:pt x="9484" y="11865"/>
                  </a:cubicBezTo>
                  <a:lnTo>
                    <a:pt x="9484" y="11804"/>
                  </a:lnTo>
                  <a:lnTo>
                    <a:pt x="9484" y="11743"/>
                  </a:lnTo>
                  <a:cubicBezTo>
                    <a:pt x="9484" y="11683"/>
                    <a:pt x="9545" y="11591"/>
                    <a:pt x="9545" y="11561"/>
                  </a:cubicBezTo>
                  <a:lnTo>
                    <a:pt x="9545" y="11439"/>
                  </a:lnTo>
                  <a:cubicBezTo>
                    <a:pt x="9545" y="11257"/>
                    <a:pt x="9545" y="11014"/>
                    <a:pt x="9454" y="10801"/>
                  </a:cubicBezTo>
                  <a:cubicBezTo>
                    <a:pt x="9393" y="10558"/>
                    <a:pt x="9302" y="10376"/>
                    <a:pt x="9180" y="10254"/>
                  </a:cubicBezTo>
                  <a:cubicBezTo>
                    <a:pt x="9119" y="10193"/>
                    <a:pt x="9028" y="10163"/>
                    <a:pt x="8937" y="10163"/>
                  </a:cubicBezTo>
                  <a:lnTo>
                    <a:pt x="8846" y="10163"/>
                  </a:lnTo>
                  <a:cubicBezTo>
                    <a:pt x="8815" y="10163"/>
                    <a:pt x="8785" y="10163"/>
                    <a:pt x="8724" y="10102"/>
                  </a:cubicBezTo>
                  <a:cubicBezTo>
                    <a:pt x="8694" y="10072"/>
                    <a:pt x="8663" y="10072"/>
                    <a:pt x="8663" y="10041"/>
                  </a:cubicBezTo>
                  <a:cubicBezTo>
                    <a:pt x="8633" y="9950"/>
                    <a:pt x="8633" y="9920"/>
                    <a:pt x="8633" y="9859"/>
                  </a:cubicBezTo>
                  <a:lnTo>
                    <a:pt x="8633" y="9707"/>
                  </a:lnTo>
                  <a:cubicBezTo>
                    <a:pt x="8572" y="9555"/>
                    <a:pt x="8572" y="9342"/>
                    <a:pt x="8572" y="9160"/>
                  </a:cubicBezTo>
                  <a:cubicBezTo>
                    <a:pt x="8572" y="9129"/>
                    <a:pt x="8572" y="9099"/>
                    <a:pt x="8633" y="9038"/>
                  </a:cubicBezTo>
                  <a:lnTo>
                    <a:pt x="8724" y="9038"/>
                  </a:lnTo>
                  <a:lnTo>
                    <a:pt x="8785" y="9008"/>
                  </a:lnTo>
                  <a:cubicBezTo>
                    <a:pt x="8815" y="8977"/>
                    <a:pt x="8846" y="8856"/>
                    <a:pt x="8876" y="8704"/>
                  </a:cubicBezTo>
                  <a:cubicBezTo>
                    <a:pt x="8876" y="8552"/>
                    <a:pt x="8937" y="8400"/>
                    <a:pt x="8967" y="8248"/>
                  </a:cubicBezTo>
                  <a:cubicBezTo>
                    <a:pt x="11597" y="1706"/>
                    <a:pt x="8036" y="0"/>
                    <a:pt x="49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7"/>
            <p:cNvSpPr/>
            <p:nvPr/>
          </p:nvSpPr>
          <p:spPr>
            <a:xfrm>
              <a:off x="4044848" y="2903183"/>
              <a:ext cx="1606" cy="3211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0" y="0"/>
                  </a:moveTo>
                  <a:cubicBezTo>
                    <a:pt x="0" y="31"/>
                    <a:pt x="31" y="91"/>
                    <a:pt x="61" y="122"/>
                  </a:cubicBezTo>
                  <a:cubicBezTo>
                    <a:pt x="31" y="91"/>
                    <a:pt x="31" y="31"/>
                    <a:pt x="0" y="0"/>
                  </a:cubicBezTo>
                  <a:close/>
                </a:path>
              </a:pathLst>
            </a:custGeom>
            <a:solidFill>
              <a:srgbClr val="D08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7"/>
            <p:cNvSpPr/>
            <p:nvPr/>
          </p:nvSpPr>
          <p:spPr>
            <a:xfrm>
              <a:off x="3866408" y="2717689"/>
              <a:ext cx="335270" cy="634372"/>
            </a:xfrm>
            <a:custGeom>
              <a:avLst/>
              <a:gdLst/>
              <a:ahLst/>
              <a:cxnLst/>
              <a:rect l="l" t="t" r="r" b="b"/>
              <a:pathLst>
                <a:path w="12737" h="24100" extrusionOk="0">
                  <a:moveTo>
                    <a:pt x="6779" y="7047"/>
                  </a:moveTo>
                  <a:cubicBezTo>
                    <a:pt x="6810" y="7047"/>
                    <a:pt x="6840" y="7078"/>
                    <a:pt x="6840" y="7169"/>
                  </a:cubicBezTo>
                  <a:cubicBezTo>
                    <a:pt x="6810" y="7138"/>
                    <a:pt x="6779" y="7078"/>
                    <a:pt x="6779" y="7047"/>
                  </a:cubicBezTo>
                  <a:close/>
                  <a:moveTo>
                    <a:pt x="7681" y="1"/>
                  </a:moveTo>
                  <a:cubicBezTo>
                    <a:pt x="7582" y="1"/>
                    <a:pt x="7492" y="16"/>
                    <a:pt x="7418" y="56"/>
                  </a:cubicBezTo>
                  <a:cubicBezTo>
                    <a:pt x="6962" y="208"/>
                    <a:pt x="6354" y="360"/>
                    <a:pt x="5928" y="543"/>
                  </a:cubicBezTo>
                  <a:cubicBezTo>
                    <a:pt x="4591" y="1211"/>
                    <a:pt x="3679" y="2670"/>
                    <a:pt x="2433" y="3521"/>
                  </a:cubicBezTo>
                  <a:cubicBezTo>
                    <a:pt x="1916" y="5163"/>
                    <a:pt x="1" y="6439"/>
                    <a:pt x="730" y="10269"/>
                  </a:cubicBezTo>
                  <a:cubicBezTo>
                    <a:pt x="974" y="11576"/>
                    <a:pt x="1278" y="12914"/>
                    <a:pt x="1399" y="14221"/>
                  </a:cubicBezTo>
                  <a:cubicBezTo>
                    <a:pt x="1460" y="14585"/>
                    <a:pt x="1490" y="14950"/>
                    <a:pt x="1490" y="15345"/>
                  </a:cubicBezTo>
                  <a:cubicBezTo>
                    <a:pt x="1490" y="15528"/>
                    <a:pt x="1490" y="15710"/>
                    <a:pt x="1430" y="15892"/>
                  </a:cubicBezTo>
                  <a:cubicBezTo>
                    <a:pt x="1399" y="16318"/>
                    <a:pt x="1247" y="16652"/>
                    <a:pt x="1186" y="17017"/>
                  </a:cubicBezTo>
                  <a:cubicBezTo>
                    <a:pt x="1095" y="17260"/>
                    <a:pt x="1065" y="17564"/>
                    <a:pt x="1034" y="17838"/>
                  </a:cubicBezTo>
                  <a:cubicBezTo>
                    <a:pt x="1034" y="17959"/>
                    <a:pt x="882" y="19084"/>
                    <a:pt x="882" y="19206"/>
                  </a:cubicBezTo>
                  <a:cubicBezTo>
                    <a:pt x="919" y="19213"/>
                    <a:pt x="957" y="19216"/>
                    <a:pt x="995" y="19216"/>
                  </a:cubicBezTo>
                  <a:cubicBezTo>
                    <a:pt x="1532" y="19216"/>
                    <a:pt x="2146" y="18520"/>
                    <a:pt x="2641" y="18520"/>
                  </a:cubicBezTo>
                  <a:cubicBezTo>
                    <a:pt x="2684" y="18520"/>
                    <a:pt x="2726" y="18525"/>
                    <a:pt x="2767" y="18537"/>
                  </a:cubicBezTo>
                  <a:cubicBezTo>
                    <a:pt x="6080" y="19358"/>
                    <a:pt x="8937" y="21759"/>
                    <a:pt x="11369" y="24099"/>
                  </a:cubicBezTo>
                  <a:cubicBezTo>
                    <a:pt x="11430" y="23856"/>
                    <a:pt x="11460" y="23582"/>
                    <a:pt x="11460" y="23309"/>
                  </a:cubicBezTo>
                  <a:lnTo>
                    <a:pt x="11460" y="23248"/>
                  </a:lnTo>
                  <a:cubicBezTo>
                    <a:pt x="11460" y="22671"/>
                    <a:pt x="11217" y="22154"/>
                    <a:pt x="11065" y="21576"/>
                  </a:cubicBezTo>
                  <a:cubicBezTo>
                    <a:pt x="10822" y="20391"/>
                    <a:pt x="11582" y="23096"/>
                    <a:pt x="11004" y="13218"/>
                  </a:cubicBezTo>
                  <a:cubicBezTo>
                    <a:pt x="11004" y="11333"/>
                    <a:pt x="12737" y="9965"/>
                    <a:pt x="10913" y="4707"/>
                  </a:cubicBezTo>
                  <a:cubicBezTo>
                    <a:pt x="10579" y="3673"/>
                    <a:pt x="10153" y="2670"/>
                    <a:pt x="9667" y="1698"/>
                  </a:cubicBezTo>
                  <a:cubicBezTo>
                    <a:pt x="9424" y="1242"/>
                    <a:pt x="9150" y="755"/>
                    <a:pt x="8907" y="330"/>
                  </a:cubicBezTo>
                  <a:cubicBezTo>
                    <a:pt x="8846" y="239"/>
                    <a:pt x="8907" y="87"/>
                    <a:pt x="8846" y="56"/>
                  </a:cubicBezTo>
                  <a:cubicBezTo>
                    <a:pt x="8846" y="53"/>
                    <a:pt x="8845" y="51"/>
                    <a:pt x="8844" y="51"/>
                  </a:cubicBezTo>
                  <a:cubicBezTo>
                    <a:pt x="8836" y="51"/>
                    <a:pt x="8805" y="104"/>
                    <a:pt x="8792" y="104"/>
                  </a:cubicBezTo>
                  <a:cubicBezTo>
                    <a:pt x="8788" y="104"/>
                    <a:pt x="8785" y="99"/>
                    <a:pt x="8785" y="87"/>
                  </a:cubicBezTo>
                  <a:cubicBezTo>
                    <a:pt x="8722" y="106"/>
                    <a:pt x="8652" y="114"/>
                    <a:pt x="8578" y="114"/>
                  </a:cubicBezTo>
                  <a:cubicBezTo>
                    <a:pt x="8295" y="114"/>
                    <a:pt x="7954" y="1"/>
                    <a:pt x="7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7"/>
            <p:cNvSpPr/>
            <p:nvPr/>
          </p:nvSpPr>
          <p:spPr>
            <a:xfrm>
              <a:off x="3582388" y="408411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7"/>
            <p:cNvSpPr/>
            <p:nvPr/>
          </p:nvSpPr>
          <p:spPr>
            <a:xfrm>
              <a:off x="3960827" y="271355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7"/>
            <p:cNvSpPr/>
            <p:nvPr/>
          </p:nvSpPr>
          <p:spPr>
            <a:xfrm>
              <a:off x="3907234" y="2718347"/>
              <a:ext cx="273649" cy="667381"/>
            </a:xfrm>
            <a:custGeom>
              <a:avLst/>
              <a:gdLst/>
              <a:ahLst/>
              <a:cxnLst/>
              <a:rect l="l" t="t" r="r" b="b"/>
              <a:pathLst>
                <a:path w="10396" h="25354" extrusionOk="0">
                  <a:moveTo>
                    <a:pt x="7295" y="1"/>
                  </a:moveTo>
                  <a:lnTo>
                    <a:pt x="4225" y="17934"/>
                  </a:lnTo>
                  <a:lnTo>
                    <a:pt x="0" y="21734"/>
                  </a:lnTo>
                  <a:cubicBezTo>
                    <a:pt x="29" y="21732"/>
                    <a:pt x="57" y="21731"/>
                    <a:pt x="85" y="21731"/>
                  </a:cubicBezTo>
                  <a:cubicBezTo>
                    <a:pt x="1435" y="21731"/>
                    <a:pt x="879" y="23892"/>
                    <a:pt x="3739" y="23892"/>
                  </a:cubicBezTo>
                  <a:cubicBezTo>
                    <a:pt x="6848" y="23892"/>
                    <a:pt x="8376" y="25354"/>
                    <a:pt x="9161" y="25354"/>
                  </a:cubicBezTo>
                  <a:cubicBezTo>
                    <a:pt x="9420" y="25354"/>
                    <a:pt x="9599" y="25195"/>
                    <a:pt x="9727" y="24773"/>
                  </a:cubicBezTo>
                  <a:cubicBezTo>
                    <a:pt x="9940" y="24226"/>
                    <a:pt x="10031" y="23649"/>
                    <a:pt x="10031" y="23132"/>
                  </a:cubicBezTo>
                  <a:cubicBezTo>
                    <a:pt x="10031" y="22342"/>
                    <a:pt x="9484" y="21643"/>
                    <a:pt x="9696" y="20852"/>
                  </a:cubicBezTo>
                  <a:cubicBezTo>
                    <a:pt x="9879" y="20275"/>
                    <a:pt x="9940" y="19667"/>
                    <a:pt x="9940" y="19059"/>
                  </a:cubicBezTo>
                  <a:cubicBezTo>
                    <a:pt x="9940" y="18299"/>
                    <a:pt x="9940" y="17509"/>
                    <a:pt x="9848" y="16749"/>
                  </a:cubicBezTo>
                  <a:cubicBezTo>
                    <a:pt x="9788" y="15989"/>
                    <a:pt x="9696" y="15229"/>
                    <a:pt x="9666" y="14469"/>
                  </a:cubicBezTo>
                  <a:cubicBezTo>
                    <a:pt x="9666" y="13861"/>
                    <a:pt x="9544" y="13223"/>
                    <a:pt x="9666" y="12615"/>
                  </a:cubicBezTo>
                  <a:cubicBezTo>
                    <a:pt x="9788" y="11886"/>
                    <a:pt x="10031" y="11247"/>
                    <a:pt x="10183" y="10518"/>
                  </a:cubicBezTo>
                  <a:cubicBezTo>
                    <a:pt x="10304" y="9910"/>
                    <a:pt x="10395" y="9272"/>
                    <a:pt x="10335" y="8633"/>
                  </a:cubicBezTo>
                  <a:cubicBezTo>
                    <a:pt x="10274" y="7053"/>
                    <a:pt x="9818" y="5533"/>
                    <a:pt x="9271" y="4104"/>
                  </a:cubicBezTo>
                  <a:cubicBezTo>
                    <a:pt x="8754" y="2645"/>
                    <a:pt x="8511" y="2037"/>
                    <a:pt x="7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7"/>
            <p:cNvSpPr/>
            <p:nvPr/>
          </p:nvSpPr>
          <p:spPr>
            <a:xfrm>
              <a:off x="3331166" y="3830472"/>
              <a:ext cx="273649" cy="250880"/>
            </a:xfrm>
            <a:custGeom>
              <a:avLst/>
              <a:gdLst/>
              <a:ahLst/>
              <a:cxnLst/>
              <a:rect l="l" t="t" r="r" b="b"/>
              <a:pathLst>
                <a:path w="10396" h="9531" extrusionOk="0">
                  <a:moveTo>
                    <a:pt x="8785" y="1"/>
                  </a:moveTo>
                  <a:lnTo>
                    <a:pt x="8481" y="943"/>
                  </a:lnTo>
                  <a:cubicBezTo>
                    <a:pt x="8420" y="1247"/>
                    <a:pt x="8329" y="1551"/>
                    <a:pt x="8177" y="1855"/>
                  </a:cubicBezTo>
                  <a:cubicBezTo>
                    <a:pt x="7812" y="2676"/>
                    <a:pt x="7234" y="3435"/>
                    <a:pt x="6718" y="4195"/>
                  </a:cubicBezTo>
                  <a:cubicBezTo>
                    <a:pt x="6201" y="5046"/>
                    <a:pt x="5715" y="5867"/>
                    <a:pt x="5137" y="6718"/>
                  </a:cubicBezTo>
                  <a:cubicBezTo>
                    <a:pt x="4864" y="7144"/>
                    <a:pt x="4529" y="7478"/>
                    <a:pt x="4043" y="7508"/>
                  </a:cubicBezTo>
                  <a:cubicBezTo>
                    <a:pt x="3921" y="7539"/>
                    <a:pt x="3800" y="7554"/>
                    <a:pt x="3678" y="7554"/>
                  </a:cubicBezTo>
                  <a:cubicBezTo>
                    <a:pt x="3557" y="7554"/>
                    <a:pt x="3435" y="7539"/>
                    <a:pt x="3313" y="7508"/>
                  </a:cubicBezTo>
                  <a:cubicBezTo>
                    <a:pt x="3161" y="7478"/>
                    <a:pt x="3009" y="7417"/>
                    <a:pt x="2888" y="7417"/>
                  </a:cubicBezTo>
                  <a:cubicBezTo>
                    <a:pt x="2797" y="7417"/>
                    <a:pt x="2675" y="7478"/>
                    <a:pt x="2553" y="7508"/>
                  </a:cubicBezTo>
                  <a:cubicBezTo>
                    <a:pt x="2189" y="7752"/>
                    <a:pt x="1794" y="8025"/>
                    <a:pt x="1429" y="8208"/>
                  </a:cubicBezTo>
                  <a:cubicBezTo>
                    <a:pt x="1064" y="8390"/>
                    <a:pt x="699" y="8512"/>
                    <a:pt x="365" y="8664"/>
                  </a:cubicBezTo>
                  <a:cubicBezTo>
                    <a:pt x="243" y="8694"/>
                    <a:pt x="91" y="8785"/>
                    <a:pt x="61" y="8876"/>
                  </a:cubicBezTo>
                  <a:cubicBezTo>
                    <a:pt x="0" y="9089"/>
                    <a:pt x="213" y="9271"/>
                    <a:pt x="365" y="9332"/>
                  </a:cubicBezTo>
                  <a:cubicBezTo>
                    <a:pt x="626" y="9471"/>
                    <a:pt x="946" y="9501"/>
                    <a:pt x="1263" y="9501"/>
                  </a:cubicBezTo>
                  <a:cubicBezTo>
                    <a:pt x="1501" y="9501"/>
                    <a:pt x="1737" y="9484"/>
                    <a:pt x="1946" y="9484"/>
                  </a:cubicBezTo>
                  <a:cubicBezTo>
                    <a:pt x="2582" y="9484"/>
                    <a:pt x="3229" y="9530"/>
                    <a:pt x="3874" y="9530"/>
                  </a:cubicBezTo>
                  <a:cubicBezTo>
                    <a:pt x="4277" y="9530"/>
                    <a:pt x="4679" y="9512"/>
                    <a:pt x="5076" y="9454"/>
                  </a:cubicBezTo>
                  <a:cubicBezTo>
                    <a:pt x="5411" y="9423"/>
                    <a:pt x="5745" y="9332"/>
                    <a:pt x="5958" y="9089"/>
                  </a:cubicBezTo>
                  <a:cubicBezTo>
                    <a:pt x="6383" y="8572"/>
                    <a:pt x="6535" y="7812"/>
                    <a:pt x="6778" y="7205"/>
                  </a:cubicBezTo>
                  <a:cubicBezTo>
                    <a:pt x="6961" y="6718"/>
                    <a:pt x="7234" y="6201"/>
                    <a:pt x="7599" y="5806"/>
                  </a:cubicBezTo>
                  <a:cubicBezTo>
                    <a:pt x="7873" y="5533"/>
                    <a:pt x="8237" y="5320"/>
                    <a:pt x="8602" y="5198"/>
                  </a:cubicBezTo>
                  <a:cubicBezTo>
                    <a:pt x="8663" y="5183"/>
                    <a:pt x="8709" y="5168"/>
                    <a:pt x="8750" y="5168"/>
                  </a:cubicBezTo>
                  <a:cubicBezTo>
                    <a:pt x="8792" y="5168"/>
                    <a:pt x="8830" y="5183"/>
                    <a:pt x="8876" y="5229"/>
                  </a:cubicBezTo>
                  <a:cubicBezTo>
                    <a:pt x="8967" y="5472"/>
                    <a:pt x="8876" y="5837"/>
                    <a:pt x="8876" y="6080"/>
                  </a:cubicBezTo>
                  <a:cubicBezTo>
                    <a:pt x="8876" y="6566"/>
                    <a:pt x="8906" y="8967"/>
                    <a:pt x="8906" y="9150"/>
                  </a:cubicBezTo>
                  <a:cubicBezTo>
                    <a:pt x="8906" y="9241"/>
                    <a:pt x="8876" y="9423"/>
                    <a:pt x="8906" y="9454"/>
                  </a:cubicBezTo>
                  <a:cubicBezTo>
                    <a:pt x="8919" y="9493"/>
                    <a:pt x="8921" y="9504"/>
                    <a:pt x="8929" y="9504"/>
                  </a:cubicBezTo>
                  <a:cubicBezTo>
                    <a:pt x="8938" y="9504"/>
                    <a:pt x="8958" y="9484"/>
                    <a:pt x="9028" y="9484"/>
                  </a:cubicBezTo>
                  <a:cubicBezTo>
                    <a:pt x="9068" y="9484"/>
                    <a:pt x="9217" y="9511"/>
                    <a:pt x="9338" y="9511"/>
                  </a:cubicBezTo>
                  <a:cubicBezTo>
                    <a:pt x="9399" y="9511"/>
                    <a:pt x="9453" y="9504"/>
                    <a:pt x="9484" y="9484"/>
                  </a:cubicBezTo>
                  <a:cubicBezTo>
                    <a:pt x="9544" y="9423"/>
                    <a:pt x="9514" y="8967"/>
                    <a:pt x="9514" y="8815"/>
                  </a:cubicBezTo>
                  <a:cubicBezTo>
                    <a:pt x="9514" y="8329"/>
                    <a:pt x="9544" y="7873"/>
                    <a:pt x="9575" y="7357"/>
                  </a:cubicBezTo>
                  <a:cubicBezTo>
                    <a:pt x="9666" y="6445"/>
                    <a:pt x="9696" y="5502"/>
                    <a:pt x="9970" y="4621"/>
                  </a:cubicBezTo>
                  <a:cubicBezTo>
                    <a:pt x="10152" y="3922"/>
                    <a:pt x="10396" y="3253"/>
                    <a:pt x="10335" y="2493"/>
                  </a:cubicBezTo>
                  <a:cubicBezTo>
                    <a:pt x="10304" y="2098"/>
                    <a:pt x="10274" y="1673"/>
                    <a:pt x="10092" y="1277"/>
                  </a:cubicBezTo>
                  <a:cubicBezTo>
                    <a:pt x="9788" y="761"/>
                    <a:pt x="9210" y="366"/>
                    <a:pt x="8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7"/>
            <p:cNvSpPr/>
            <p:nvPr/>
          </p:nvSpPr>
          <p:spPr>
            <a:xfrm>
              <a:off x="3918421" y="2670255"/>
              <a:ext cx="187258" cy="137983"/>
            </a:xfrm>
            <a:custGeom>
              <a:avLst/>
              <a:gdLst/>
              <a:ahLst/>
              <a:cxnLst/>
              <a:rect l="l" t="t" r="r" b="b"/>
              <a:pathLst>
                <a:path w="7114" h="5242" extrusionOk="0">
                  <a:moveTo>
                    <a:pt x="6205" y="0"/>
                  </a:moveTo>
                  <a:cubicBezTo>
                    <a:pt x="6175" y="0"/>
                    <a:pt x="6143" y="2"/>
                    <a:pt x="6110" y="4"/>
                  </a:cubicBezTo>
                  <a:cubicBezTo>
                    <a:pt x="5897" y="35"/>
                    <a:pt x="5745" y="65"/>
                    <a:pt x="5593" y="126"/>
                  </a:cubicBezTo>
                  <a:cubicBezTo>
                    <a:pt x="4590" y="339"/>
                    <a:pt x="3648" y="673"/>
                    <a:pt x="2736" y="1098"/>
                  </a:cubicBezTo>
                  <a:cubicBezTo>
                    <a:pt x="2159" y="1372"/>
                    <a:pt x="1490" y="1676"/>
                    <a:pt x="1095" y="2162"/>
                  </a:cubicBezTo>
                  <a:cubicBezTo>
                    <a:pt x="700" y="2649"/>
                    <a:pt x="639" y="3408"/>
                    <a:pt x="487" y="3986"/>
                  </a:cubicBezTo>
                  <a:cubicBezTo>
                    <a:pt x="457" y="4138"/>
                    <a:pt x="1" y="5202"/>
                    <a:pt x="365" y="5232"/>
                  </a:cubicBezTo>
                  <a:cubicBezTo>
                    <a:pt x="392" y="5239"/>
                    <a:pt x="419" y="5242"/>
                    <a:pt x="446" y="5242"/>
                  </a:cubicBezTo>
                  <a:cubicBezTo>
                    <a:pt x="795" y="5242"/>
                    <a:pt x="1199" y="4733"/>
                    <a:pt x="1368" y="4564"/>
                  </a:cubicBezTo>
                  <a:cubicBezTo>
                    <a:pt x="2128" y="3834"/>
                    <a:pt x="2888" y="3196"/>
                    <a:pt x="3800" y="2709"/>
                  </a:cubicBezTo>
                  <a:cubicBezTo>
                    <a:pt x="4438" y="2345"/>
                    <a:pt x="5198" y="2041"/>
                    <a:pt x="5958" y="2010"/>
                  </a:cubicBezTo>
                  <a:cubicBezTo>
                    <a:pt x="6060" y="2010"/>
                    <a:pt x="6188" y="2020"/>
                    <a:pt x="6320" y="2020"/>
                  </a:cubicBezTo>
                  <a:cubicBezTo>
                    <a:pt x="6583" y="2020"/>
                    <a:pt x="6860" y="1980"/>
                    <a:pt x="6961" y="1737"/>
                  </a:cubicBezTo>
                  <a:cubicBezTo>
                    <a:pt x="7113" y="1372"/>
                    <a:pt x="6931" y="794"/>
                    <a:pt x="6809" y="460"/>
                  </a:cubicBezTo>
                  <a:cubicBezTo>
                    <a:pt x="6698" y="154"/>
                    <a:pt x="6535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7"/>
            <p:cNvSpPr/>
            <p:nvPr/>
          </p:nvSpPr>
          <p:spPr>
            <a:xfrm>
              <a:off x="3870409" y="2356597"/>
              <a:ext cx="391284" cy="536005"/>
            </a:xfrm>
            <a:custGeom>
              <a:avLst/>
              <a:gdLst/>
              <a:ahLst/>
              <a:cxnLst/>
              <a:rect l="l" t="t" r="r" b="b"/>
              <a:pathLst>
                <a:path w="14865" h="20363" extrusionOk="0">
                  <a:moveTo>
                    <a:pt x="4054" y="0"/>
                  </a:moveTo>
                  <a:cubicBezTo>
                    <a:pt x="3642" y="0"/>
                    <a:pt x="3196" y="68"/>
                    <a:pt x="2737" y="248"/>
                  </a:cubicBezTo>
                  <a:cubicBezTo>
                    <a:pt x="1217" y="826"/>
                    <a:pt x="639" y="2163"/>
                    <a:pt x="487" y="2528"/>
                  </a:cubicBezTo>
                  <a:cubicBezTo>
                    <a:pt x="305" y="2984"/>
                    <a:pt x="1" y="3926"/>
                    <a:pt x="274" y="4078"/>
                  </a:cubicBezTo>
                  <a:cubicBezTo>
                    <a:pt x="305" y="4109"/>
                    <a:pt x="328" y="4109"/>
                    <a:pt x="358" y="4109"/>
                  </a:cubicBezTo>
                  <a:cubicBezTo>
                    <a:pt x="388" y="4109"/>
                    <a:pt x="426" y="4109"/>
                    <a:pt x="487" y="4139"/>
                  </a:cubicBezTo>
                  <a:cubicBezTo>
                    <a:pt x="913" y="4200"/>
                    <a:pt x="1095" y="4808"/>
                    <a:pt x="1399" y="5264"/>
                  </a:cubicBezTo>
                  <a:cubicBezTo>
                    <a:pt x="1399" y="5264"/>
                    <a:pt x="1794" y="5841"/>
                    <a:pt x="2615" y="6206"/>
                  </a:cubicBezTo>
                  <a:cubicBezTo>
                    <a:pt x="2982" y="6395"/>
                    <a:pt x="3361" y="6462"/>
                    <a:pt x="3717" y="6462"/>
                  </a:cubicBezTo>
                  <a:cubicBezTo>
                    <a:pt x="4333" y="6462"/>
                    <a:pt x="4879" y="6261"/>
                    <a:pt x="5168" y="6145"/>
                  </a:cubicBezTo>
                  <a:lnTo>
                    <a:pt x="5958" y="8546"/>
                  </a:lnTo>
                  <a:cubicBezTo>
                    <a:pt x="6080" y="8911"/>
                    <a:pt x="6232" y="9489"/>
                    <a:pt x="6323" y="10248"/>
                  </a:cubicBezTo>
                  <a:cubicBezTo>
                    <a:pt x="6566" y="12498"/>
                    <a:pt x="5958" y="13136"/>
                    <a:pt x="6475" y="14048"/>
                  </a:cubicBezTo>
                  <a:cubicBezTo>
                    <a:pt x="7144" y="15264"/>
                    <a:pt x="8603" y="14717"/>
                    <a:pt x="9272" y="16024"/>
                  </a:cubicBezTo>
                  <a:cubicBezTo>
                    <a:pt x="9758" y="16966"/>
                    <a:pt x="9120" y="17483"/>
                    <a:pt x="9576" y="18577"/>
                  </a:cubicBezTo>
                  <a:cubicBezTo>
                    <a:pt x="9993" y="19495"/>
                    <a:pt x="11073" y="20363"/>
                    <a:pt x="12092" y="20363"/>
                  </a:cubicBezTo>
                  <a:cubicBezTo>
                    <a:pt x="12186" y="20363"/>
                    <a:pt x="12280" y="20355"/>
                    <a:pt x="12372" y="20340"/>
                  </a:cubicBezTo>
                  <a:cubicBezTo>
                    <a:pt x="13861" y="20097"/>
                    <a:pt x="14864" y="17847"/>
                    <a:pt x="14439" y="16328"/>
                  </a:cubicBezTo>
                  <a:cubicBezTo>
                    <a:pt x="13983" y="14656"/>
                    <a:pt x="12038" y="14595"/>
                    <a:pt x="11612" y="12710"/>
                  </a:cubicBezTo>
                  <a:cubicBezTo>
                    <a:pt x="11369" y="11616"/>
                    <a:pt x="11977" y="11403"/>
                    <a:pt x="11673" y="10157"/>
                  </a:cubicBezTo>
                  <a:cubicBezTo>
                    <a:pt x="11308" y="8729"/>
                    <a:pt x="10427" y="8577"/>
                    <a:pt x="10092" y="7178"/>
                  </a:cubicBezTo>
                  <a:cubicBezTo>
                    <a:pt x="9880" y="6145"/>
                    <a:pt x="10335" y="6054"/>
                    <a:pt x="10214" y="4686"/>
                  </a:cubicBezTo>
                  <a:cubicBezTo>
                    <a:pt x="10183" y="4048"/>
                    <a:pt x="10032" y="2163"/>
                    <a:pt x="8573" y="1160"/>
                  </a:cubicBezTo>
                  <a:cubicBezTo>
                    <a:pt x="8354" y="997"/>
                    <a:pt x="7672" y="564"/>
                    <a:pt x="6591" y="564"/>
                  </a:cubicBezTo>
                  <a:cubicBezTo>
                    <a:pt x="6467" y="564"/>
                    <a:pt x="6337" y="570"/>
                    <a:pt x="6202" y="583"/>
                  </a:cubicBezTo>
                  <a:cubicBezTo>
                    <a:pt x="6024" y="494"/>
                    <a:pt x="5166" y="0"/>
                    <a:pt x="4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7"/>
            <p:cNvSpPr/>
            <p:nvPr/>
          </p:nvSpPr>
          <p:spPr>
            <a:xfrm>
              <a:off x="3991229" y="2512005"/>
              <a:ext cx="53645" cy="83442"/>
            </a:xfrm>
            <a:custGeom>
              <a:avLst/>
              <a:gdLst/>
              <a:ahLst/>
              <a:cxnLst/>
              <a:rect l="l" t="t" r="r" b="b"/>
              <a:pathLst>
                <a:path w="2038" h="3170" extrusionOk="0">
                  <a:moveTo>
                    <a:pt x="1171" y="1"/>
                  </a:moveTo>
                  <a:cubicBezTo>
                    <a:pt x="988" y="1"/>
                    <a:pt x="792" y="66"/>
                    <a:pt x="609" y="211"/>
                  </a:cubicBezTo>
                  <a:lnTo>
                    <a:pt x="1" y="2673"/>
                  </a:lnTo>
                  <a:cubicBezTo>
                    <a:pt x="54" y="2969"/>
                    <a:pt x="347" y="3169"/>
                    <a:pt x="645" y="3169"/>
                  </a:cubicBezTo>
                  <a:cubicBezTo>
                    <a:pt x="683" y="3169"/>
                    <a:pt x="722" y="3166"/>
                    <a:pt x="761" y="3159"/>
                  </a:cubicBezTo>
                  <a:cubicBezTo>
                    <a:pt x="1186" y="3098"/>
                    <a:pt x="1460" y="2642"/>
                    <a:pt x="1612" y="2247"/>
                  </a:cubicBezTo>
                  <a:cubicBezTo>
                    <a:pt x="1824" y="1791"/>
                    <a:pt x="2037" y="1274"/>
                    <a:pt x="1946" y="758"/>
                  </a:cubicBezTo>
                  <a:cubicBezTo>
                    <a:pt x="1905" y="301"/>
                    <a:pt x="1566" y="1"/>
                    <a:pt x="1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7"/>
            <p:cNvSpPr/>
            <p:nvPr/>
          </p:nvSpPr>
          <p:spPr>
            <a:xfrm>
              <a:off x="3749615" y="2827164"/>
              <a:ext cx="380860" cy="504129"/>
            </a:xfrm>
            <a:custGeom>
              <a:avLst/>
              <a:gdLst/>
              <a:ahLst/>
              <a:cxnLst/>
              <a:rect l="l" t="t" r="r" b="b"/>
              <a:pathLst>
                <a:path w="14469" h="19152" extrusionOk="0">
                  <a:moveTo>
                    <a:pt x="14104" y="1"/>
                  </a:moveTo>
                  <a:lnTo>
                    <a:pt x="9484" y="2828"/>
                  </a:lnTo>
                  <a:cubicBezTo>
                    <a:pt x="9392" y="3192"/>
                    <a:pt x="9271" y="3770"/>
                    <a:pt x="9149" y="4408"/>
                  </a:cubicBezTo>
                  <a:cubicBezTo>
                    <a:pt x="9058" y="4864"/>
                    <a:pt x="8876" y="6049"/>
                    <a:pt x="8845" y="8086"/>
                  </a:cubicBezTo>
                  <a:cubicBezTo>
                    <a:pt x="8815" y="9241"/>
                    <a:pt x="8815" y="10730"/>
                    <a:pt x="8937" y="12433"/>
                  </a:cubicBezTo>
                  <a:cubicBezTo>
                    <a:pt x="7781" y="13101"/>
                    <a:pt x="6809" y="13648"/>
                    <a:pt x="5988" y="13983"/>
                  </a:cubicBezTo>
                  <a:cubicBezTo>
                    <a:pt x="4438" y="14743"/>
                    <a:pt x="3648" y="15016"/>
                    <a:pt x="3192" y="15199"/>
                  </a:cubicBezTo>
                  <a:cubicBezTo>
                    <a:pt x="2249" y="15533"/>
                    <a:pt x="1338" y="15715"/>
                    <a:pt x="335" y="15928"/>
                  </a:cubicBezTo>
                  <a:cubicBezTo>
                    <a:pt x="0" y="15989"/>
                    <a:pt x="0" y="16171"/>
                    <a:pt x="61" y="16475"/>
                  </a:cubicBezTo>
                  <a:cubicBezTo>
                    <a:pt x="213" y="17174"/>
                    <a:pt x="578" y="17782"/>
                    <a:pt x="638" y="18512"/>
                  </a:cubicBezTo>
                  <a:cubicBezTo>
                    <a:pt x="669" y="18816"/>
                    <a:pt x="638" y="19150"/>
                    <a:pt x="1034" y="19150"/>
                  </a:cubicBezTo>
                  <a:cubicBezTo>
                    <a:pt x="1061" y="19151"/>
                    <a:pt x="1089" y="19152"/>
                    <a:pt x="1117" y="19152"/>
                  </a:cubicBezTo>
                  <a:cubicBezTo>
                    <a:pt x="1737" y="19152"/>
                    <a:pt x="2458" y="18838"/>
                    <a:pt x="3040" y="18664"/>
                  </a:cubicBezTo>
                  <a:cubicBezTo>
                    <a:pt x="4104" y="18329"/>
                    <a:pt x="5167" y="17965"/>
                    <a:pt x="6201" y="17600"/>
                  </a:cubicBezTo>
                  <a:cubicBezTo>
                    <a:pt x="7174" y="17235"/>
                    <a:pt x="8177" y="16870"/>
                    <a:pt x="9149" y="16475"/>
                  </a:cubicBezTo>
                  <a:cubicBezTo>
                    <a:pt x="10152" y="16110"/>
                    <a:pt x="11125" y="15776"/>
                    <a:pt x="12067" y="15320"/>
                  </a:cubicBezTo>
                  <a:cubicBezTo>
                    <a:pt x="13101" y="14803"/>
                    <a:pt x="13374" y="13740"/>
                    <a:pt x="13557" y="12676"/>
                  </a:cubicBezTo>
                  <a:cubicBezTo>
                    <a:pt x="13709" y="11855"/>
                    <a:pt x="13800" y="10974"/>
                    <a:pt x="13861" y="10153"/>
                  </a:cubicBezTo>
                  <a:cubicBezTo>
                    <a:pt x="14013" y="8663"/>
                    <a:pt x="14134" y="7144"/>
                    <a:pt x="14286" y="5654"/>
                  </a:cubicBezTo>
                  <a:cubicBezTo>
                    <a:pt x="14347" y="4834"/>
                    <a:pt x="14469" y="3952"/>
                    <a:pt x="14469" y="3101"/>
                  </a:cubicBezTo>
                  <a:cubicBezTo>
                    <a:pt x="14469" y="2037"/>
                    <a:pt x="14317" y="1034"/>
                    <a:pt x="14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7"/>
            <p:cNvSpPr/>
            <p:nvPr/>
          </p:nvSpPr>
          <p:spPr>
            <a:xfrm>
              <a:off x="3585178" y="3235347"/>
              <a:ext cx="179651" cy="75967"/>
            </a:xfrm>
            <a:custGeom>
              <a:avLst/>
              <a:gdLst/>
              <a:ahLst/>
              <a:cxnLst/>
              <a:rect l="l" t="t" r="r" b="b"/>
              <a:pathLst>
                <a:path w="6825" h="2886" extrusionOk="0">
                  <a:moveTo>
                    <a:pt x="3863" y="1"/>
                  </a:moveTo>
                  <a:cubicBezTo>
                    <a:pt x="3508" y="1"/>
                    <a:pt x="2945" y="272"/>
                    <a:pt x="1505" y="1151"/>
                  </a:cubicBezTo>
                  <a:cubicBezTo>
                    <a:pt x="1366" y="1206"/>
                    <a:pt x="0" y="2335"/>
                    <a:pt x="852" y="2335"/>
                  </a:cubicBezTo>
                  <a:cubicBezTo>
                    <a:pt x="929" y="2335"/>
                    <a:pt x="1024" y="2326"/>
                    <a:pt x="1141" y="2306"/>
                  </a:cubicBezTo>
                  <a:cubicBezTo>
                    <a:pt x="1659" y="2219"/>
                    <a:pt x="2085" y="2184"/>
                    <a:pt x="2450" y="2184"/>
                  </a:cubicBezTo>
                  <a:cubicBezTo>
                    <a:pt x="3757" y="2184"/>
                    <a:pt x="4280" y="2639"/>
                    <a:pt x="5396" y="2853"/>
                  </a:cubicBezTo>
                  <a:cubicBezTo>
                    <a:pt x="5570" y="2876"/>
                    <a:pt x="5753" y="2886"/>
                    <a:pt x="5938" y="2886"/>
                  </a:cubicBezTo>
                  <a:cubicBezTo>
                    <a:pt x="6238" y="2886"/>
                    <a:pt x="6543" y="2860"/>
                    <a:pt x="6825" y="2822"/>
                  </a:cubicBezTo>
                  <a:lnTo>
                    <a:pt x="6278" y="695"/>
                  </a:lnTo>
                  <a:cubicBezTo>
                    <a:pt x="4458" y="604"/>
                    <a:pt x="4392" y="1"/>
                    <a:pt x="3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7"/>
            <p:cNvSpPr/>
            <p:nvPr/>
          </p:nvSpPr>
          <p:spPr>
            <a:xfrm>
              <a:off x="1692564" y="3390439"/>
              <a:ext cx="441692" cy="84021"/>
            </a:xfrm>
            <a:custGeom>
              <a:avLst/>
              <a:gdLst/>
              <a:ahLst/>
              <a:cxnLst/>
              <a:rect l="l" t="t" r="r" b="b"/>
              <a:pathLst>
                <a:path w="16780" h="3192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lnTo>
                    <a:pt x="1" y="2432"/>
                  </a:lnTo>
                  <a:cubicBezTo>
                    <a:pt x="1" y="2857"/>
                    <a:pt x="335" y="3192"/>
                    <a:pt x="761" y="3192"/>
                  </a:cubicBezTo>
                  <a:lnTo>
                    <a:pt x="16019" y="3192"/>
                  </a:lnTo>
                  <a:cubicBezTo>
                    <a:pt x="16445" y="3192"/>
                    <a:pt x="16779" y="2857"/>
                    <a:pt x="16779" y="2432"/>
                  </a:cubicBezTo>
                  <a:lnTo>
                    <a:pt x="16779" y="760"/>
                  </a:lnTo>
                  <a:cubicBezTo>
                    <a:pt x="16779" y="335"/>
                    <a:pt x="16445" y="0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7"/>
            <p:cNvSpPr/>
            <p:nvPr/>
          </p:nvSpPr>
          <p:spPr>
            <a:xfrm>
              <a:off x="1692564" y="3468038"/>
              <a:ext cx="442481" cy="26"/>
            </a:xfrm>
            <a:custGeom>
              <a:avLst/>
              <a:gdLst/>
              <a:ahLst/>
              <a:cxnLst/>
              <a:rect l="l" t="t" r="r" b="b"/>
              <a:pathLst>
                <a:path w="16810" h="1" fill="none" extrusionOk="0">
                  <a:moveTo>
                    <a:pt x="16810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28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7"/>
            <p:cNvSpPr/>
            <p:nvPr/>
          </p:nvSpPr>
          <p:spPr>
            <a:xfrm>
              <a:off x="1897406" y="3474434"/>
              <a:ext cx="33614" cy="556089"/>
            </a:xfrm>
            <a:custGeom>
              <a:avLst/>
              <a:gdLst/>
              <a:ahLst/>
              <a:cxnLst/>
              <a:rect l="l" t="t" r="r" b="b"/>
              <a:pathLst>
                <a:path w="1277" h="21126" extrusionOk="0">
                  <a:moveTo>
                    <a:pt x="0" y="1"/>
                  </a:moveTo>
                  <a:lnTo>
                    <a:pt x="0" y="21126"/>
                  </a:lnTo>
                  <a:lnTo>
                    <a:pt x="1277" y="21126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accent6"/>
            </a:solidFill>
            <a:ln w="9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7"/>
            <p:cNvSpPr/>
            <p:nvPr/>
          </p:nvSpPr>
          <p:spPr>
            <a:xfrm>
              <a:off x="1867793" y="3761665"/>
              <a:ext cx="90444" cy="169649"/>
            </a:xfrm>
            <a:custGeom>
              <a:avLst/>
              <a:gdLst/>
              <a:ahLst/>
              <a:cxnLst/>
              <a:rect l="l" t="t" r="r" b="b"/>
              <a:pathLst>
                <a:path w="3436" h="6445" extrusionOk="0">
                  <a:moveTo>
                    <a:pt x="0" y="1"/>
                  </a:moveTo>
                  <a:lnTo>
                    <a:pt x="0" y="6445"/>
                  </a:lnTo>
                  <a:lnTo>
                    <a:pt x="3435" y="644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7"/>
            <p:cNvSpPr/>
            <p:nvPr/>
          </p:nvSpPr>
          <p:spPr>
            <a:xfrm>
              <a:off x="1612570" y="3931261"/>
              <a:ext cx="602496" cy="116056"/>
            </a:xfrm>
            <a:custGeom>
              <a:avLst/>
              <a:gdLst/>
              <a:ahLst/>
              <a:cxnLst/>
              <a:rect l="l" t="t" r="r" b="b"/>
              <a:pathLst>
                <a:path w="22889" h="4409" extrusionOk="0">
                  <a:moveTo>
                    <a:pt x="11480" y="0"/>
                  </a:moveTo>
                  <a:cubicBezTo>
                    <a:pt x="5700" y="0"/>
                    <a:pt x="1561" y="2325"/>
                    <a:pt x="0" y="3345"/>
                  </a:cubicBezTo>
                  <a:lnTo>
                    <a:pt x="0" y="4409"/>
                  </a:lnTo>
                  <a:cubicBezTo>
                    <a:pt x="1502" y="3388"/>
                    <a:pt x="5614" y="943"/>
                    <a:pt x="11487" y="943"/>
                  </a:cubicBezTo>
                  <a:cubicBezTo>
                    <a:pt x="11559" y="943"/>
                    <a:pt x="11631" y="943"/>
                    <a:pt x="11703" y="944"/>
                  </a:cubicBezTo>
                  <a:cubicBezTo>
                    <a:pt x="17356" y="1035"/>
                    <a:pt x="21368" y="3376"/>
                    <a:pt x="22888" y="4409"/>
                  </a:cubicBezTo>
                  <a:lnTo>
                    <a:pt x="22888" y="3345"/>
                  </a:lnTo>
                  <a:cubicBezTo>
                    <a:pt x="21277" y="2312"/>
                    <a:pt x="17265" y="62"/>
                    <a:pt x="11703" y="2"/>
                  </a:cubicBezTo>
                  <a:cubicBezTo>
                    <a:pt x="11628" y="1"/>
                    <a:pt x="11554" y="0"/>
                    <a:pt x="11480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7"/>
            <p:cNvSpPr/>
            <p:nvPr/>
          </p:nvSpPr>
          <p:spPr>
            <a:xfrm>
              <a:off x="2175819" y="4008097"/>
              <a:ext cx="78441" cy="78441"/>
            </a:xfrm>
            <a:custGeom>
              <a:avLst/>
              <a:gdLst/>
              <a:ahLst/>
              <a:cxnLst/>
              <a:rect l="l" t="t" r="r" b="b"/>
              <a:pathLst>
                <a:path w="2980" h="2980" extrusionOk="0">
                  <a:moveTo>
                    <a:pt x="1490" y="1"/>
                  </a:moveTo>
                  <a:cubicBezTo>
                    <a:pt x="670" y="1"/>
                    <a:pt x="1" y="669"/>
                    <a:pt x="1" y="1490"/>
                  </a:cubicBezTo>
                  <a:cubicBezTo>
                    <a:pt x="1" y="2311"/>
                    <a:pt x="670" y="2979"/>
                    <a:pt x="1490" y="2979"/>
                  </a:cubicBezTo>
                  <a:cubicBezTo>
                    <a:pt x="2311" y="2979"/>
                    <a:pt x="2980" y="2311"/>
                    <a:pt x="2980" y="1490"/>
                  </a:cubicBezTo>
                  <a:cubicBezTo>
                    <a:pt x="2980" y="669"/>
                    <a:pt x="2311" y="1"/>
                    <a:pt x="1490" y="1"/>
                  </a:cubicBezTo>
                  <a:close/>
                </a:path>
              </a:pathLst>
            </a:custGeom>
            <a:solidFill>
              <a:srgbClr val="034C8A"/>
            </a:solidFill>
            <a:ln w="9125" cap="rnd" cmpd="sng">
              <a:solidFill>
                <a:srgbClr val="034C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7"/>
            <p:cNvSpPr/>
            <p:nvPr/>
          </p:nvSpPr>
          <p:spPr>
            <a:xfrm>
              <a:off x="1573349" y="4008097"/>
              <a:ext cx="77651" cy="78441"/>
            </a:xfrm>
            <a:custGeom>
              <a:avLst/>
              <a:gdLst/>
              <a:ahLst/>
              <a:cxnLst/>
              <a:rect l="l" t="t" r="r" b="b"/>
              <a:pathLst>
                <a:path w="2950" h="2980" extrusionOk="0">
                  <a:moveTo>
                    <a:pt x="1490" y="1"/>
                  </a:moveTo>
                  <a:cubicBezTo>
                    <a:pt x="670" y="1"/>
                    <a:pt x="1" y="669"/>
                    <a:pt x="1" y="1490"/>
                  </a:cubicBezTo>
                  <a:cubicBezTo>
                    <a:pt x="1" y="2311"/>
                    <a:pt x="670" y="2979"/>
                    <a:pt x="1490" y="2979"/>
                  </a:cubicBezTo>
                  <a:cubicBezTo>
                    <a:pt x="2281" y="2979"/>
                    <a:pt x="2949" y="2311"/>
                    <a:pt x="2949" y="1490"/>
                  </a:cubicBezTo>
                  <a:cubicBezTo>
                    <a:pt x="2949" y="669"/>
                    <a:pt x="2281" y="1"/>
                    <a:pt x="1490" y="1"/>
                  </a:cubicBezTo>
                  <a:close/>
                </a:path>
              </a:pathLst>
            </a:custGeom>
            <a:solidFill>
              <a:srgbClr val="034C8A"/>
            </a:solidFill>
            <a:ln w="9125" cap="rnd" cmpd="sng">
              <a:solidFill>
                <a:srgbClr val="034C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7"/>
            <p:cNvSpPr/>
            <p:nvPr/>
          </p:nvSpPr>
          <p:spPr>
            <a:xfrm>
              <a:off x="1877401" y="4011308"/>
              <a:ext cx="72018" cy="72018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1368" y="0"/>
                  </a:moveTo>
                  <a:cubicBezTo>
                    <a:pt x="608" y="0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cubicBezTo>
                    <a:pt x="2128" y="2736"/>
                    <a:pt x="2736" y="2128"/>
                    <a:pt x="2736" y="1368"/>
                  </a:cubicBezTo>
                  <a:cubicBezTo>
                    <a:pt x="2736" y="608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7"/>
            <p:cNvSpPr/>
            <p:nvPr/>
          </p:nvSpPr>
          <p:spPr>
            <a:xfrm>
              <a:off x="2115014" y="3872088"/>
              <a:ext cx="197656" cy="219240"/>
            </a:xfrm>
            <a:custGeom>
              <a:avLst/>
              <a:gdLst/>
              <a:ahLst/>
              <a:cxnLst/>
              <a:rect l="l" t="t" r="r" b="b"/>
              <a:pathLst>
                <a:path w="7509" h="8329" extrusionOk="0">
                  <a:moveTo>
                    <a:pt x="1764" y="0"/>
                  </a:moveTo>
                  <a:lnTo>
                    <a:pt x="1764" y="61"/>
                  </a:lnTo>
                  <a:cubicBezTo>
                    <a:pt x="1764" y="61"/>
                    <a:pt x="396" y="4013"/>
                    <a:pt x="214" y="5745"/>
                  </a:cubicBezTo>
                  <a:cubicBezTo>
                    <a:pt x="1" y="7508"/>
                    <a:pt x="457" y="8329"/>
                    <a:pt x="973" y="8329"/>
                  </a:cubicBezTo>
                  <a:cubicBezTo>
                    <a:pt x="1490" y="8329"/>
                    <a:pt x="6627" y="7903"/>
                    <a:pt x="6627" y="7903"/>
                  </a:cubicBezTo>
                  <a:cubicBezTo>
                    <a:pt x="6627" y="7903"/>
                    <a:pt x="7509" y="6535"/>
                    <a:pt x="7509" y="6292"/>
                  </a:cubicBezTo>
                  <a:cubicBezTo>
                    <a:pt x="7509" y="6019"/>
                    <a:pt x="6445" y="3496"/>
                    <a:pt x="6445" y="2675"/>
                  </a:cubicBezTo>
                  <a:cubicBezTo>
                    <a:pt x="6445" y="1854"/>
                    <a:pt x="5685" y="0"/>
                    <a:pt x="5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7"/>
            <p:cNvSpPr/>
            <p:nvPr/>
          </p:nvSpPr>
          <p:spPr>
            <a:xfrm>
              <a:off x="1493355" y="3872088"/>
              <a:ext cx="201657" cy="213870"/>
            </a:xfrm>
            <a:custGeom>
              <a:avLst/>
              <a:gdLst/>
              <a:ahLst/>
              <a:cxnLst/>
              <a:rect l="l" t="t" r="r" b="b"/>
              <a:pathLst>
                <a:path w="7661" h="8125" extrusionOk="0">
                  <a:moveTo>
                    <a:pt x="2766" y="0"/>
                  </a:moveTo>
                  <a:lnTo>
                    <a:pt x="2766" y="61"/>
                  </a:lnTo>
                  <a:lnTo>
                    <a:pt x="2766" y="3192"/>
                  </a:lnTo>
                  <a:cubicBezTo>
                    <a:pt x="2766" y="3192"/>
                    <a:pt x="0" y="5776"/>
                    <a:pt x="0" y="6657"/>
                  </a:cubicBezTo>
                  <a:cubicBezTo>
                    <a:pt x="0" y="7484"/>
                    <a:pt x="991" y="8124"/>
                    <a:pt x="1791" y="8124"/>
                  </a:cubicBezTo>
                  <a:cubicBezTo>
                    <a:pt x="1844" y="8124"/>
                    <a:pt x="1895" y="8122"/>
                    <a:pt x="1946" y="8116"/>
                  </a:cubicBezTo>
                  <a:cubicBezTo>
                    <a:pt x="2209" y="8075"/>
                    <a:pt x="2841" y="8072"/>
                    <a:pt x="3578" y="8072"/>
                  </a:cubicBezTo>
                  <a:cubicBezTo>
                    <a:pt x="3725" y="8072"/>
                    <a:pt x="3877" y="8072"/>
                    <a:pt x="4031" y="8072"/>
                  </a:cubicBezTo>
                  <a:cubicBezTo>
                    <a:pt x="5416" y="8072"/>
                    <a:pt x="6973" y="8061"/>
                    <a:pt x="7174" y="7842"/>
                  </a:cubicBezTo>
                  <a:cubicBezTo>
                    <a:pt x="7569" y="7447"/>
                    <a:pt x="7660" y="2949"/>
                    <a:pt x="7660" y="2949"/>
                  </a:cubicBezTo>
                  <a:lnTo>
                    <a:pt x="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7"/>
            <p:cNvSpPr/>
            <p:nvPr/>
          </p:nvSpPr>
          <p:spPr>
            <a:xfrm>
              <a:off x="1518151" y="3139217"/>
              <a:ext cx="824921" cy="772223"/>
            </a:xfrm>
            <a:custGeom>
              <a:avLst/>
              <a:gdLst/>
              <a:ahLst/>
              <a:cxnLst/>
              <a:rect l="l" t="t" r="r" b="b"/>
              <a:pathLst>
                <a:path w="31339" h="29337" extrusionOk="0">
                  <a:moveTo>
                    <a:pt x="8329" y="0"/>
                  </a:moveTo>
                  <a:lnTo>
                    <a:pt x="8329" y="30"/>
                  </a:lnTo>
                  <a:cubicBezTo>
                    <a:pt x="8329" y="30"/>
                    <a:pt x="4590" y="1793"/>
                    <a:pt x="3223" y="3678"/>
                  </a:cubicBezTo>
                  <a:cubicBezTo>
                    <a:pt x="1855" y="5623"/>
                    <a:pt x="1368" y="5441"/>
                    <a:pt x="760" y="6231"/>
                  </a:cubicBezTo>
                  <a:cubicBezTo>
                    <a:pt x="153" y="7021"/>
                    <a:pt x="1" y="7629"/>
                    <a:pt x="457" y="8663"/>
                  </a:cubicBezTo>
                  <a:cubicBezTo>
                    <a:pt x="882" y="9666"/>
                    <a:pt x="1156" y="26870"/>
                    <a:pt x="1156" y="26870"/>
                  </a:cubicBezTo>
                  <a:lnTo>
                    <a:pt x="1156" y="29210"/>
                  </a:lnTo>
                  <a:cubicBezTo>
                    <a:pt x="1156" y="29210"/>
                    <a:pt x="2400" y="28839"/>
                    <a:pt x="3134" y="28839"/>
                  </a:cubicBezTo>
                  <a:cubicBezTo>
                    <a:pt x="3187" y="28839"/>
                    <a:pt x="3237" y="28841"/>
                    <a:pt x="3283" y="28845"/>
                  </a:cubicBezTo>
                  <a:cubicBezTo>
                    <a:pt x="3952" y="28906"/>
                    <a:pt x="5776" y="29210"/>
                    <a:pt x="6475" y="29332"/>
                  </a:cubicBezTo>
                  <a:cubicBezTo>
                    <a:pt x="6493" y="29335"/>
                    <a:pt x="6510" y="29337"/>
                    <a:pt x="6526" y="29337"/>
                  </a:cubicBezTo>
                  <a:cubicBezTo>
                    <a:pt x="7129" y="29337"/>
                    <a:pt x="6870" y="27234"/>
                    <a:pt x="6870" y="27234"/>
                  </a:cubicBezTo>
                  <a:lnTo>
                    <a:pt x="7448" y="25471"/>
                  </a:lnTo>
                  <a:cubicBezTo>
                    <a:pt x="7448" y="25471"/>
                    <a:pt x="7934" y="13739"/>
                    <a:pt x="8329" y="12766"/>
                  </a:cubicBezTo>
                  <a:cubicBezTo>
                    <a:pt x="8694" y="11793"/>
                    <a:pt x="11794" y="10031"/>
                    <a:pt x="11794" y="10031"/>
                  </a:cubicBezTo>
                  <a:cubicBezTo>
                    <a:pt x="11794" y="10031"/>
                    <a:pt x="11794" y="9814"/>
                    <a:pt x="12785" y="9814"/>
                  </a:cubicBezTo>
                  <a:cubicBezTo>
                    <a:pt x="13280" y="9814"/>
                    <a:pt x="14023" y="9868"/>
                    <a:pt x="15138" y="10031"/>
                  </a:cubicBezTo>
                  <a:cubicBezTo>
                    <a:pt x="15600" y="10098"/>
                    <a:pt x="16060" y="10126"/>
                    <a:pt x="16512" y="10126"/>
                  </a:cubicBezTo>
                  <a:cubicBezTo>
                    <a:pt x="18629" y="10126"/>
                    <a:pt x="20557" y="9516"/>
                    <a:pt x="21649" y="9516"/>
                  </a:cubicBezTo>
                  <a:cubicBezTo>
                    <a:pt x="22008" y="9516"/>
                    <a:pt x="22277" y="9582"/>
                    <a:pt x="22433" y="9757"/>
                  </a:cubicBezTo>
                  <a:cubicBezTo>
                    <a:pt x="23192" y="10638"/>
                    <a:pt x="23284" y="14985"/>
                    <a:pt x="23284" y="17325"/>
                  </a:cubicBezTo>
                  <a:cubicBezTo>
                    <a:pt x="23284" y="19696"/>
                    <a:pt x="23557" y="21277"/>
                    <a:pt x="23284" y="22645"/>
                  </a:cubicBezTo>
                  <a:cubicBezTo>
                    <a:pt x="23041" y="24013"/>
                    <a:pt x="23800" y="27599"/>
                    <a:pt x="23892" y="28086"/>
                  </a:cubicBezTo>
                  <a:cubicBezTo>
                    <a:pt x="24013" y="28572"/>
                    <a:pt x="23983" y="29149"/>
                    <a:pt x="23983" y="29149"/>
                  </a:cubicBezTo>
                  <a:cubicBezTo>
                    <a:pt x="23983" y="29149"/>
                    <a:pt x="24621" y="28693"/>
                    <a:pt x="25867" y="28693"/>
                  </a:cubicBezTo>
                  <a:cubicBezTo>
                    <a:pt x="27144" y="28693"/>
                    <a:pt x="29211" y="28572"/>
                    <a:pt x="29211" y="28572"/>
                  </a:cubicBezTo>
                  <a:cubicBezTo>
                    <a:pt x="29211" y="28572"/>
                    <a:pt x="28360" y="25715"/>
                    <a:pt x="29211" y="23861"/>
                  </a:cubicBezTo>
                  <a:cubicBezTo>
                    <a:pt x="30092" y="22006"/>
                    <a:pt x="30487" y="15046"/>
                    <a:pt x="30487" y="13070"/>
                  </a:cubicBezTo>
                  <a:cubicBezTo>
                    <a:pt x="30487" y="11094"/>
                    <a:pt x="31339" y="7265"/>
                    <a:pt x="30487" y="5775"/>
                  </a:cubicBezTo>
                  <a:cubicBezTo>
                    <a:pt x="29606" y="4286"/>
                    <a:pt x="21308" y="0"/>
                    <a:pt x="21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7"/>
            <p:cNvSpPr/>
            <p:nvPr/>
          </p:nvSpPr>
          <p:spPr>
            <a:xfrm>
              <a:off x="1542947" y="2564729"/>
              <a:ext cx="707312" cy="651298"/>
            </a:xfrm>
            <a:custGeom>
              <a:avLst/>
              <a:gdLst/>
              <a:ahLst/>
              <a:cxnLst/>
              <a:rect l="l" t="t" r="r" b="b"/>
              <a:pathLst>
                <a:path w="26871" h="24743" extrusionOk="0">
                  <a:moveTo>
                    <a:pt x="10913" y="1"/>
                  </a:moveTo>
                  <a:lnTo>
                    <a:pt x="10913" y="31"/>
                  </a:lnTo>
                  <a:cubicBezTo>
                    <a:pt x="7235" y="1490"/>
                    <a:pt x="2736" y="2554"/>
                    <a:pt x="1642" y="6870"/>
                  </a:cubicBezTo>
                  <a:cubicBezTo>
                    <a:pt x="1369" y="7934"/>
                    <a:pt x="1217" y="8998"/>
                    <a:pt x="973" y="10032"/>
                  </a:cubicBezTo>
                  <a:cubicBezTo>
                    <a:pt x="761" y="10761"/>
                    <a:pt x="1" y="11916"/>
                    <a:pt x="366" y="12676"/>
                  </a:cubicBezTo>
                  <a:cubicBezTo>
                    <a:pt x="852" y="13649"/>
                    <a:pt x="3344" y="13983"/>
                    <a:pt x="4287" y="14044"/>
                  </a:cubicBezTo>
                  <a:lnTo>
                    <a:pt x="10913" y="24743"/>
                  </a:lnTo>
                  <a:lnTo>
                    <a:pt x="19454" y="22706"/>
                  </a:lnTo>
                  <a:lnTo>
                    <a:pt x="24409" y="13284"/>
                  </a:lnTo>
                  <a:lnTo>
                    <a:pt x="25959" y="12828"/>
                  </a:lnTo>
                  <a:cubicBezTo>
                    <a:pt x="25959" y="12828"/>
                    <a:pt x="25995" y="12830"/>
                    <a:pt x="26054" y="12830"/>
                  </a:cubicBezTo>
                  <a:cubicBezTo>
                    <a:pt x="26287" y="12830"/>
                    <a:pt x="26871" y="12791"/>
                    <a:pt x="26871" y="12402"/>
                  </a:cubicBezTo>
                  <a:cubicBezTo>
                    <a:pt x="26871" y="11187"/>
                    <a:pt x="26354" y="9819"/>
                    <a:pt x="26080" y="8664"/>
                  </a:cubicBezTo>
                  <a:cubicBezTo>
                    <a:pt x="25685" y="6962"/>
                    <a:pt x="25503" y="4803"/>
                    <a:pt x="24743" y="3253"/>
                  </a:cubicBezTo>
                  <a:cubicBezTo>
                    <a:pt x="23861" y="1430"/>
                    <a:pt x="21551" y="1369"/>
                    <a:pt x="19788" y="974"/>
                  </a:cubicBezTo>
                  <a:cubicBezTo>
                    <a:pt x="18481" y="670"/>
                    <a:pt x="17174" y="305"/>
                    <a:pt x="158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7"/>
            <p:cNvSpPr/>
            <p:nvPr/>
          </p:nvSpPr>
          <p:spPr>
            <a:xfrm>
              <a:off x="1709384" y="2775651"/>
              <a:ext cx="48591" cy="236376"/>
            </a:xfrm>
            <a:custGeom>
              <a:avLst/>
              <a:gdLst/>
              <a:ahLst/>
              <a:cxnLst/>
              <a:rect l="l" t="t" r="r" b="b"/>
              <a:pathLst>
                <a:path w="1846" h="8980" extrusionOk="0">
                  <a:moveTo>
                    <a:pt x="1425" y="0"/>
                  </a:moveTo>
                  <a:lnTo>
                    <a:pt x="1425" y="0"/>
                  </a:lnTo>
                  <a:cubicBezTo>
                    <a:pt x="1423" y="0"/>
                    <a:pt x="1424" y="43"/>
                    <a:pt x="1429" y="134"/>
                  </a:cubicBezTo>
                  <a:cubicBezTo>
                    <a:pt x="1459" y="924"/>
                    <a:pt x="1125" y="3964"/>
                    <a:pt x="760" y="5332"/>
                  </a:cubicBezTo>
                  <a:cubicBezTo>
                    <a:pt x="662" y="5683"/>
                    <a:pt x="464" y="5746"/>
                    <a:pt x="335" y="5746"/>
                  </a:cubicBezTo>
                  <a:cubicBezTo>
                    <a:pt x="263" y="5746"/>
                    <a:pt x="213" y="5727"/>
                    <a:pt x="213" y="5727"/>
                  </a:cubicBezTo>
                  <a:lnTo>
                    <a:pt x="0" y="8979"/>
                  </a:lnTo>
                  <a:cubicBezTo>
                    <a:pt x="0" y="8979"/>
                    <a:pt x="1003" y="8006"/>
                    <a:pt x="1429" y="6335"/>
                  </a:cubicBezTo>
                  <a:cubicBezTo>
                    <a:pt x="1846" y="4806"/>
                    <a:pt x="1449" y="0"/>
                    <a:pt x="1425" y="0"/>
                  </a:cubicBezTo>
                  <a:close/>
                </a:path>
              </a:pathLst>
            </a:custGeom>
            <a:solidFill>
              <a:srgbClr val="03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7"/>
            <p:cNvSpPr/>
            <p:nvPr/>
          </p:nvSpPr>
          <p:spPr>
            <a:xfrm>
              <a:off x="2057631" y="2771650"/>
              <a:ext cx="48618" cy="236376"/>
            </a:xfrm>
            <a:custGeom>
              <a:avLst/>
              <a:gdLst/>
              <a:ahLst/>
              <a:cxnLst/>
              <a:rect l="l" t="t" r="r" b="b"/>
              <a:pathLst>
                <a:path w="1847" h="8980" extrusionOk="0">
                  <a:moveTo>
                    <a:pt x="422" y="1"/>
                  </a:moveTo>
                  <a:lnTo>
                    <a:pt x="422" y="1"/>
                  </a:lnTo>
                  <a:cubicBezTo>
                    <a:pt x="397" y="1"/>
                    <a:pt x="1" y="4806"/>
                    <a:pt x="418" y="6335"/>
                  </a:cubicBezTo>
                  <a:cubicBezTo>
                    <a:pt x="813" y="8006"/>
                    <a:pt x="1846" y="8979"/>
                    <a:pt x="1846" y="8979"/>
                  </a:cubicBezTo>
                  <a:lnTo>
                    <a:pt x="1725" y="6000"/>
                  </a:lnTo>
                  <a:lnTo>
                    <a:pt x="1482" y="5909"/>
                  </a:lnTo>
                  <a:cubicBezTo>
                    <a:pt x="1330" y="5879"/>
                    <a:pt x="1178" y="5727"/>
                    <a:pt x="1117" y="5575"/>
                  </a:cubicBezTo>
                  <a:cubicBezTo>
                    <a:pt x="935" y="4541"/>
                    <a:pt x="357" y="1015"/>
                    <a:pt x="418" y="134"/>
                  </a:cubicBezTo>
                  <a:cubicBezTo>
                    <a:pt x="423" y="43"/>
                    <a:pt x="424" y="1"/>
                    <a:pt x="422" y="1"/>
                  </a:cubicBezTo>
                  <a:close/>
                </a:path>
              </a:pathLst>
            </a:custGeom>
            <a:solidFill>
              <a:srgbClr val="03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7"/>
            <p:cNvSpPr/>
            <p:nvPr/>
          </p:nvSpPr>
          <p:spPr>
            <a:xfrm>
              <a:off x="1777375" y="2507925"/>
              <a:ext cx="241667" cy="216055"/>
            </a:xfrm>
            <a:custGeom>
              <a:avLst/>
              <a:gdLst/>
              <a:ahLst/>
              <a:cxnLst/>
              <a:rect l="l" t="t" r="r" b="b"/>
              <a:pathLst>
                <a:path w="9181" h="8208" fill="none" extrusionOk="0">
                  <a:moveTo>
                    <a:pt x="9180" y="4104"/>
                  </a:moveTo>
                  <a:cubicBezTo>
                    <a:pt x="9180" y="6384"/>
                    <a:pt x="7144" y="8208"/>
                    <a:pt x="4591" y="8208"/>
                  </a:cubicBezTo>
                  <a:cubicBezTo>
                    <a:pt x="2037" y="8208"/>
                    <a:pt x="1" y="6384"/>
                    <a:pt x="1" y="4104"/>
                  </a:cubicBezTo>
                  <a:cubicBezTo>
                    <a:pt x="1" y="1855"/>
                    <a:pt x="2037" y="1"/>
                    <a:pt x="4591" y="1"/>
                  </a:cubicBezTo>
                  <a:cubicBezTo>
                    <a:pt x="7144" y="1"/>
                    <a:pt x="9180" y="1855"/>
                    <a:pt x="9180" y="4104"/>
                  </a:cubicBezTo>
                  <a:close/>
                </a:path>
              </a:pathLst>
            </a:custGeom>
            <a:noFill/>
            <a:ln w="83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7"/>
            <p:cNvSpPr/>
            <p:nvPr/>
          </p:nvSpPr>
          <p:spPr>
            <a:xfrm>
              <a:off x="1812595" y="2525534"/>
              <a:ext cx="184837" cy="174439"/>
            </a:xfrm>
            <a:custGeom>
              <a:avLst/>
              <a:gdLst/>
              <a:ahLst/>
              <a:cxnLst/>
              <a:rect l="l" t="t" r="r" b="b"/>
              <a:pathLst>
                <a:path w="7022" h="6627" extrusionOk="0">
                  <a:moveTo>
                    <a:pt x="7022" y="1"/>
                  </a:moveTo>
                  <a:cubicBezTo>
                    <a:pt x="6991" y="1"/>
                    <a:pt x="61" y="1672"/>
                    <a:pt x="61" y="1672"/>
                  </a:cubicBezTo>
                  <a:cubicBezTo>
                    <a:pt x="0" y="1703"/>
                    <a:pt x="61" y="4013"/>
                    <a:pt x="61" y="4195"/>
                  </a:cubicBezTo>
                  <a:cubicBezTo>
                    <a:pt x="61" y="4590"/>
                    <a:pt x="31" y="4864"/>
                    <a:pt x="183" y="5168"/>
                  </a:cubicBezTo>
                  <a:cubicBezTo>
                    <a:pt x="608" y="5928"/>
                    <a:pt x="1307" y="6536"/>
                    <a:pt x="2189" y="6596"/>
                  </a:cubicBezTo>
                  <a:cubicBezTo>
                    <a:pt x="2386" y="6617"/>
                    <a:pt x="2580" y="6627"/>
                    <a:pt x="2772" y="6627"/>
                  </a:cubicBezTo>
                  <a:cubicBezTo>
                    <a:pt x="4005" y="6627"/>
                    <a:pt x="5141" y="6216"/>
                    <a:pt x="6140" y="5533"/>
                  </a:cubicBezTo>
                  <a:cubicBezTo>
                    <a:pt x="6262" y="5472"/>
                    <a:pt x="7022" y="4560"/>
                    <a:pt x="7022" y="4438"/>
                  </a:cubicBezTo>
                  <a:lnTo>
                    <a:pt x="70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7"/>
            <p:cNvSpPr/>
            <p:nvPr/>
          </p:nvSpPr>
          <p:spPr>
            <a:xfrm>
              <a:off x="1765372" y="2259098"/>
              <a:ext cx="251275" cy="375622"/>
            </a:xfrm>
            <a:custGeom>
              <a:avLst/>
              <a:gdLst/>
              <a:ahLst/>
              <a:cxnLst/>
              <a:rect l="l" t="t" r="r" b="b"/>
              <a:pathLst>
                <a:path w="9546" h="14270" extrusionOk="0">
                  <a:moveTo>
                    <a:pt x="4712" y="1"/>
                  </a:moveTo>
                  <a:cubicBezTo>
                    <a:pt x="3831" y="1"/>
                    <a:pt x="670" y="457"/>
                    <a:pt x="122" y="2828"/>
                  </a:cubicBezTo>
                  <a:cubicBezTo>
                    <a:pt x="122" y="2828"/>
                    <a:pt x="1" y="8451"/>
                    <a:pt x="122" y="10123"/>
                  </a:cubicBezTo>
                  <a:cubicBezTo>
                    <a:pt x="214" y="11764"/>
                    <a:pt x="2098" y="13709"/>
                    <a:pt x="3253" y="13861"/>
                  </a:cubicBezTo>
                  <a:cubicBezTo>
                    <a:pt x="3997" y="13976"/>
                    <a:pt x="4814" y="14270"/>
                    <a:pt x="5491" y="14270"/>
                  </a:cubicBezTo>
                  <a:cubicBezTo>
                    <a:pt x="5893" y="14270"/>
                    <a:pt x="6245" y="14167"/>
                    <a:pt x="6506" y="13861"/>
                  </a:cubicBezTo>
                  <a:cubicBezTo>
                    <a:pt x="7174" y="13071"/>
                    <a:pt x="8937" y="12007"/>
                    <a:pt x="9241" y="10639"/>
                  </a:cubicBezTo>
                  <a:cubicBezTo>
                    <a:pt x="9545" y="9272"/>
                    <a:pt x="9120" y="5442"/>
                    <a:pt x="9241" y="5016"/>
                  </a:cubicBezTo>
                  <a:cubicBezTo>
                    <a:pt x="9332" y="4591"/>
                    <a:pt x="8937" y="1399"/>
                    <a:pt x="8238" y="791"/>
                  </a:cubicBezTo>
                  <a:cubicBezTo>
                    <a:pt x="7539" y="183"/>
                    <a:pt x="5594" y="1"/>
                    <a:pt x="4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7"/>
            <p:cNvSpPr/>
            <p:nvPr/>
          </p:nvSpPr>
          <p:spPr>
            <a:xfrm>
              <a:off x="1786193" y="2331906"/>
              <a:ext cx="211238" cy="208158"/>
            </a:xfrm>
            <a:custGeom>
              <a:avLst/>
              <a:gdLst/>
              <a:ahLst/>
              <a:cxnLst/>
              <a:rect l="l" t="t" r="r" b="b"/>
              <a:pathLst>
                <a:path w="8025" h="7908" extrusionOk="0">
                  <a:moveTo>
                    <a:pt x="1915" y="1"/>
                  </a:moveTo>
                  <a:cubicBezTo>
                    <a:pt x="1186" y="62"/>
                    <a:pt x="608" y="1825"/>
                    <a:pt x="608" y="1825"/>
                  </a:cubicBezTo>
                  <a:cubicBezTo>
                    <a:pt x="608" y="1825"/>
                    <a:pt x="0" y="4560"/>
                    <a:pt x="31" y="5442"/>
                  </a:cubicBezTo>
                  <a:cubicBezTo>
                    <a:pt x="119" y="6300"/>
                    <a:pt x="122" y="7907"/>
                    <a:pt x="795" y="7907"/>
                  </a:cubicBezTo>
                  <a:cubicBezTo>
                    <a:pt x="813" y="7907"/>
                    <a:pt x="832" y="7906"/>
                    <a:pt x="851" y="7904"/>
                  </a:cubicBezTo>
                  <a:cubicBezTo>
                    <a:pt x="1611" y="7843"/>
                    <a:pt x="2401" y="6050"/>
                    <a:pt x="3800" y="6050"/>
                  </a:cubicBezTo>
                  <a:cubicBezTo>
                    <a:pt x="5156" y="6050"/>
                    <a:pt x="5826" y="7452"/>
                    <a:pt x="6698" y="7452"/>
                  </a:cubicBezTo>
                  <a:cubicBezTo>
                    <a:pt x="6724" y="7452"/>
                    <a:pt x="6751" y="7450"/>
                    <a:pt x="6778" y="7448"/>
                  </a:cubicBezTo>
                  <a:cubicBezTo>
                    <a:pt x="7690" y="7387"/>
                    <a:pt x="7873" y="6354"/>
                    <a:pt x="7933" y="4621"/>
                  </a:cubicBezTo>
                  <a:cubicBezTo>
                    <a:pt x="8025" y="2858"/>
                    <a:pt x="6566" y="1"/>
                    <a:pt x="5715" y="1"/>
                  </a:cubicBezTo>
                  <a:cubicBezTo>
                    <a:pt x="4833" y="1"/>
                    <a:pt x="5137" y="882"/>
                    <a:pt x="3952" y="882"/>
                  </a:cubicBezTo>
                  <a:cubicBezTo>
                    <a:pt x="2766" y="882"/>
                    <a:pt x="2705" y="1"/>
                    <a:pt x="19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7"/>
            <p:cNvSpPr/>
            <p:nvPr/>
          </p:nvSpPr>
          <p:spPr>
            <a:xfrm>
              <a:off x="1867003" y="2889785"/>
              <a:ext cx="371253" cy="371858"/>
            </a:xfrm>
            <a:custGeom>
              <a:avLst/>
              <a:gdLst/>
              <a:ahLst/>
              <a:cxnLst/>
              <a:rect l="l" t="t" r="r" b="b"/>
              <a:pathLst>
                <a:path w="14104" h="14127" extrusionOk="0">
                  <a:moveTo>
                    <a:pt x="11680" y="0"/>
                  </a:moveTo>
                  <a:cubicBezTo>
                    <a:pt x="11447" y="0"/>
                    <a:pt x="11227" y="7"/>
                    <a:pt x="11034" y="23"/>
                  </a:cubicBezTo>
                  <a:cubicBezTo>
                    <a:pt x="9909" y="145"/>
                    <a:pt x="8997" y="1512"/>
                    <a:pt x="8997" y="1512"/>
                  </a:cubicBezTo>
                  <a:lnTo>
                    <a:pt x="8815" y="6406"/>
                  </a:lnTo>
                  <a:lnTo>
                    <a:pt x="8177" y="7288"/>
                  </a:lnTo>
                  <a:cubicBezTo>
                    <a:pt x="7538" y="8108"/>
                    <a:pt x="2523" y="11239"/>
                    <a:pt x="2523" y="11239"/>
                  </a:cubicBezTo>
                  <a:lnTo>
                    <a:pt x="1459" y="10540"/>
                  </a:lnTo>
                  <a:lnTo>
                    <a:pt x="0" y="11421"/>
                  </a:lnTo>
                  <a:lnTo>
                    <a:pt x="0" y="14127"/>
                  </a:lnTo>
                  <a:lnTo>
                    <a:pt x="912" y="14127"/>
                  </a:lnTo>
                  <a:lnTo>
                    <a:pt x="1733" y="13063"/>
                  </a:lnTo>
                  <a:lnTo>
                    <a:pt x="2736" y="13245"/>
                  </a:lnTo>
                  <a:lnTo>
                    <a:pt x="3131" y="14127"/>
                  </a:lnTo>
                  <a:lnTo>
                    <a:pt x="3769" y="14127"/>
                  </a:lnTo>
                  <a:lnTo>
                    <a:pt x="11338" y="9719"/>
                  </a:lnTo>
                  <a:cubicBezTo>
                    <a:pt x="11338" y="9719"/>
                    <a:pt x="12736" y="9202"/>
                    <a:pt x="13009" y="8807"/>
                  </a:cubicBezTo>
                  <a:cubicBezTo>
                    <a:pt x="13313" y="8382"/>
                    <a:pt x="12918" y="7531"/>
                    <a:pt x="12918" y="7531"/>
                  </a:cubicBezTo>
                  <a:lnTo>
                    <a:pt x="14104" y="145"/>
                  </a:lnTo>
                  <a:cubicBezTo>
                    <a:pt x="14104" y="145"/>
                    <a:pt x="12764" y="0"/>
                    <a:pt x="1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7"/>
            <p:cNvSpPr/>
            <p:nvPr/>
          </p:nvSpPr>
          <p:spPr>
            <a:xfrm>
              <a:off x="2053419" y="2855961"/>
              <a:ext cx="220846" cy="120057"/>
            </a:xfrm>
            <a:custGeom>
              <a:avLst/>
              <a:gdLst/>
              <a:ahLst/>
              <a:cxnLst/>
              <a:rect l="l" t="t" r="r" b="b"/>
              <a:pathLst>
                <a:path w="8390" h="4561" extrusionOk="0">
                  <a:moveTo>
                    <a:pt x="3253" y="1"/>
                  </a:moveTo>
                  <a:lnTo>
                    <a:pt x="0" y="3041"/>
                  </a:lnTo>
                  <a:lnTo>
                    <a:pt x="760" y="4560"/>
                  </a:lnTo>
                  <a:cubicBezTo>
                    <a:pt x="760" y="4560"/>
                    <a:pt x="2341" y="2797"/>
                    <a:pt x="3982" y="2645"/>
                  </a:cubicBezTo>
                  <a:cubicBezTo>
                    <a:pt x="5056" y="2564"/>
                    <a:pt x="6535" y="2551"/>
                    <a:pt x="7402" y="2551"/>
                  </a:cubicBezTo>
                  <a:cubicBezTo>
                    <a:pt x="7836" y="2551"/>
                    <a:pt x="8116" y="2554"/>
                    <a:pt x="8116" y="2554"/>
                  </a:cubicBezTo>
                  <a:lnTo>
                    <a:pt x="8390" y="609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BC6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7"/>
            <p:cNvSpPr/>
            <p:nvPr/>
          </p:nvSpPr>
          <p:spPr>
            <a:xfrm>
              <a:off x="1577351" y="2903736"/>
              <a:ext cx="406472" cy="448772"/>
            </a:xfrm>
            <a:custGeom>
              <a:avLst/>
              <a:gdLst/>
              <a:ahLst/>
              <a:cxnLst/>
              <a:rect l="l" t="t" r="r" b="b"/>
              <a:pathLst>
                <a:path w="15442" h="17049" extrusionOk="0">
                  <a:moveTo>
                    <a:pt x="2253" y="1"/>
                  </a:moveTo>
                  <a:cubicBezTo>
                    <a:pt x="2162" y="1"/>
                    <a:pt x="2070" y="4"/>
                    <a:pt x="1977" y="10"/>
                  </a:cubicBezTo>
                  <a:cubicBezTo>
                    <a:pt x="1825" y="23"/>
                    <a:pt x="1666" y="28"/>
                    <a:pt x="1504" y="28"/>
                  </a:cubicBezTo>
                  <a:cubicBezTo>
                    <a:pt x="1216" y="28"/>
                    <a:pt x="922" y="14"/>
                    <a:pt x="652" y="14"/>
                  </a:cubicBezTo>
                  <a:cubicBezTo>
                    <a:pt x="406" y="14"/>
                    <a:pt x="180" y="26"/>
                    <a:pt x="1" y="70"/>
                  </a:cubicBezTo>
                  <a:cubicBezTo>
                    <a:pt x="153" y="1378"/>
                    <a:pt x="670" y="3900"/>
                    <a:pt x="1369" y="6302"/>
                  </a:cubicBezTo>
                  <a:cubicBezTo>
                    <a:pt x="1673" y="7426"/>
                    <a:pt x="1764" y="8034"/>
                    <a:pt x="2037" y="8338"/>
                  </a:cubicBezTo>
                  <a:cubicBezTo>
                    <a:pt x="2645" y="9098"/>
                    <a:pt x="9028" y="11682"/>
                    <a:pt x="9120" y="12107"/>
                  </a:cubicBezTo>
                  <a:cubicBezTo>
                    <a:pt x="9180" y="12533"/>
                    <a:pt x="9120" y="15299"/>
                    <a:pt x="9120" y="15299"/>
                  </a:cubicBezTo>
                  <a:lnTo>
                    <a:pt x="11399" y="16818"/>
                  </a:lnTo>
                  <a:cubicBezTo>
                    <a:pt x="11399" y="16818"/>
                    <a:pt x="13353" y="17048"/>
                    <a:pt x="14102" y="17048"/>
                  </a:cubicBezTo>
                  <a:cubicBezTo>
                    <a:pt x="14215" y="17048"/>
                    <a:pt x="14300" y="17043"/>
                    <a:pt x="14348" y="17031"/>
                  </a:cubicBezTo>
                  <a:cubicBezTo>
                    <a:pt x="14743" y="16970"/>
                    <a:pt x="15442" y="14600"/>
                    <a:pt x="15381" y="14265"/>
                  </a:cubicBezTo>
                  <a:cubicBezTo>
                    <a:pt x="15320" y="13931"/>
                    <a:pt x="14135" y="13657"/>
                    <a:pt x="14135" y="13657"/>
                  </a:cubicBezTo>
                  <a:lnTo>
                    <a:pt x="13740" y="12776"/>
                  </a:lnTo>
                  <a:lnTo>
                    <a:pt x="12737" y="12593"/>
                  </a:lnTo>
                  <a:lnTo>
                    <a:pt x="11916" y="13657"/>
                  </a:lnTo>
                  <a:lnTo>
                    <a:pt x="11004" y="13657"/>
                  </a:lnTo>
                  <a:lnTo>
                    <a:pt x="11004" y="10952"/>
                  </a:lnTo>
                  <a:lnTo>
                    <a:pt x="5442" y="5846"/>
                  </a:lnTo>
                  <a:lnTo>
                    <a:pt x="5229" y="861"/>
                  </a:lnTo>
                  <a:cubicBezTo>
                    <a:pt x="4490" y="577"/>
                    <a:pt x="3540" y="1"/>
                    <a:pt x="22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7"/>
            <p:cNvSpPr/>
            <p:nvPr/>
          </p:nvSpPr>
          <p:spPr>
            <a:xfrm>
              <a:off x="1572560" y="2895155"/>
              <a:ext cx="166437" cy="52856"/>
            </a:xfrm>
            <a:custGeom>
              <a:avLst/>
              <a:gdLst/>
              <a:ahLst/>
              <a:cxnLst/>
              <a:rect l="l" t="t" r="r" b="b"/>
              <a:pathLst>
                <a:path w="6323" h="2008" extrusionOk="0">
                  <a:moveTo>
                    <a:pt x="339" y="0"/>
                  </a:moveTo>
                  <a:cubicBezTo>
                    <a:pt x="182" y="0"/>
                    <a:pt x="65" y="10"/>
                    <a:pt x="0" y="32"/>
                  </a:cubicBezTo>
                  <a:lnTo>
                    <a:pt x="0" y="1400"/>
                  </a:lnTo>
                  <a:cubicBezTo>
                    <a:pt x="0" y="1400"/>
                    <a:pt x="1960" y="1148"/>
                    <a:pt x="2727" y="1148"/>
                  </a:cubicBezTo>
                  <a:cubicBezTo>
                    <a:pt x="2804" y="1148"/>
                    <a:pt x="2869" y="1151"/>
                    <a:pt x="2918" y="1156"/>
                  </a:cubicBezTo>
                  <a:cubicBezTo>
                    <a:pt x="3435" y="1217"/>
                    <a:pt x="5745" y="2007"/>
                    <a:pt x="5745" y="2007"/>
                  </a:cubicBezTo>
                  <a:lnTo>
                    <a:pt x="6323" y="761"/>
                  </a:lnTo>
                  <a:cubicBezTo>
                    <a:pt x="6323" y="761"/>
                    <a:pt x="1734" y="0"/>
                    <a:pt x="339" y="0"/>
                  </a:cubicBezTo>
                  <a:close/>
                </a:path>
              </a:pathLst>
            </a:custGeom>
            <a:solidFill>
              <a:srgbClr val="BC6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7"/>
            <p:cNvSpPr/>
            <p:nvPr/>
          </p:nvSpPr>
          <p:spPr>
            <a:xfrm>
              <a:off x="956482" y="3107209"/>
              <a:ext cx="2733934" cy="96024"/>
            </a:xfrm>
            <a:custGeom>
              <a:avLst/>
              <a:gdLst/>
              <a:ahLst/>
              <a:cxnLst/>
              <a:rect l="l" t="t" r="r" b="b"/>
              <a:pathLst>
                <a:path w="103863" h="3648" extrusionOk="0">
                  <a:moveTo>
                    <a:pt x="1369" y="0"/>
                  </a:moveTo>
                  <a:cubicBezTo>
                    <a:pt x="609" y="0"/>
                    <a:pt x="1" y="608"/>
                    <a:pt x="1" y="1368"/>
                  </a:cubicBezTo>
                  <a:lnTo>
                    <a:pt x="1" y="2280"/>
                  </a:lnTo>
                  <a:cubicBezTo>
                    <a:pt x="1" y="3040"/>
                    <a:pt x="609" y="3648"/>
                    <a:pt x="1369" y="3648"/>
                  </a:cubicBezTo>
                  <a:lnTo>
                    <a:pt x="102495" y="3648"/>
                  </a:lnTo>
                  <a:cubicBezTo>
                    <a:pt x="103255" y="3648"/>
                    <a:pt x="103863" y="3040"/>
                    <a:pt x="103863" y="2280"/>
                  </a:cubicBezTo>
                  <a:lnTo>
                    <a:pt x="103863" y="1368"/>
                  </a:lnTo>
                  <a:cubicBezTo>
                    <a:pt x="103863" y="608"/>
                    <a:pt x="103255" y="0"/>
                    <a:pt x="102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7"/>
            <p:cNvSpPr/>
            <p:nvPr/>
          </p:nvSpPr>
          <p:spPr>
            <a:xfrm>
              <a:off x="956482" y="3146403"/>
              <a:ext cx="2733934" cy="56830"/>
            </a:xfrm>
            <a:custGeom>
              <a:avLst/>
              <a:gdLst/>
              <a:ahLst/>
              <a:cxnLst/>
              <a:rect l="l" t="t" r="r" b="b"/>
              <a:pathLst>
                <a:path w="103863" h="2159" extrusionOk="0">
                  <a:moveTo>
                    <a:pt x="1" y="1"/>
                  </a:moveTo>
                  <a:lnTo>
                    <a:pt x="1" y="791"/>
                  </a:lnTo>
                  <a:cubicBezTo>
                    <a:pt x="1" y="1551"/>
                    <a:pt x="609" y="2159"/>
                    <a:pt x="1369" y="2159"/>
                  </a:cubicBezTo>
                  <a:lnTo>
                    <a:pt x="102495" y="2159"/>
                  </a:lnTo>
                  <a:cubicBezTo>
                    <a:pt x="103255" y="2159"/>
                    <a:pt x="103863" y="1551"/>
                    <a:pt x="103863" y="791"/>
                  </a:cubicBezTo>
                  <a:lnTo>
                    <a:pt x="103863" y="1"/>
                  </a:lnTo>
                  <a:cubicBezTo>
                    <a:pt x="103863" y="760"/>
                    <a:pt x="103255" y="1368"/>
                    <a:pt x="102495" y="1368"/>
                  </a:cubicBezTo>
                  <a:lnTo>
                    <a:pt x="1369" y="1368"/>
                  </a:lnTo>
                  <a:cubicBezTo>
                    <a:pt x="609" y="1368"/>
                    <a:pt x="1" y="76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7"/>
            <p:cNvSpPr/>
            <p:nvPr/>
          </p:nvSpPr>
          <p:spPr>
            <a:xfrm>
              <a:off x="3228745" y="3203207"/>
              <a:ext cx="192049" cy="51224"/>
            </a:xfrm>
            <a:custGeom>
              <a:avLst/>
              <a:gdLst/>
              <a:ahLst/>
              <a:cxnLst/>
              <a:rect l="l" t="t" r="r" b="b"/>
              <a:pathLst>
                <a:path w="7296" h="1946" extrusionOk="0">
                  <a:moveTo>
                    <a:pt x="1" y="1"/>
                  </a:moveTo>
                  <a:lnTo>
                    <a:pt x="396" y="730"/>
                  </a:lnTo>
                  <a:cubicBezTo>
                    <a:pt x="821" y="1490"/>
                    <a:pt x="1672" y="1946"/>
                    <a:pt x="2523" y="1946"/>
                  </a:cubicBezTo>
                  <a:lnTo>
                    <a:pt x="7296" y="1946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rgbClr val="434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7"/>
            <p:cNvSpPr/>
            <p:nvPr/>
          </p:nvSpPr>
          <p:spPr>
            <a:xfrm>
              <a:off x="3415161" y="3203207"/>
              <a:ext cx="126453" cy="884120"/>
            </a:xfrm>
            <a:custGeom>
              <a:avLst/>
              <a:gdLst/>
              <a:ahLst/>
              <a:cxnLst/>
              <a:rect l="l" t="t" r="r" b="b"/>
              <a:pathLst>
                <a:path w="4804" h="33588" extrusionOk="0">
                  <a:moveTo>
                    <a:pt x="1" y="1"/>
                  </a:moveTo>
                  <a:lnTo>
                    <a:pt x="214" y="1946"/>
                  </a:lnTo>
                  <a:lnTo>
                    <a:pt x="3405" y="33588"/>
                  </a:lnTo>
                  <a:lnTo>
                    <a:pt x="4803" y="33588"/>
                  </a:lnTo>
                  <a:lnTo>
                    <a:pt x="48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7"/>
            <p:cNvSpPr/>
            <p:nvPr/>
          </p:nvSpPr>
          <p:spPr>
            <a:xfrm>
              <a:off x="1226129" y="3203207"/>
              <a:ext cx="192839" cy="51224"/>
            </a:xfrm>
            <a:custGeom>
              <a:avLst/>
              <a:gdLst/>
              <a:ahLst/>
              <a:cxnLst/>
              <a:rect l="l" t="t" r="r" b="b"/>
              <a:pathLst>
                <a:path w="7326" h="1946" extrusionOk="0">
                  <a:moveTo>
                    <a:pt x="243" y="1"/>
                  </a:moveTo>
                  <a:lnTo>
                    <a:pt x="0" y="1946"/>
                  </a:lnTo>
                  <a:lnTo>
                    <a:pt x="4803" y="1946"/>
                  </a:lnTo>
                  <a:cubicBezTo>
                    <a:pt x="5654" y="1946"/>
                    <a:pt x="6444" y="1490"/>
                    <a:pt x="6930" y="730"/>
                  </a:cubicBezTo>
                  <a:lnTo>
                    <a:pt x="7325" y="1"/>
                  </a:lnTo>
                  <a:close/>
                </a:path>
              </a:pathLst>
            </a:custGeom>
            <a:solidFill>
              <a:srgbClr val="434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7"/>
            <p:cNvSpPr/>
            <p:nvPr/>
          </p:nvSpPr>
          <p:spPr>
            <a:xfrm>
              <a:off x="1105309" y="3203207"/>
              <a:ext cx="125637" cy="884120"/>
            </a:xfrm>
            <a:custGeom>
              <a:avLst/>
              <a:gdLst/>
              <a:ahLst/>
              <a:cxnLst/>
              <a:rect l="l" t="t" r="r" b="b"/>
              <a:pathLst>
                <a:path w="4773" h="33588" extrusionOk="0">
                  <a:moveTo>
                    <a:pt x="0" y="1"/>
                  </a:moveTo>
                  <a:lnTo>
                    <a:pt x="0" y="33588"/>
                  </a:lnTo>
                  <a:lnTo>
                    <a:pt x="1399" y="33588"/>
                  </a:lnTo>
                  <a:lnTo>
                    <a:pt x="47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7"/>
            <p:cNvSpPr/>
            <p:nvPr/>
          </p:nvSpPr>
          <p:spPr>
            <a:xfrm>
              <a:off x="1388539" y="2726349"/>
              <a:ext cx="402471" cy="353669"/>
            </a:xfrm>
            <a:custGeom>
              <a:avLst/>
              <a:gdLst/>
              <a:ahLst/>
              <a:cxnLst/>
              <a:rect l="l" t="t" r="r" b="b"/>
              <a:pathLst>
                <a:path w="15290" h="13436" extrusionOk="0">
                  <a:moveTo>
                    <a:pt x="4134" y="1"/>
                  </a:moveTo>
                  <a:lnTo>
                    <a:pt x="0" y="13436"/>
                  </a:lnTo>
                  <a:lnTo>
                    <a:pt x="11156" y="13436"/>
                  </a:lnTo>
                  <a:lnTo>
                    <a:pt x="152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7"/>
            <p:cNvSpPr/>
            <p:nvPr/>
          </p:nvSpPr>
          <p:spPr>
            <a:xfrm>
              <a:off x="1413335" y="2726349"/>
              <a:ext cx="401681" cy="353669"/>
            </a:xfrm>
            <a:custGeom>
              <a:avLst/>
              <a:gdLst/>
              <a:ahLst/>
              <a:cxnLst/>
              <a:rect l="l" t="t" r="r" b="b"/>
              <a:pathLst>
                <a:path w="15260" h="13436" extrusionOk="0">
                  <a:moveTo>
                    <a:pt x="4135" y="1"/>
                  </a:moveTo>
                  <a:lnTo>
                    <a:pt x="1" y="13436"/>
                  </a:lnTo>
                  <a:lnTo>
                    <a:pt x="11156" y="13436"/>
                  </a:lnTo>
                  <a:lnTo>
                    <a:pt x="152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7"/>
            <p:cNvSpPr/>
            <p:nvPr/>
          </p:nvSpPr>
          <p:spPr>
            <a:xfrm>
              <a:off x="1105309" y="3069594"/>
              <a:ext cx="539295" cy="36825"/>
            </a:xfrm>
            <a:custGeom>
              <a:avLst/>
              <a:gdLst/>
              <a:ahLst/>
              <a:cxnLst/>
              <a:rect l="l" t="t" r="r" b="b"/>
              <a:pathLst>
                <a:path w="20488" h="1399" extrusionOk="0">
                  <a:moveTo>
                    <a:pt x="0" y="1"/>
                  </a:moveTo>
                  <a:lnTo>
                    <a:pt x="0" y="1399"/>
                  </a:lnTo>
                  <a:lnTo>
                    <a:pt x="20487" y="1399"/>
                  </a:lnTo>
                  <a:lnTo>
                    <a:pt x="20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7"/>
            <p:cNvSpPr/>
            <p:nvPr/>
          </p:nvSpPr>
          <p:spPr>
            <a:xfrm>
              <a:off x="1374141" y="3069594"/>
              <a:ext cx="309658" cy="36825"/>
            </a:xfrm>
            <a:custGeom>
              <a:avLst/>
              <a:gdLst/>
              <a:ahLst/>
              <a:cxnLst/>
              <a:rect l="l" t="t" r="r" b="b"/>
              <a:pathLst>
                <a:path w="11764" h="1399" extrusionOk="0">
                  <a:moveTo>
                    <a:pt x="0" y="1"/>
                  </a:moveTo>
                  <a:lnTo>
                    <a:pt x="0" y="1399"/>
                  </a:lnTo>
                  <a:lnTo>
                    <a:pt x="11763" y="1399"/>
                  </a:lnTo>
                  <a:lnTo>
                    <a:pt x="117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7"/>
            <p:cNvSpPr/>
            <p:nvPr/>
          </p:nvSpPr>
          <p:spPr>
            <a:xfrm>
              <a:off x="1602173" y="2867253"/>
              <a:ext cx="48828" cy="72440"/>
            </a:xfrm>
            <a:custGeom>
              <a:avLst/>
              <a:gdLst/>
              <a:ahLst/>
              <a:cxnLst/>
              <a:rect l="l" t="t" r="r" b="b"/>
              <a:pathLst>
                <a:path w="1855" h="2752" extrusionOk="0">
                  <a:moveTo>
                    <a:pt x="1056" y="0"/>
                  </a:moveTo>
                  <a:cubicBezTo>
                    <a:pt x="675" y="0"/>
                    <a:pt x="285" y="456"/>
                    <a:pt x="152" y="1122"/>
                  </a:cubicBezTo>
                  <a:cubicBezTo>
                    <a:pt x="0" y="1882"/>
                    <a:pt x="182" y="2581"/>
                    <a:pt x="638" y="2733"/>
                  </a:cubicBezTo>
                  <a:cubicBezTo>
                    <a:pt x="682" y="2746"/>
                    <a:pt x="727" y="2752"/>
                    <a:pt x="772" y="2752"/>
                  </a:cubicBezTo>
                  <a:cubicBezTo>
                    <a:pt x="1161" y="2752"/>
                    <a:pt x="1566" y="2293"/>
                    <a:pt x="1702" y="1639"/>
                  </a:cubicBezTo>
                  <a:cubicBezTo>
                    <a:pt x="1854" y="879"/>
                    <a:pt x="1672" y="180"/>
                    <a:pt x="1216" y="28"/>
                  </a:cubicBezTo>
                  <a:cubicBezTo>
                    <a:pt x="1163" y="9"/>
                    <a:pt x="1110" y="0"/>
                    <a:pt x="1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7"/>
            <p:cNvSpPr/>
            <p:nvPr/>
          </p:nvSpPr>
          <p:spPr>
            <a:xfrm>
              <a:off x="2051024" y="2726349"/>
              <a:ext cx="448062" cy="353669"/>
            </a:xfrm>
            <a:custGeom>
              <a:avLst/>
              <a:gdLst/>
              <a:ahLst/>
              <a:cxnLst/>
              <a:rect l="l" t="t" r="r" b="b"/>
              <a:pathLst>
                <a:path w="17022" h="13436" extrusionOk="0">
                  <a:moveTo>
                    <a:pt x="0" y="1"/>
                  </a:moveTo>
                  <a:lnTo>
                    <a:pt x="0" y="13436"/>
                  </a:lnTo>
                  <a:lnTo>
                    <a:pt x="17022" y="13436"/>
                  </a:lnTo>
                  <a:lnTo>
                    <a:pt x="17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7"/>
            <p:cNvSpPr/>
            <p:nvPr/>
          </p:nvSpPr>
          <p:spPr>
            <a:xfrm>
              <a:off x="2065422" y="2726349"/>
              <a:ext cx="469672" cy="353669"/>
            </a:xfrm>
            <a:custGeom>
              <a:avLst/>
              <a:gdLst/>
              <a:ahLst/>
              <a:cxnLst/>
              <a:rect l="l" t="t" r="r" b="b"/>
              <a:pathLst>
                <a:path w="17843" h="13436" extrusionOk="0">
                  <a:moveTo>
                    <a:pt x="0" y="1"/>
                  </a:moveTo>
                  <a:lnTo>
                    <a:pt x="0" y="13436"/>
                  </a:lnTo>
                  <a:lnTo>
                    <a:pt x="17843" y="13436"/>
                  </a:lnTo>
                  <a:lnTo>
                    <a:pt x="17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7"/>
            <p:cNvSpPr/>
            <p:nvPr/>
          </p:nvSpPr>
          <p:spPr>
            <a:xfrm>
              <a:off x="2067028" y="3079991"/>
              <a:ext cx="454458" cy="27244"/>
            </a:xfrm>
            <a:custGeom>
              <a:avLst/>
              <a:gdLst/>
              <a:ahLst/>
              <a:cxnLst/>
              <a:rect l="l" t="t" r="r" b="b"/>
              <a:pathLst>
                <a:path w="17265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7265" y="1034"/>
                  </a:lnTo>
                  <a:lnTo>
                    <a:pt x="1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7"/>
            <p:cNvSpPr/>
            <p:nvPr/>
          </p:nvSpPr>
          <p:spPr>
            <a:xfrm>
              <a:off x="2259024" y="2867964"/>
              <a:ext cx="70439" cy="70439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1338" y="1"/>
                  </a:moveTo>
                  <a:cubicBezTo>
                    <a:pt x="609" y="1"/>
                    <a:pt x="1" y="609"/>
                    <a:pt x="1" y="1338"/>
                  </a:cubicBezTo>
                  <a:cubicBezTo>
                    <a:pt x="1" y="2068"/>
                    <a:pt x="609" y="2676"/>
                    <a:pt x="1338" y="2676"/>
                  </a:cubicBezTo>
                  <a:cubicBezTo>
                    <a:pt x="2068" y="2676"/>
                    <a:pt x="2676" y="2068"/>
                    <a:pt x="2676" y="1338"/>
                  </a:cubicBezTo>
                  <a:cubicBezTo>
                    <a:pt x="2676" y="609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7"/>
            <p:cNvSpPr/>
            <p:nvPr/>
          </p:nvSpPr>
          <p:spPr>
            <a:xfrm>
              <a:off x="2950306" y="2726349"/>
              <a:ext cx="402471" cy="353669"/>
            </a:xfrm>
            <a:custGeom>
              <a:avLst/>
              <a:gdLst/>
              <a:ahLst/>
              <a:cxnLst/>
              <a:rect l="l" t="t" r="r" b="b"/>
              <a:pathLst>
                <a:path w="15290" h="13436" extrusionOk="0">
                  <a:moveTo>
                    <a:pt x="1" y="1"/>
                  </a:moveTo>
                  <a:lnTo>
                    <a:pt x="4135" y="13436"/>
                  </a:lnTo>
                  <a:lnTo>
                    <a:pt x="15290" y="13436"/>
                  </a:lnTo>
                  <a:lnTo>
                    <a:pt x="11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7"/>
            <p:cNvSpPr/>
            <p:nvPr/>
          </p:nvSpPr>
          <p:spPr>
            <a:xfrm>
              <a:off x="2925510" y="2726349"/>
              <a:ext cx="403287" cy="353669"/>
            </a:xfrm>
            <a:custGeom>
              <a:avLst/>
              <a:gdLst/>
              <a:ahLst/>
              <a:cxnLst/>
              <a:rect l="l" t="t" r="r" b="b"/>
              <a:pathLst>
                <a:path w="15321" h="13436" extrusionOk="0">
                  <a:moveTo>
                    <a:pt x="1" y="1"/>
                  </a:moveTo>
                  <a:lnTo>
                    <a:pt x="4134" y="13436"/>
                  </a:lnTo>
                  <a:lnTo>
                    <a:pt x="15320" y="13436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7"/>
            <p:cNvSpPr/>
            <p:nvPr/>
          </p:nvSpPr>
          <p:spPr>
            <a:xfrm>
              <a:off x="3096738" y="3070384"/>
              <a:ext cx="539269" cy="36851"/>
            </a:xfrm>
            <a:custGeom>
              <a:avLst/>
              <a:gdLst/>
              <a:ahLst/>
              <a:cxnLst/>
              <a:rect l="l" t="t" r="r" b="b"/>
              <a:pathLst>
                <a:path w="20487" h="1400" extrusionOk="0">
                  <a:moveTo>
                    <a:pt x="0" y="1"/>
                  </a:moveTo>
                  <a:lnTo>
                    <a:pt x="0" y="1399"/>
                  </a:lnTo>
                  <a:lnTo>
                    <a:pt x="20487" y="1399"/>
                  </a:lnTo>
                  <a:lnTo>
                    <a:pt x="20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7"/>
            <p:cNvSpPr/>
            <p:nvPr/>
          </p:nvSpPr>
          <p:spPr>
            <a:xfrm>
              <a:off x="3056728" y="3070384"/>
              <a:ext cx="310474" cy="36851"/>
            </a:xfrm>
            <a:custGeom>
              <a:avLst/>
              <a:gdLst/>
              <a:ahLst/>
              <a:cxnLst/>
              <a:rect l="l" t="t" r="r" b="b"/>
              <a:pathLst>
                <a:path w="11795" h="1400" extrusionOk="0">
                  <a:moveTo>
                    <a:pt x="1" y="1"/>
                  </a:moveTo>
                  <a:lnTo>
                    <a:pt x="1" y="1399"/>
                  </a:lnTo>
                  <a:lnTo>
                    <a:pt x="11794" y="1399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3090341" y="2867253"/>
              <a:ext cx="48828" cy="72650"/>
            </a:xfrm>
            <a:custGeom>
              <a:avLst/>
              <a:gdLst/>
              <a:ahLst/>
              <a:cxnLst/>
              <a:rect l="l" t="t" r="r" b="b"/>
              <a:pathLst>
                <a:path w="1855" h="2760" extrusionOk="0">
                  <a:moveTo>
                    <a:pt x="798" y="0"/>
                  </a:moveTo>
                  <a:cubicBezTo>
                    <a:pt x="744" y="0"/>
                    <a:pt x="691" y="9"/>
                    <a:pt x="638" y="28"/>
                  </a:cubicBezTo>
                  <a:cubicBezTo>
                    <a:pt x="182" y="180"/>
                    <a:pt x="0" y="879"/>
                    <a:pt x="152" y="1639"/>
                  </a:cubicBezTo>
                  <a:cubicBezTo>
                    <a:pt x="286" y="2282"/>
                    <a:pt x="656" y="2760"/>
                    <a:pt x="1054" y="2760"/>
                  </a:cubicBezTo>
                  <a:cubicBezTo>
                    <a:pt x="1108" y="2760"/>
                    <a:pt x="1162" y="2751"/>
                    <a:pt x="1216" y="2733"/>
                  </a:cubicBezTo>
                  <a:cubicBezTo>
                    <a:pt x="1672" y="2581"/>
                    <a:pt x="1854" y="1882"/>
                    <a:pt x="1702" y="1122"/>
                  </a:cubicBezTo>
                  <a:cubicBezTo>
                    <a:pt x="1569" y="456"/>
                    <a:pt x="1179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71"/>
          <p:cNvSpPr txBox="1">
            <a:spLocks noGrp="1"/>
          </p:cNvSpPr>
          <p:nvPr>
            <p:ph type="title"/>
          </p:nvPr>
        </p:nvSpPr>
        <p:spPr>
          <a:xfrm>
            <a:off x="632566" y="3722150"/>
            <a:ext cx="4395600" cy="10210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As we see, the target of this platform is </a:t>
            </a:r>
            <a:r>
              <a:rPr lang="en-US" sz="2000" dirty="0" err="1"/>
              <a:t>india</a:t>
            </a:r>
            <a:r>
              <a:rPr lang="en-US" sz="2000" dirty="0"/>
              <a:t> , specific </a:t>
            </a:r>
            <a:r>
              <a:rPr lang="en-US" sz="2000" i="0" dirty="0">
                <a:solidFill>
                  <a:srgbClr val="5C65CF"/>
                </a:solidFill>
                <a:effectLst/>
                <a:latin typeface="Advent Pro" panose="020B0604020202020204" charset="0"/>
              </a:rPr>
              <a:t>Bengaluru.</a:t>
            </a:r>
            <a:endParaRPr sz="2000" dirty="0"/>
          </a:p>
        </p:txBody>
      </p:sp>
      <p:grpSp>
        <p:nvGrpSpPr>
          <p:cNvPr id="1600" name="Google Shape;1600;p71"/>
          <p:cNvGrpSpPr/>
          <p:nvPr/>
        </p:nvGrpSpPr>
        <p:grpSpPr>
          <a:xfrm>
            <a:off x="6297255" y="709014"/>
            <a:ext cx="2578070" cy="4148487"/>
            <a:chOff x="2173025" y="238125"/>
            <a:chExt cx="3255550" cy="5238650"/>
          </a:xfrm>
        </p:grpSpPr>
        <p:sp>
          <p:nvSpPr>
            <p:cNvPr id="1601" name="Google Shape;1601;p71"/>
            <p:cNvSpPr/>
            <p:nvPr/>
          </p:nvSpPr>
          <p:spPr>
            <a:xfrm>
              <a:off x="2261650" y="2577725"/>
              <a:ext cx="461575" cy="336175"/>
            </a:xfrm>
            <a:custGeom>
              <a:avLst/>
              <a:gdLst/>
              <a:ahLst/>
              <a:cxnLst/>
              <a:rect l="l" t="t" r="r" b="b"/>
              <a:pathLst>
                <a:path w="18463" h="13447" extrusionOk="0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1"/>
            <p:cNvSpPr/>
            <p:nvPr/>
          </p:nvSpPr>
          <p:spPr>
            <a:xfrm>
              <a:off x="2207775" y="2097675"/>
              <a:ext cx="517175" cy="381075"/>
            </a:xfrm>
            <a:custGeom>
              <a:avLst/>
              <a:gdLst/>
              <a:ahLst/>
              <a:cxnLst/>
              <a:rect l="l" t="t" r="r" b="b"/>
              <a:pathLst>
                <a:path w="20687" h="15243" extrusionOk="0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1"/>
            <p:cNvSpPr/>
            <p:nvPr/>
          </p:nvSpPr>
          <p:spPr>
            <a:xfrm>
              <a:off x="2173025" y="1595125"/>
              <a:ext cx="696750" cy="578000"/>
            </a:xfrm>
            <a:custGeom>
              <a:avLst/>
              <a:gdLst/>
              <a:ahLst/>
              <a:cxnLst/>
              <a:rect l="l" t="t" r="r" b="b"/>
              <a:pathLst>
                <a:path w="27870" h="23120" extrusionOk="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1"/>
            <p:cNvSpPr/>
            <p:nvPr/>
          </p:nvSpPr>
          <p:spPr>
            <a:xfrm>
              <a:off x="2436925" y="238125"/>
              <a:ext cx="1805800" cy="3360150"/>
            </a:xfrm>
            <a:custGeom>
              <a:avLst/>
              <a:gdLst/>
              <a:ahLst/>
              <a:cxnLst/>
              <a:rect l="l" t="t" r="r" b="b"/>
              <a:pathLst>
                <a:path w="72232" h="134406" extrusionOk="0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1"/>
            <p:cNvSpPr/>
            <p:nvPr/>
          </p:nvSpPr>
          <p:spPr>
            <a:xfrm>
              <a:off x="2542225" y="363775"/>
              <a:ext cx="1602050" cy="2948700"/>
            </a:xfrm>
            <a:custGeom>
              <a:avLst/>
              <a:gdLst/>
              <a:ahLst/>
              <a:cxnLst/>
              <a:rect l="l" t="t" r="r" b="b"/>
              <a:pathLst>
                <a:path w="64082" h="117948" extrusionOk="0">
                  <a:moveTo>
                    <a:pt x="3715" y="1"/>
                  </a:moveTo>
                  <a:cubicBezTo>
                    <a:pt x="1663" y="1"/>
                    <a:pt x="0" y="1664"/>
                    <a:pt x="0" y="3716"/>
                  </a:cubicBezTo>
                  <a:lnTo>
                    <a:pt x="0" y="114234"/>
                  </a:lnTo>
                  <a:cubicBezTo>
                    <a:pt x="0" y="116285"/>
                    <a:pt x="1663" y="117948"/>
                    <a:pt x="3715" y="117948"/>
                  </a:cubicBezTo>
                  <a:lnTo>
                    <a:pt x="60367" y="117948"/>
                  </a:lnTo>
                  <a:cubicBezTo>
                    <a:pt x="62418" y="117948"/>
                    <a:pt x="64081" y="116285"/>
                    <a:pt x="64081" y="114234"/>
                  </a:cubicBezTo>
                  <a:lnTo>
                    <a:pt x="64081" y="3716"/>
                  </a:lnTo>
                  <a:cubicBezTo>
                    <a:pt x="64081" y="1664"/>
                    <a:pt x="62418" y="1"/>
                    <a:pt x="60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1"/>
            <p:cNvSpPr/>
            <p:nvPr/>
          </p:nvSpPr>
          <p:spPr>
            <a:xfrm>
              <a:off x="2913100" y="2197400"/>
              <a:ext cx="1647225" cy="2266625"/>
            </a:xfrm>
            <a:custGeom>
              <a:avLst/>
              <a:gdLst/>
              <a:ahLst/>
              <a:cxnLst/>
              <a:rect l="l" t="t" r="r" b="b"/>
              <a:pathLst>
                <a:path w="65889" h="90665" extrusionOk="0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1"/>
            <p:cNvSpPr/>
            <p:nvPr/>
          </p:nvSpPr>
          <p:spPr>
            <a:xfrm>
              <a:off x="3254650" y="3358200"/>
              <a:ext cx="182900" cy="182875"/>
            </a:xfrm>
            <a:custGeom>
              <a:avLst/>
              <a:gdLst/>
              <a:ahLst/>
              <a:cxnLst/>
              <a:rect l="l" t="t" r="r" b="b"/>
              <a:pathLst>
                <a:path w="7316" h="7315" extrusionOk="0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1"/>
            <p:cNvSpPr/>
            <p:nvPr/>
          </p:nvSpPr>
          <p:spPr>
            <a:xfrm>
              <a:off x="3436925" y="3544900"/>
              <a:ext cx="1621625" cy="1529150"/>
            </a:xfrm>
            <a:custGeom>
              <a:avLst/>
              <a:gdLst/>
              <a:ahLst/>
              <a:cxnLst/>
              <a:rect l="l" t="t" r="r" b="b"/>
              <a:pathLst>
                <a:path w="64865" h="61166" extrusionOk="0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1"/>
            <p:cNvSpPr/>
            <p:nvPr/>
          </p:nvSpPr>
          <p:spPr>
            <a:xfrm>
              <a:off x="3850450" y="3898675"/>
              <a:ext cx="1578125" cy="1578100"/>
            </a:xfrm>
            <a:custGeom>
              <a:avLst/>
              <a:gdLst/>
              <a:ahLst/>
              <a:cxnLst/>
              <a:rect l="l" t="t" r="r" b="b"/>
              <a:pathLst>
                <a:path w="63125" h="63124" extrusionOk="0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1"/>
            <p:cNvSpPr/>
            <p:nvPr/>
          </p:nvSpPr>
          <p:spPr>
            <a:xfrm>
              <a:off x="2733250" y="736725"/>
              <a:ext cx="1264525" cy="953425"/>
            </a:xfrm>
            <a:custGeom>
              <a:avLst/>
              <a:gdLst/>
              <a:ahLst/>
              <a:cxnLst/>
              <a:rect l="l" t="t" r="r" b="b"/>
              <a:pathLst>
                <a:path w="50581" h="38137" extrusionOk="0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1"/>
            <p:cNvSpPr/>
            <p:nvPr/>
          </p:nvSpPr>
          <p:spPr>
            <a:xfrm>
              <a:off x="3111325" y="843525"/>
              <a:ext cx="725475" cy="846625"/>
            </a:xfrm>
            <a:custGeom>
              <a:avLst/>
              <a:gdLst/>
              <a:ahLst/>
              <a:cxnLst/>
              <a:rect l="l" t="t" r="r" b="b"/>
              <a:pathLst>
                <a:path w="29019" h="33865" extrusionOk="0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1"/>
            <p:cNvSpPr/>
            <p:nvPr/>
          </p:nvSpPr>
          <p:spPr>
            <a:xfrm>
              <a:off x="3215575" y="934275"/>
              <a:ext cx="254875" cy="254850"/>
            </a:xfrm>
            <a:custGeom>
              <a:avLst/>
              <a:gdLst/>
              <a:ahLst/>
              <a:cxnLst/>
              <a:rect l="l" t="t" r="r" b="b"/>
              <a:pathLst>
                <a:path w="10195" h="10194" extrusionOk="0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1"/>
            <p:cNvSpPr/>
            <p:nvPr/>
          </p:nvSpPr>
          <p:spPr>
            <a:xfrm>
              <a:off x="2850900" y="2158875"/>
              <a:ext cx="984675" cy="231975"/>
            </a:xfrm>
            <a:custGeom>
              <a:avLst/>
              <a:gdLst/>
              <a:ahLst/>
              <a:cxnLst/>
              <a:rect l="l" t="t" r="r" b="b"/>
              <a:pathLst>
                <a:path w="39387" h="9279" extrusionOk="0">
                  <a:moveTo>
                    <a:pt x="3353" y="1"/>
                  </a:moveTo>
                  <a:cubicBezTo>
                    <a:pt x="1502" y="1"/>
                    <a:pt x="1" y="1720"/>
                    <a:pt x="1" y="3840"/>
                  </a:cubicBezTo>
                  <a:lnTo>
                    <a:pt x="1" y="5440"/>
                  </a:lnTo>
                  <a:cubicBezTo>
                    <a:pt x="1" y="7559"/>
                    <a:pt x="1502" y="9279"/>
                    <a:pt x="3353" y="9279"/>
                  </a:cubicBezTo>
                  <a:lnTo>
                    <a:pt x="36034" y="9279"/>
                  </a:lnTo>
                  <a:cubicBezTo>
                    <a:pt x="37885" y="9279"/>
                    <a:pt x="39386" y="7559"/>
                    <a:pt x="39386" y="5440"/>
                  </a:cubicBezTo>
                  <a:lnTo>
                    <a:pt x="39386" y="3840"/>
                  </a:lnTo>
                  <a:cubicBezTo>
                    <a:pt x="39386" y="1720"/>
                    <a:pt x="37885" y="1"/>
                    <a:pt x="36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1"/>
            <p:cNvSpPr/>
            <p:nvPr/>
          </p:nvSpPr>
          <p:spPr>
            <a:xfrm>
              <a:off x="2933025" y="1831500"/>
              <a:ext cx="818425" cy="302200"/>
            </a:xfrm>
            <a:custGeom>
              <a:avLst/>
              <a:gdLst/>
              <a:ahLst/>
              <a:cxnLst/>
              <a:rect l="l" t="t" r="r" b="b"/>
              <a:pathLst>
                <a:path w="32737" h="12088" extrusionOk="0">
                  <a:moveTo>
                    <a:pt x="11332" y="0"/>
                  </a:moveTo>
                  <a:cubicBezTo>
                    <a:pt x="5075" y="0"/>
                    <a:pt x="1" y="5074"/>
                    <a:pt x="1" y="11332"/>
                  </a:cubicBezTo>
                  <a:lnTo>
                    <a:pt x="1" y="12088"/>
                  </a:lnTo>
                  <a:lnTo>
                    <a:pt x="32737" y="12088"/>
                  </a:lnTo>
                  <a:lnTo>
                    <a:pt x="32737" y="11332"/>
                  </a:lnTo>
                  <a:cubicBezTo>
                    <a:pt x="32737" y="5074"/>
                    <a:pt x="27663" y="0"/>
                    <a:pt x="21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1"/>
            <p:cNvSpPr/>
            <p:nvPr/>
          </p:nvSpPr>
          <p:spPr>
            <a:xfrm>
              <a:off x="2934875" y="2416975"/>
              <a:ext cx="814725" cy="251825"/>
            </a:xfrm>
            <a:custGeom>
              <a:avLst/>
              <a:gdLst/>
              <a:ahLst/>
              <a:cxnLst/>
              <a:rect l="l" t="t" r="r" b="b"/>
              <a:pathLst>
                <a:path w="32589" h="10073" extrusionOk="0">
                  <a:moveTo>
                    <a:pt x="1" y="0"/>
                  </a:moveTo>
                  <a:cubicBezTo>
                    <a:pt x="628" y="5666"/>
                    <a:pt x="5427" y="10073"/>
                    <a:pt x="11258" y="10073"/>
                  </a:cubicBezTo>
                  <a:lnTo>
                    <a:pt x="21332" y="10073"/>
                  </a:lnTo>
                  <a:cubicBezTo>
                    <a:pt x="27163" y="10073"/>
                    <a:pt x="31962" y="5666"/>
                    <a:pt x="3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map with blue pins">
            <a:extLst>
              <a:ext uri="{FF2B5EF4-FFF2-40B4-BE49-F238E27FC236}">
                <a16:creationId xmlns:a16="http://schemas.microsoft.com/office/drawing/2014/main" id="{A295A185-0013-F3D1-AAC2-4622EF18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7" y="295609"/>
            <a:ext cx="5239036" cy="3589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9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Income &amp; Marital Status</a:t>
            </a:r>
            <a:endParaRPr dirty="0"/>
          </a:p>
        </p:txBody>
      </p:sp>
      <p:sp>
        <p:nvSpPr>
          <p:cNvPr id="2991" name="Google Shape;2991;p97"/>
          <p:cNvSpPr txBox="1">
            <a:spLocks noGrp="1"/>
          </p:cNvSpPr>
          <p:nvPr>
            <p:ph type="title" idx="4294967295"/>
          </p:nvPr>
        </p:nvSpPr>
        <p:spPr>
          <a:xfrm>
            <a:off x="6435090" y="1623060"/>
            <a:ext cx="270891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989CD9"/>
                </a:solidFill>
              </a:rPr>
              <a:t>As we see,</a:t>
            </a: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 Most of people has more than 50000 are married.</a:t>
            </a: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-And most of people has no income are single.</a:t>
            </a:r>
            <a:br>
              <a:rPr lang="en-US" sz="2200" dirty="0">
                <a:solidFill>
                  <a:schemeClr val="accent2"/>
                </a:solidFill>
              </a:rPr>
            </a:br>
            <a:endParaRPr sz="22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graph of income with numbers and a black background&#10;&#10;Description automatically generated">
            <a:extLst>
              <a:ext uri="{FF2B5EF4-FFF2-40B4-BE49-F238E27FC236}">
                <a16:creationId xmlns:a16="http://schemas.microsoft.com/office/drawing/2014/main" id="{A2734ED2-F831-876C-B7B0-6E52705B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1206416"/>
            <a:ext cx="5928360" cy="3735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9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Avg age &amp; Income</a:t>
            </a:r>
            <a:endParaRPr dirty="0"/>
          </a:p>
        </p:txBody>
      </p:sp>
      <p:sp>
        <p:nvSpPr>
          <p:cNvPr id="2991" name="Google Shape;2991;p97"/>
          <p:cNvSpPr txBox="1">
            <a:spLocks noGrp="1"/>
          </p:cNvSpPr>
          <p:nvPr>
            <p:ph type="title" idx="4294967295"/>
          </p:nvPr>
        </p:nvSpPr>
        <p:spPr>
          <a:xfrm>
            <a:off x="6412230" y="1516672"/>
            <a:ext cx="2731770" cy="3425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>
                <a:solidFill>
                  <a:srgbClr val="989CD9"/>
                </a:solidFill>
              </a:rPr>
              <a:t>- Avg ages 23 has no income.</a:t>
            </a: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 Avg ages 24 has income 10,001 : 25,000.</a:t>
            </a: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 Avg ages 26 has income 25,000 : 50,000.</a:t>
            </a:r>
            <a:br>
              <a:rPr lang="en-US" sz="2200" dirty="0">
                <a:solidFill>
                  <a:srgbClr val="989CD9"/>
                </a:solidFill>
              </a:rPr>
            </a:br>
            <a:r>
              <a:rPr lang="en-US" sz="2200" dirty="0">
                <a:solidFill>
                  <a:srgbClr val="989CD9"/>
                </a:solidFill>
              </a:rPr>
              <a:t>- Avg ages 27 has income more than 50,000.</a:t>
            </a:r>
            <a:endParaRPr sz="2200" dirty="0">
              <a:solidFill>
                <a:srgbClr val="989CD9"/>
              </a:solidFill>
            </a:endParaRPr>
          </a:p>
        </p:txBody>
      </p:sp>
      <p:pic>
        <p:nvPicPr>
          <p:cNvPr id="3" name="Picture 2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3F94D883-4308-3866-4BA9-78D21D941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" y="1190917"/>
            <a:ext cx="6183630" cy="37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On-screen Show (16:9)</PresentationFormat>
  <Paragraphs>69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Roboto</vt:lpstr>
      <vt:lpstr>Advent Pro</vt:lpstr>
      <vt:lpstr>Arial</vt:lpstr>
      <vt:lpstr>Arial Black</vt:lpstr>
      <vt:lpstr>Food Delivery App by Slidesgo</vt:lpstr>
      <vt:lpstr>FOOD ORDER PLATFORM</vt:lpstr>
      <vt:lpstr>Agenda</vt:lpstr>
      <vt:lpstr>Introduction</vt:lpstr>
      <vt:lpstr>PowerPoint Presentation</vt:lpstr>
      <vt:lpstr>Pre-Processing</vt:lpstr>
      <vt:lpstr>EDA &amp; Insights</vt:lpstr>
      <vt:lpstr>As we see, the target of this platform is india , specific Bengaluru.</vt:lpstr>
      <vt:lpstr>Income &amp; Marital Status</vt:lpstr>
      <vt:lpstr>Avg age &amp; Income</vt:lpstr>
      <vt:lpstr>Occupation &amp; Income</vt:lpstr>
      <vt:lpstr>Education &amp; Income</vt:lpstr>
      <vt:lpstr>Avg Family size &amp; Age</vt:lpstr>
      <vt:lpstr>Avg Family size &amp; Marital Status</vt:lpstr>
      <vt:lpstr>Avg Family size &amp; Occupation</vt:lpstr>
      <vt:lpstr>Order Counts by Occupation</vt:lpstr>
      <vt:lpstr>Education &amp; Marital Status</vt:lpstr>
      <vt:lpstr>Occupation &amp; Marital Status</vt:lpstr>
      <vt:lpstr>Recommendations</vt:lpstr>
      <vt:lpstr>Conclusion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 PLATFORM</dc:title>
  <dc:creator>Amira Sultan</dc:creator>
  <cp:lastModifiedBy>Amira Sultan</cp:lastModifiedBy>
  <cp:revision>1</cp:revision>
  <dcterms:modified xsi:type="dcterms:W3CDTF">2024-05-09T20:22:52Z</dcterms:modified>
</cp:coreProperties>
</file>