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8" r:id="rId2"/>
    <p:sldId id="259" r:id="rId3"/>
    <p:sldId id="257" r:id="rId4"/>
    <p:sldId id="260" r:id="rId5"/>
    <p:sldId id="261" r:id="rId6"/>
    <p:sldId id="262" r:id="rId7"/>
    <p:sldId id="263" r:id="rId8"/>
    <p:sldId id="264" r:id="rId9"/>
    <p:sldId id="265" r:id="rId10"/>
    <p:sldId id="266" r:id="rId11"/>
    <p:sldId id="301" r:id="rId12"/>
    <p:sldId id="297" r:id="rId13"/>
    <p:sldId id="267" r:id="rId14"/>
    <p:sldId id="268" r:id="rId15"/>
    <p:sldId id="269" r:id="rId16"/>
    <p:sldId id="270" r:id="rId17"/>
    <p:sldId id="271" r:id="rId18"/>
    <p:sldId id="272" r:id="rId19"/>
    <p:sldId id="310" r:id="rId20"/>
    <p:sldId id="308" r:id="rId21"/>
    <p:sldId id="311" r:id="rId22"/>
    <p:sldId id="294" r:id="rId23"/>
    <p:sldId id="299"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869"/>
    <p:restoredTop sz="96928"/>
  </p:normalViewPr>
  <p:slideViewPr>
    <p:cSldViewPr snapToGrid="0">
      <p:cViewPr varScale="1">
        <p:scale>
          <a:sx n="86" d="100"/>
          <a:sy n="86" d="100"/>
        </p:scale>
        <p:origin x="248" y="16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293AE9-CA31-44A7-9CA3-C8F0FB2D7148}"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FA476966-F234-46AB-A4B0-3DF5408F34F3}">
      <dgm:prSet/>
      <dgm:spPr/>
      <dgm:t>
        <a:bodyPr/>
        <a:lstStyle/>
        <a:p>
          <a:r>
            <a:rPr lang="fr-FR"/>
            <a:t>Internet</a:t>
          </a:r>
          <a:endParaRPr lang="en-US"/>
        </a:p>
      </dgm:t>
    </dgm:pt>
    <dgm:pt modelId="{C4704327-4B83-4154-A96D-BFD675F77DBC}" type="parTrans" cxnId="{35CDC1A7-B03B-4042-87A0-2125A3C849E6}">
      <dgm:prSet/>
      <dgm:spPr/>
      <dgm:t>
        <a:bodyPr/>
        <a:lstStyle/>
        <a:p>
          <a:endParaRPr lang="en-US"/>
        </a:p>
      </dgm:t>
    </dgm:pt>
    <dgm:pt modelId="{5EDA3D43-5EE5-4DC5-97F1-02CFF365539D}" type="sibTrans" cxnId="{35CDC1A7-B03B-4042-87A0-2125A3C849E6}">
      <dgm:prSet/>
      <dgm:spPr/>
      <dgm:t>
        <a:bodyPr/>
        <a:lstStyle/>
        <a:p>
          <a:endParaRPr lang="en-US"/>
        </a:p>
      </dgm:t>
    </dgm:pt>
    <dgm:pt modelId="{7D8E8A7D-F0A9-4F80-B55D-E8DD92467719}">
      <dgm:prSet/>
      <dgm:spPr/>
      <dgm:t>
        <a:bodyPr/>
        <a:lstStyle/>
        <a:p>
          <a:r>
            <a:rPr lang="fr-FR"/>
            <a:t>Web</a:t>
          </a:r>
          <a:endParaRPr lang="en-US"/>
        </a:p>
      </dgm:t>
    </dgm:pt>
    <dgm:pt modelId="{A3B177CF-02E0-4FB0-9C4E-9F242F07EF08}" type="parTrans" cxnId="{68E84E90-BA96-4C71-B84E-1A8799ECA27A}">
      <dgm:prSet/>
      <dgm:spPr/>
      <dgm:t>
        <a:bodyPr/>
        <a:lstStyle/>
        <a:p>
          <a:endParaRPr lang="en-US"/>
        </a:p>
      </dgm:t>
    </dgm:pt>
    <dgm:pt modelId="{A42B30C1-9661-4BC0-8B9A-1125F9B2653E}" type="sibTrans" cxnId="{68E84E90-BA96-4C71-B84E-1A8799ECA27A}">
      <dgm:prSet/>
      <dgm:spPr/>
      <dgm:t>
        <a:bodyPr/>
        <a:lstStyle/>
        <a:p>
          <a:endParaRPr lang="en-US"/>
        </a:p>
      </dgm:t>
    </dgm:pt>
    <dgm:pt modelId="{10C44F6B-62EE-4170-B2AF-1D0961CABC90}">
      <dgm:prSet/>
      <dgm:spPr/>
      <dgm:t>
        <a:bodyPr/>
        <a:lstStyle/>
        <a:p>
          <a:r>
            <a:rPr lang="fr-FR"/>
            <a:t>Site Web</a:t>
          </a:r>
          <a:endParaRPr lang="en-US"/>
        </a:p>
      </dgm:t>
    </dgm:pt>
    <dgm:pt modelId="{E0493CC2-7F32-408F-904C-94563893750E}" type="parTrans" cxnId="{885BAC4B-FCC3-4660-861A-7C4E4719478F}">
      <dgm:prSet/>
      <dgm:spPr/>
      <dgm:t>
        <a:bodyPr/>
        <a:lstStyle/>
        <a:p>
          <a:endParaRPr lang="en-US"/>
        </a:p>
      </dgm:t>
    </dgm:pt>
    <dgm:pt modelId="{6EFB39F7-495F-487D-938C-ECF4B6435C7F}" type="sibTrans" cxnId="{885BAC4B-FCC3-4660-861A-7C4E4719478F}">
      <dgm:prSet/>
      <dgm:spPr/>
      <dgm:t>
        <a:bodyPr/>
        <a:lstStyle/>
        <a:p>
          <a:endParaRPr lang="en-US"/>
        </a:p>
      </dgm:t>
    </dgm:pt>
    <dgm:pt modelId="{37BEA2B3-92FC-48B3-8119-A49E1B3FBDA2}">
      <dgm:prSet/>
      <dgm:spPr/>
      <dgm:t>
        <a:bodyPr/>
        <a:lstStyle/>
        <a:p>
          <a:r>
            <a:rPr lang="fr-FR"/>
            <a:t>Langages des balises</a:t>
          </a:r>
          <a:endParaRPr lang="en-US"/>
        </a:p>
      </dgm:t>
    </dgm:pt>
    <dgm:pt modelId="{40210830-13AF-446C-ABF1-18B199355591}" type="parTrans" cxnId="{8794A5CB-1BA5-4AFF-8547-9BD0EC0257FC}">
      <dgm:prSet/>
      <dgm:spPr/>
      <dgm:t>
        <a:bodyPr/>
        <a:lstStyle/>
        <a:p>
          <a:endParaRPr lang="en-US"/>
        </a:p>
      </dgm:t>
    </dgm:pt>
    <dgm:pt modelId="{7F83BCD3-AE3A-47AC-8158-68C379502E23}" type="sibTrans" cxnId="{8794A5CB-1BA5-4AFF-8547-9BD0EC0257FC}">
      <dgm:prSet/>
      <dgm:spPr/>
      <dgm:t>
        <a:bodyPr/>
        <a:lstStyle/>
        <a:p>
          <a:endParaRPr lang="en-US"/>
        </a:p>
      </dgm:t>
    </dgm:pt>
    <dgm:pt modelId="{59B71AED-97D6-45EE-90F8-4F3024513F1C}">
      <dgm:prSet/>
      <dgm:spPr/>
      <dgm:t>
        <a:bodyPr/>
        <a:lstStyle/>
        <a:p>
          <a:r>
            <a:rPr lang="fr-FR"/>
            <a:t>CMS</a:t>
          </a:r>
          <a:endParaRPr lang="en-US"/>
        </a:p>
      </dgm:t>
    </dgm:pt>
    <dgm:pt modelId="{1DBB8B4E-4358-4635-A891-00BACBEFD040}" type="parTrans" cxnId="{FACA3497-36A2-4E99-8657-CF4B91A71CAB}">
      <dgm:prSet/>
      <dgm:spPr/>
      <dgm:t>
        <a:bodyPr/>
        <a:lstStyle/>
        <a:p>
          <a:endParaRPr lang="en-US"/>
        </a:p>
      </dgm:t>
    </dgm:pt>
    <dgm:pt modelId="{801437B5-A93D-4EBE-B528-14B1EA7BF21B}" type="sibTrans" cxnId="{FACA3497-36A2-4E99-8657-CF4B91A71CAB}">
      <dgm:prSet/>
      <dgm:spPr/>
      <dgm:t>
        <a:bodyPr/>
        <a:lstStyle/>
        <a:p>
          <a:endParaRPr lang="en-US"/>
        </a:p>
      </dgm:t>
    </dgm:pt>
    <dgm:pt modelId="{C667ADF7-D5FA-49EB-B167-2FA0808DD946}">
      <dgm:prSet/>
      <dgm:spPr/>
      <dgm:t>
        <a:bodyPr/>
        <a:lstStyle/>
        <a:p>
          <a:r>
            <a:rPr lang="fr-FR"/>
            <a:t>HTM</a:t>
          </a:r>
          <a:endParaRPr lang="en-US"/>
        </a:p>
      </dgm:t>
    </dgm:pt>
    <dgm:pt modelId="{7C9A5D70-79BB-4C16-9929-AA96A4FB42A4}" type="parTrans" cxnId="{EA81D6C9-14FB-40ED-AB08-9D7DCFCC6EAA}">
      <dgm:prSet/>
      <dgm:spPr/>
      <dgm:t>
        <a:bodyPr/>
        <a:lstStyle/>
        <a:p>
          <a:endParaRPr lang="en-US"/>
        </a:p>
      </dgm:t>
    </dgm:pt>
    <dgm:pt modelId="{769C8B94-D1B8-4730-B3CA-BBDB20F06133}" type="sibTrans" cxnId="{EA81D6C9-14FB-40ED-AB08-9D7DCFCC6EAA}">
      <dgm:prSet/>
      <dgm:spPr/>
      <dgm:t>
        <a:bodyPr/>
        <a:lstStyle/>
        <a:p>
          <a:endParaRPr lang="en-US"/>
        </a:p>
      </dgm:t>
    </dgm:pt>
    <dgm:pt modelId="{B3E57480-AD00-4637-8626-05AAA236B13D}">
      <dgm:prSet/>
      <dgm:spPr/>
      <dgm:t>
        <a:bodyPr/>
        <a:lstStyle/>
        <a:p>
          <a:r>
            <a:rPr lang="fr-FR"/>
            <a:t>Dublin Core</a:t>
          </a:r>
          <a:endParaRPr lang="en-US"/>
        </a:p>
      </dgm:t>
    </dgm:pt>
    <dgm:pt modelId="{E4D904E0-8E26-426C-9D8B-BF2BCB36DE61}" type="parTrans" cxnId="{B67AF617-5EFF-4581-BB36-D1453F9A0DAD}">
      <dgm:prSet/>
      <dgm:spPr/>
      <dgm:t>
        <a:bodyPr/>
        <a:lstStyle/>
        <a:p>
          <a:endParaRPr lang="en-US"/>
        </a:p>
      </dgm:t>
    </dgm:pt>
    <dgm:pt modelId="{A23116C1-B5FF-4E3C-BDA2-ED9A1AFE852B}" type="sibTrans" cxnId="{B67AF617-5EFF-4581-BB36-D1453F9A0DAD}">
      <dgm:prSet/>
      <dgm:spPr/>
      <dgm:t>
        <a:bodyPr/>
        <a:lstStyle/>
        <a:p>
          <a:endParaRPr lang="en-US"/>
        </a:p>
      </dgm:t>
    </dgm:pt>
    <dgm:pt modelId="{A7A81AB0-AC09-46A5-BCC8-09624A3C6CA6}">
      <dgm:prSet/>
      <dgm:spPr/>
      <dgm:t>
        <a:bodyPr/>
        <a:lstStyle/>
        <a:p>
          <a:r>
            <a:rPr lang="fr-FR"/>
            <a:t>XML</a:t>
          </a:r>
          <a:endParaRPr lang="en-US"/>
        </a:p>
      </dgm:t>
    </dgm:pt>
    <dgm:pt modelId="{38981816-F914-419C-91C4-A8CDED52FC25}" type="parTrans" cxnId="{2747397E-A473-4844-A783-33772EFBADE1}">
      <dgm:prSet/>
      <dgm:spPr/>
      <dgm:t>
        <a:bodyPr/>
        <a:lstStyle/>
        <a:p>
          <a:endParaRPr lang="en-US"/>
        </a:p>
      </dgm:t>
    </dgm:pt>
    <dgm:pt modelId="{A6538F6A-D8AC-426E-8B3A-5DB95D9156DD}" type="sibTrans" cxnId="{2747397E-A473-4844-A783-33772EFBADE1}">
      <dgm:prSet/>
      <dgm:spPr/>
      <dgm:t>
        <a:bodyPr/>
        <a:lstStyle/>
        <a:p>
          <a:endParaRPr lang="en-US"/>
        </a:p>
      </dgm:t>
    </dgm:pt>
    <dgm:pt modelId="{9159C794-9BB0-4B4D-BE63-4022EBCBA70E}">
      <dgm:prSet/>
      <dgm:spPr/>
      <dgm:t>
        <a:bodyPr/>
        <a:lstStyle/>
        <a:p>
          <a:r>
            <a:rPr lang="fr-FR"/>
            <a:t>Exemples</a:t>
          </a:r>
          <a:endParaRPr lang="en-US"/>
        </a:p>
      </dgm:t>
    </dgm:pt>
    <dgm:pt modelId="{FB5BCA13-68E3-4FAB-8DAF-CA8E658A1F94}" type="parTrans" cxnId="{7FC3B44D-4138-482B-BBF5-9FC9655D5C48}">
      <dgm:prSet/>
      <dgm:spPr/>
      <dgm:t>
        <a:bodyPr/>
        <a:lstStyle/>
        <a:p>
          <a:endParaRPr lang="en-US"/>
        </a:p>
      </dgm:t>
    </dgm:pt>
    <dgm:pt modelId="{03377E61-DB8D-4423-9DB8-FDC19E821F40}" type="sibTrans" cxnId="{7FC3B44D-4138-482B-BBF5-9FC9655D5C48}">
      <dgm:prSet/>
      <dgm:spPr/>
      <dgm:t>
        <a:bodyPr/>
        <a:lstStyle/>
        <a:p>
          <a:endParaRPr lang="en-US"/>
        </a:p>
      </dgm:t>
    </dgm:pt>
    <dgm:pt modelId="{7B1E407E-C019-884B-B7FA-6326865D42FD}" type="pres">
      <dgm:prSet presAssocID="{A2293AE9-CA31-44A7-9CA3-C8F0FB2D7148}" presName="diagram" presStyleCnt="0">
        <dgm:presLayoutVars>
          <dgm:dir/>
          <dgm:resizeHandles val="exact"/>
        </dgm:presLayoutVars>
      </dgm:prSet>
      <dgm:spPr/>
    </dgm:pt>
    <dgm:pt modelId="{829EC0AB-B4E2-7B42-BC4C-548166D983D0}" type="pres">
      <dgm:prSet presAssocID="{FA476966-F234-46AB-A4B0-3DF5408F34F3}" presName="node" presStyleLbl="node1" presStyleIdx="0" presStyleCnt="9">
        <dgm:presLayoutVars>
          <dgm:bulletEnabled val="1"/>
        </dgm:presLayoutVars>
      </dgm:prSet>
      <dgm:spPr/>
    </dgm:pt>
    <dgm:pt modelId="{8AE3F1A4-0DCE-D34F-9795-E4B6295A1A38}" type="pres">
      <dgm:prSet presAssocID="{5EDA3D43-5EE5-4DC5-97F1-02CFF365539D}" presName="sibTrans" presStyleCnt="0"/>
      <dgm:spPr/>
    </dgm:pt>
    <dgm:pt modelId="{140481FA-7EEB-9047-B3C5-FBAF77842DC3}" type="pres">
      <dgm:prSet presAssocID="{7D8E8A7D-F0A9-4F80-B55D-E8DD92467719}" presName="node" presStyleLbl="node1" presStyleIdx="1" presStyleCnt="9">
        <dgm:presLayoutVars>
          <dgm:bulletEnabled val="1"/>
        </dgm:presLayoutVars>
      </dgm:prSet>
      <dgm:spPr/>
    </dgm:pt>
    <dgm:pt modelId="{2C994CBF-8F1E-0048-85D4-05D8D0A780CE}" type="pres">
      <dgm:prSet presAssocID="{A42B30C1-9661-4BC0-8B9A-1125F9B2653E}" presName="sibTrans" presStyleCnt="0"/>
      <dgm:spPr/>
    </dgm:pt>
    <dgm:pt modelId="{3E4C3EC4-0C6D-5C4A-89BA-7070CBD1BB52}" type="pres">
      <dgm:prSet presAssocID="{10C44F6B-62EE-4170-B2AF-1D0961CABC90}" presName="node" presStyleLbl="node1" presStyleIdx="2" presStyleCnt="9">
        <dgm:presLayoutVars>
          <dgm:bulletEnabled val="1"/>
        </dgm:presLayoutVars>
      </dgm:prSet>
      <dgm:spPr/>
    </dgm:pt>
    <dgm:pt modelId="{AE51E1F8-7D6C-B54B-8825-FB2E9B11C599}" type="pres">
      <dgm:prSet presAssocID="{6EFB39F7-495F-487D-938C-ECF4B6435C7F}" presName="sibTrans" presStyleCnt="0"/>
      <dgm:spPr/>
    </dgm:pt>
    <dgm:pt modelId="{EDF65EEE-85B4-CB4E-B166-39B7B055846A}" type="pres">
      <dgm:prSet presAssocID="{37BEA2B3-92FC-48B3-8119-A49E1B3FBDA2}" presName="node" presStyleLbl="node1" presStyleIdx="3" presStyleCnt="9">
        <dgm:presLayoutVars>
          <dgm:bulletEnabled val="1"/>
        </dgm:presLayoutVars>
      </dgm:prSet>
      <dgm:spPr/>
    </dgm:pt>
    <dgm:pt modelId="{E4442782-B2B5-0C4D-9349-AFE7BA830781}" type="pres">
      <dgm:prSet presAssocID="{7F83BCD3-AE3A-47AC-8158-68C379502E23}" presName="sibTrans" presStyleCnt="0"/>
      <dgm:spPr/>
    </dgm:pt>
    <dgm:pt modelId="{AA1DD10D-E4E7-0145-B509-A273D6555D16}" type="pres">
      <dgm:prSet presAssocID="{59B71AED-97D6-45EE-90F8-4F3024513F1C}" presName="node" presStyleLbl="node1" presStyleIdx="4" presStyleCnt="9">
        <dgm:presLayoutVars>
          <dgm:bulletEnabled val="1"/>
        </dgm:presLayoutVars>
      </dgm:prSet>
      <dgm:spPr/>
    </dgm:pt>
    <dgm:pt modelId="{7837AD97-6C3A-194E-97D4-F5AD0F72AB6D}" type="pres">
      <dgm:prSet presAssocID="{801437B5-A93D-4EBE-B528-14B1EA7BF21B}" presName="sibTrans" presStyleCnt="0"/>
      <dgm:spPr/>
    </dgm:pt>
    <dgm:pt modelId="{39217260-B3C5-3148-90B5-E53F8F60487F}" type="pres">
      <dgm:prSet presAssocID="{C667ADF7-D5FA-49EB-B167-2FA0808DD946}" presName="node" presStyleLbl="node1" presStyleIdx="5" presStyleCnt="9">
        <dgm:presLayoutVars>
          <dgm:bulletEnabled val="1"/>
        </dgm:presLayoutVars>
      </dgm:prSet>
      <dgm:spPr/>
    </dgm:pt>
    <dgm:pt modelId="{BB7341F1-FA75-484A-86A3-BC3B87C6929A}" type="pres">
      <dgm:prSet presAssocID="{769C8B94-D1B8-4730-B3CA-BBDB20F06133}" presName="sibTrans" presStyleCnt="0"/>
      <dgm:spPr/>
    </dgm:pt>
    <dgm:pt modelId="{C520C055-C942-DE4F-9FF5-90B9FDF04345}" type="pres">
      <dgm:prSet presAssocID="{B3E57480-AD00-4637-8626-05AAA236B13D}" presName="node" presStyleLbl="node1" presStyleIdx="6" presStyleCnt="9">
        <dgm:presLayoutVars>
          <dgm:bulletEnabled val="1"/>
        </dgm:presLayoutVars>
      </dgm:prSet>
      <dgm:spPr/>
    </dgm:pt>
    <dgm:pt modelId="{FA4208CD-6F00-7D46-B7D2-9FD53232B2C7}" type="pres">
      <dgm:prSet presAssocID="{A23116C1-B5FF-4E3C-BDA2-ED9A1AFE852B}" presName="sibTrans" presStyleCnt="0"/>
      <dgm:spPr/>
    </dgm:pt>
    <dgm:pt modelId="{CA037DDD-C6CD-844C-9DB5-C1A3CBB94DDA}" type="pres">
      <dgm:prSet presAssocID="{A7A81AB0-AC09-46A5-BCC8-09624A3C6CA6}" presName="node" presStyleLbl="node1" presStyleIdx="7" presStyleCnt="9">
        <dgm:presLayoutVars>
          <dgm:bulletEnabled val="1"/>
        </dgm:presLayoutVars>
      </dgm:prSet>
      <dgm:spPr/>
    </dgm:pt>
    <dgm:pt modelId="{16394292-D9A7-A94F-A494-8A7D2FC0D5EE}" type="pres">
      <dgm:prSet presAssocID="{A6538F6A-D8AC-426E-8B3A-5DB95D9156DD}" presName="sibTrans" presStyleCnt="0"/>
      <dgm:spPr/>
    </dgm:pt>
    <dgm:pt modelId="{E68FDB43-9637-3040-AEDF-53433ABF36F2}" type="pres">
      <dgm:prSet presAssocID="{9159C794-9BB0-4B4D-BE63-4022EBCBA70E}" presName="node" presStyleLbl="node1" presStyleIdx="8" presStyleCnt="9">
        <dgm:presLayoutVars>
          <dgm:bulletEnabled val="1"/>
        </dgm:presLayoutVars>
      </dgm:prSet>
      <dgm:spPr/>
    </dgm:pt>
  </dgm:ptLst>
  <dgm:cxnLst>
    <dgm:cxn modelId="{26E35703-6267-574C-93E0-526A9C80BF79}" type="presOf" srcId="{FA476966-F234-46AB-A4B0-3DF5408F34F3}" destId="{829EC0AB-B4E2-7B42-BC4C-548166D983D0}" srcOrd="0" destOrd="0" presId="urn:microsoft.com/office/officeart/2005/8/layout/default"/>
    <dgm:cxn modelId="{78D8C403-9C7D-5342-AADF-B87745456744}" type="presOf" srcId="{B3E57480-AD00-4637-8626-05AAA236B13D}" destId="{C520C055-C942-DE4F-9FF5-90B9FDF04345}" srcOrd="0" destOrd="0" presId="urn:microsoft.com/office/officeart/2005/8/layout/default"/>
    <dgm:cxn modelId="{B67AF617-5EFF-4581-BB36-D1453F9A0DAD}" srcId="{A2293AE9-CA31-44A7-9CA3-C8F0FB2D7148}" destId="{B3E57480-AD00-4637-8626-05AAA236B13D}" srcOrd="6" destOrd="0" parTransId="{E4D904E0-8E26-426C-9D8B-BF2BCB36DE61}" sibTransId="{A23116C1-B5FF-4E3C-BDA2-ED9A1AFE852B}"/>
    <dgm:cxn modelId="{885BAC4B-FCC3-4660-861A-7C4E4719478F}" srcId="{A2293AE9-CA31-44A7-9CA3-C8F0FB2D7148}" destId="{10C44F6B-62EE-4170-B2AF-1D0961CABC90}" srcOrd="2" destOrd="0" parTransId="{E0493CC2-7F32-408F-904C-94563893750E}" sibTransId="{6EFB39F7-495F-487D-938C-ECF4B6435C7F}"/>
    <dgm:cxn modelId="{7FC3B44D-4138-482B-BBF5-9FC9655D5C48}" srcId="{A2293AE9-CA31-44A7-9CA3-C8F0FB2D7148}" destId="{9159C794-9BB0-4B4D-BE63-4022EBCBA70E}" srcOrd="8" destOrd="0" parTransId="{FB5BCA13-68E3-4FAB-8DAF-CA8E658A1F94}" sibTransId="{03377E61-DB8D-4423-9DB8-FDC19E821F40}"/>
    <dgm:cxn modelId="{6EED6363-0780-224E-BBAA-345DDCC31107}" type="presOf" srcId="{59B71AED-97D6-45EE-90F8-4F3024513F1C}" destId="{AA1DD10D-E4E7-0145-B509-A273D6555D16}" srcOrd="0" destOrd="0" presId="urn:microsoft.com/office/officeart/2005/8/layout/default"/>
    <dgm:cxn modelId="{2747397E-A473-4844-A783-33772EFBADE1}" srcId="{A2293AE9-CA31-44A7-9CA3-C8F0FB2D7148}" destId="{A7A81AB0-AC09-46A5-BCC8-09624A3C6CA6}" srcOrd="7" destOrd="0" parTransId="{38981816-F914-419C-91C4-A8CDED52FC25}" sibTransId="{A6538F6A-D8AC-426E-8B3A-5DB95D9156DD}"/>
    <dgm:cxn modelId="{CF343185-B01D-3B4E-8B14-70ED596FEFAE}" type="presOf" srcId="{A2293AE9-CA31-44A7-9CA3-C8F0FB2D7148}" destId="{7B1E407E-C019-884B-B7FA-6326865D42FD}" srcOrd="0" destOrd="0" presId="urn:microsoft.com/office/officeart/2005/8/layout/default"/>
    <dgm:cxn modelId="{446A0A8A-E476-C141-BCB2-8E4E91D7880A}" type="presOf" srcId="{37BEA2B3-92FC-48B3-8119-A49E1B3FBDA2}" destId="{EDF65EEE-85B4-CB4E-B166-39B7B055846A}" srcOrd="0" destOrd="0" presId="urn:microsoft.com/office/officeart/2005/8/layout/default"/>
    <dgm:cxn modelId="{F095AB8B-F65B-5346-B86E-015A16E52970}" type="presOf" srcId="{C667ADF7-D5FA-49EB-B167-2FA0808DD946}" destId="{39217260-B3C5-3148-90B5-E53F8F60487F}" srcOrd="0" destOrd="0" presId="urn:microsoft.com/office/officeart/2005/8/layout/default"/>
    <dgm:cxn modelId="{D417A18F-5F80-A946-B12C-E6D98E4F9810}" type="presOf" srcId="{A7A81AB0-AC09-46A5-BCC8-09624A3C6CA6}" destId="{CA037DDD-C6CD-844C-9DB5-C1A3CBB94DDA}" srcOrd="0" destOrd="0" presId="urn:microsoft.com/office/officeart/2005/8/layout/default"/>
    <dgm:cxn modelId="{68E84E90-BA96-4C71-B84E-1A8799ECA27A}" srcId="{A2293AE9-CA31-44A7-9CA3-C8F0FB2D7148}" destId="{7D8E8A7D-F0A9-4F80-B55D-E8DD92467719}" srcOrd="1" destOrd="0" parTransId="{A3B177CF-02E0-4FB0-9C4E-9F242F07EF08}" sibTransId="{A42B30C1-9661-4BC0-8B9A-1125F9B2653E}"/>
    <dgm:cxn modelId="{FACA3497-36A2-4E99-8657-CF4B91A71CAB}" srcId="{A2293AE9-CA31-44A7-9CA3-C8F0FB2D7148}" destId="{59B71AED-97D6-45EE-90F8-4F3024513F1C}" srcOrd="4" destOrd="0" parTransId="{1DBB8B4E-4358-4635-A891-00BACBEFD040}" sibTransId="{801437B5-A93D-4EBE-B528-14B1EA7BF21B}"/>
    <dgm:cxn modelId="{21AD1F98-46E6-DC40-B870-866C4EFEAF41}" type="presOf" srcId="{10C44F6B-62EE-4170-B2AF-1D0961CABC90}" destId="{3E4C3EC4-0C6D-5C4A-89BA-7070CBD1BB52}" srcOrd="0" destOrd="0" presId="urn:microsoft.com/office/officeart/2005/8/layout/default"/>
    <dgm:cxn modelId="{8244C1A6-6164-B743-B31A-FC3E279A0CE1}" type="presOf" srcId="{7D8E8A7D-F0A9-4F80-B55D-E8DD92467719}" destId="{140481FA-7EEB-9047-B3C5-FBAF77842DC3}" srcOrd="0" destOrd="0" presId="urn:microsoft.com/office/officeart/2005/8/layout/default"/>
    <dgm:cxn modelId="{35CDC1A7-B03B-4042-87A0-2125A3C849E6}" srcId="{A2293AE9-CA31-44A7-9CA3-C8F0FB2D7148}" destId="{FA476966-F234-46AB-A4B0-3DF5408F34F3}" srcOrd="0" destOrd="0" parTransId="{C4704327-4B83-4154-A96D-BFD675F77DBC}" sibTransId="{5EDA3D43-5EE5-4DC5-97F1-02CFF365539D}"/>
    <dgm:cxn modelId="{EA81D6C9-14FB-40ED-AB08-9D7DCFCC6EAA}" srcId="{A2293AE9-CA31-44A7-9CA3-C8F0FB2D7148}" destId="{C667ADF7-D5FA-49EB-B167-2FA0808DD946}" srcOrd="5" destOrd="0" parTransId="{7C9A5D70-79BB-4C16-9929-AA96A4FB42A4}" sibTransId="{769C8B94-D1B8-4730-B3CA-BBDB20F06133}"/>
    <dgm:cxn modelId="{8794A5CB-1BA5-4AFF-8547-9BD0EC0257FC}" srcId="{A2293AE9-CA31-44A7-9CA3-C8F0FB2D7148}" destId="{37BEA2B3-92FC-48B3-8119-A49E1B3FBDA2}" srcOrd="3" destOrd="0" parTransId="{40210830-13AF-446C-ABF1-18B199355591}" sibTransId="{7F83BCD3-AE3A-47AC-8158-68C379502E23}"/>
    <dgm:cxn modelId="{A9DA45FA-8290-9340-BA53-AE0CE6BE69D2}" type="presOf" srcId="{9159C794-9BB0-4B4D-BE63-4022EBCBA70E}" destId="{E68FDB43-9637-3040-AEDF-53433ABF36F2}" srcOrd="0" destOrd="0" presId="urn:microsoft.com/office/officeart/2005/8/layout/default"/>
    <dgm:cxn modelId="{F354AB96-DB04-2441-A111-DA85C3001258}" type="presParOf" srcId="{7B1E407E-C019-884B-B7FA-6326865D42FD}" destId="{829EC0AB-B4E2-7B42-BC4C-548166D983D0}" srcOrd="0" destOrd="0" presId="urn:microsoft.com/office/officeart/2005/8/layout/default"/>
    <dgm:cxn modelId="{67BDCC41-9148-0D4B-B516-545334791577}" type="presParOf" srcId="{7B1E407E-C019-884B-B7FA-6326865D42FD}" destId="{8AE3F1A4-0DCE-D34F-9795-E4B6295A1A38}" srcOrd="1" destOrd="0" presId="urn:microsoft.com/office/officeart/2005/8/layout/default"/>
    <dgm:cxn modelId="{57AFAAF2-854D-094B-AD53-CD5684DEC8AB}" type="presParOf" srcId="{7B1E407E-C019-884B-B7FA-6326865D42FD}" destId="{140481FA-7EEB-9047-B3C5-FBAF77842DC3}" srcOrd="2" destOrd="0" presId="urn:microsoft.com/office/officeart/2005/8/layout/default"/>
    <dgm:cxn modelId="{D82895C6-02E4-4642-BE5D-3CC54C9F9CDC}" type="presParOf" srcId="{7B1E407E-C019-884B-B7FA-6326865D42FD}" destId="{2C994CBF-8F1E-0048-85D4-05D8D0A780CE}" srcOrd="3" destOrd="0" presId="urn:microsoft.com/office/officeart/2005/8/layout/default"/>
    <dgm:cxn modelId="{1A9D310F-E6DC-294F-9D8C-E808D9920C41}" type="presParOf" srcId="{7B1E407E-C019-884B-B7FA-6326865D42FD}" destId="{3E4C3EC4-0C6D-5C4A-89BA-7070CBD1BB52}" srcOrd="4" destOrd="0" presId="urn:microsoft.com/office/officeart/2005/8/layout/default"/>
    <dgm:cxn modelId="{D2CD07B7-8EBD-234D-82EA-F82716B6876F}" type="presParOf" srcId="{7B1E407E-C019-884B-B7FA-6326865D42FD}" destId="{AE51E1F8-7D6C-B54B-8825-FB2E9B11C599}" srcOrd="5" destOrd="0" presId="urn:microsoft.com/office/officeart/2005/8/layout/default"/>
    <dgm:cxn modelId="{95B5CE56-BA5B-D44A-A49E-CB204C5F2CD5}" type="presParOf" srcId="{7B1E407E-C019-884B-B7FA-6326865D42FD}" destId="{EDF65EEE-85B4-CB4E-B166-39B7B055846A}" srcOrd="6" destOrd="0" presId="urn:microsoft.com/office/officeart/2005/8/layout/default"/>
    <dgm:cxn modelId="{1B6235F3-7851-2643-A9AD-441C602F6AF4}" type="presParOf" srcId="{7B1E407E-C019-884B-B7FA-6326865D42FD}" destId="{E4442782-B2B5-0C4D-9349-AFE7BA830781}" srcOrd="7" destOrd="0" presId="urn:microsoft.com/office/officeart/2005/8/layout/default"/>
    <dgm:cxn modelId="{CA4C92DF-8E74-FE47-B949-D879F45F21EF}" type="presParOf" srcId="{7B1E407E-C019-884B-B7FA-6326865D42FD}" destId="{AA1DD10D-E4E7-0145-B509-A273D6555D16}" srcOrd="8" destOrd="0" presId="urn:microsoft.com/office/officeart/2005/8/layout/default"/>
    <dgm:cxn modelId="{4FFCE494-D544-7C46-9F1F-A2EB40B386DC}" type="presParOf" srcId="{7B1E407E-C019-884B-B7FA-6326865D42FD}" destId="{7837AD97-6C3A-194E-97D4-F5AD0F72AB6D}" srcOrd="9" destOrd="0" presId="urn:microsoft.com/office/officeart/2005/8/layout/default"/>
    <dgm:cxn modelId="{946D55FB-843C-BA4C-92C8-E9BFECFD6544}" type="presParOf" srcId="{7B1E407E-C019-884B-B7FA-6326865D42FD}" destId="{39217260-B3C5-3148-90B5-E53F8F60487F}" srcOrd="10" destOrd="0" presId="urn:microsoft.com/office/officeart/2005/8/layout/default"/>
    <dgm:cxn modelId="{AF8C99E1-9108-BB4D-80DA-D943A7971811}" type="presParOf" srcId="{7B1E407E-C019-884B-B7FA-6326865D42FD}" destId="{BB7341F1-FA75-484A-86A3-BC3B87C6929A}" srcOrd="11" destOrd="0" presId="urn:microsoft.com/office/officeart/2005/8/layout/default"/>
    <dgm:cxn modelId="{C1AF0CF6-1613-DF44-9391-9EDCCB9995E7}" type="presParOf" srcId="{7B1E407E-C019-884B-B7FA-6326865D42FD}" destId="{C520C055-C942-DE4F-9FF5-90B9FDF04345}" srcOrd="12" destOrd="0" presId="urn:microsoft.com/office/officeart/2005/8/layout/default"/>
    <dgm:cxn modelId="{0923AA9C-FC8C-9B48-8FF4-0736B296B8F9}" type="presParOf" srcId="{7B1E407E-C019-884B-B7FA-6326865D42FD}" destId="{FA4208CD-6F00-7D46-B7D2-9FD53232B2C7}" srcOrd="13" destOrd="0" presId="urn:microsoft.com/office/officeart/2005/8/layout/default"/>
    <dgm:cxn modelId="{B43625D3-8BF2-D443-BEB2-DBD2075CA637}" type="presParOf" srcId="{7B1E407E-C019-884B-B7FA-6326865D42FD}" destId="{CA037DDD-C6CD-844C-9DB5-C1A3CBB94DDA}" srcOrd="14" destOrd="0" presId="urn:microsoft.com/office/officeart/2005/8/layout/default"/>
    <dgm:cxn modelId="{5D54AE7C-BC77-5A41-88A2-0112B12C898C}" type="presParOf" srcId="{7B1E407E-C019-884B-B7FA-6326865D42FD}" destId="{16394292-D9A7-A94F-A494-8A7D2FC0D5EE}" srcOrd="15" destOrd="0" presId="urn:microsoft.com/office/officeart/2005/8/layout/default"/>
    <dgm:cxn modelId="{0B9A3A35-1C27-1F45-AF7B-A6271869A207}" type="presParOf" srcId="{7B1E407E-C019-884B-B7FA-6326865D42FD}" destId="{E68FDB43-9637-3040-AEDF-53433ABF36F2}"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4B8814-1F4B-44B7-B3F6-56447B330AA5}" type="doc">
      <dgm:prSet loTypeId="urn:microsoft.com/office/officeart/2005/8/layout/list1" loCatId="list" qsTypeId="urn:microsoft.com/office/officeart/2005/8/quickstyle/simple4" qsCatId="simple" csTypeId="urn:microsoft.com/office/officeart/2005/8/colors/colorful2" csCatId="colorful"/>
      <dgm:spPr/>
      <dgm:t>
        <a:bodyPr/>
        <a:lstStyle/>
        <a:p>
          <a:endParaRPr lang="en-US"/>
        </a:p>
      </dgm:t>
    </dgm:pt>
    <dgm:pt modelId="{22477B20-3BE4-42F5-A2C6-3B884A45584D}">
      <dgm:prSet/>
      <dgm:spPr/>
      <dgm:t>
        <a:bodyPr/>
        <a:lstStyle/>
        <a:p>
          <a:r>
            <a:rPr lang="fr-FR"/>
            <a:t>World Wide Web (WWW, Toile) </a:t>
          </a:r>
          <a:endParaRPr lang="en-US"/>
        </a:p>
      </dgm:t>
    </dgm:pt>
    <dgm:pt modelId="{E9CA4091-3A40-40FF-B661-6698FA990226}" type="parTrans" cxnId="{3AFB8EC9-87CB-4A52-AD77-98FEE9F31E35}">
      <dgm:prSet/>
      <dgm:spPr/>
      <dgm:t>
        <a:bodyPr/>
        <a:lstStyle/>
        <a:p>
          <a:endParaRPr lang="en-US"/>
        </a:p>
      </dgm:t>
    </dgm:pt>
    <dgm:pt modelId="{1DBF72D8-8054-4EDA-8862-839942BC3617}" type="sibTrans" cxnId="{3AFB8EC9-87CB-4A52-AD77-98FEE9F31E35}">
      <dgm:prSet/>
      <dgm:spPr/>
      <dgm:t>
        <a:bodyPr/>
        <a:lstStyle/>
        <a:p>
          <a:endParaRPr lang="en-US"/>
        </a:p>
      </dgm:t>
    </dgm:pt>
    <dgm:pt modelId="{B529035B-D573-4FC6-AAC6-2CB1884C1882}">
      <dgm:prSet/>
      <dgm:spPr/>
      <dgm:t>
        <a:bodyPr/>
        <a:lstStyle/>
        <a:p>
          <a:r>
            <a:rPr lang="fr-FR"/>
            <a:t>Définition </a:t>
          </a:r>
          <a:endParaRPr lang="en-US"/>
        </a:p>
      </dgm:t>
    </dgm:pt>
    <dgm:pt modelId="{16EB3625-A1A8-4E23-A9ED-A41EE954E755}" type="parTrans" cxnId="{FC09A8D6-FA9A-4E52-A31D-AE86666B2242}">
      <dgm:prSet/>
      <dgm:spPr/>
      <dgm:t>
        <a:bodyPr/>
        <a:lstStyle/>
        <a:p>
          <a:endParaRPr lang="en-US"/>
        </a:p>
      </dgm:t>
    </dgm:pt>
    <dgm:pt modelId="{9022D64C-EAE2-4BD2-9EE6-99DAAB1B54B4}" type="sibTrans" cxnId="{FC09A8D6-FA9A-4E52-A31D-AE86666B2242}">
      <dgm:prSet/>
      <dgm:spPr/>
      <dgm:t>
        <a:bodyPr/>
        <a:lstStyle/>
        <a:p>
          <a:endParaRPr lang="en-US"/>
        </a:p>
      </dgm:t>
    </dgm:pt>
    <dgm:pt modelId="{3E5B87E8-B726-43C8-BA2D-5B9DC6775C21}">
      <dgm:prSet/>
      <dgm:spPr/>
      <dgm:t>
        <a:bodyPr/>
        <a:lstStyle/>
        <a:p>
          <a:r>
            <a:rPr lang="fr-FR"/>
            <a:t>ensemble de données disponibles sur les serveurs accessibles par Internet </a:t>
          </a:r>
          <a:endParaRPr lang="en-US"/>
        </a:p>
      </dgm:t>
    </dgm:pt>
    <dgm:pt modelId="{8376454B-8B06-4908-BE5A-4B8B4D88B167}" type="parTrans" cxnId="{71A3E871-A2A8-43B3-8F1E-8B27F196D217}">
      <dgm:prSet/>
      <dgm:spPr/>
      <dgm:t>
        <a:bodyPr/>
        <a:lstStyle/>
        <a:p>
          <a:endParaRPr lang="en-US"/>
        </a:p>
      </dgm:t>
    </dgm:pt>
    <dgm:pt modelId="{2C5899D3-3BFD-4005-AE79-F5F8F622E930}" type="sibTrans" cxnId="{71A3E871-A2A8-43B3-8F1E-8B27F196D217}">
      <dgm:prSet/>
      <dgm:spPr/>
      <dgm:t>
        <a:bodyPr/>
        <a:lstStyle/>
        <a:p>
          <a:endParaRPr lang="en-US"/>
        </a:p>
      </dgm:t>
    </dgm:pt>
    <dgm:pt modelId="{9893829C-9F4A-4587-BCA8-35CA302D281D}">
      <dgm:prSet/>
      <dgm:spPr/>
      <dgm:t>
        <a:bodyPr/>
        <a:lstStyle/>
        <a:p>
          <a:r>
            <a:rPr lang="fr-FR"/>
            <a:t>pouvant être visualisées et/ou utilisées avec un navigateur Web </a:t>
          </a:r>
          <a:endParaRPr lang="en-US"/>
        </a:p>
      </dgm:t>
    </dgm:pt>
    <dgm:pt modelId="{9BDF3A82-E89E-49D2-84B3-E6EC8F605415}" type="parTrans" cxnId="{451D7719-DB2F-4F06-8331-5BFBDA5DE316}">
      <dgm:prSet/>
      <dgm:spPr/>
      <dgm:t>
        <a:bodyPr/>
        <a:lstStyle/>
        <a:p>
          <a:endParaRPr lang="en-US"/>
        </a:p>
      </dgm:t>
    </dgm:pt>
    <dgm:pt modelId="{5808A7F2-0A98-4EBD-8139-1EAF17DBF50B}" type="sibTrans" cxnId="{451D7719-DB2F-4F06-8331-5BFBDA5DE316}">
      <dgm:prSet/>
      <dgm:spPr/>
      <dgm:t>
        <a:bodyPr/>
        <a:lstStyle/>
        <a:p>
          <a:endParaRPr lang="en-US"/>
        </a:p>
      </dgm:t>
    </dgm:pt>
    <dgm:pt modelId="{FE4A57D4-0043-456B-BB70-5D2D38C85F5C}">
      <dgm:prSet/>
      <dgm:spPr/>
      <dgm:t>
        <a:bodyPr/>
        <a:lstStyle/>
        <a:p>
          <a:r>
            <a:rPr lang="fr-FR"/>
            <a:t>regroupées sous forme de pages et de sites </a:t>
          </a:r>
          <a:endParaRPr lang="en-US"/>
        </a:p>
      </dgm:t>
    </dgm:pt>
    <dgm:pt modelId="{A89B5EB7-F648-4011-8C0F-BECA747FB6CA}" type="parTrans" cxnId="{316B7351-2041-4B0A-83E9-3A375E21942B}">
      <dgm:prSet/>
      <dgm:spPr/>
      <dgm:t>
        <a:bodyPr/>
        <a:lstStyle/>
        <a:p>
          <a:endParaRPr lang="en-US"/>
        </a:p>
      </dgm:t>
    </dgm:pt>
    <dgm:pt modelId="{1DD6B6E6-C2BE-4DE2-B65F-07830204D916}" type="sibTrans" cxnId="{316B7351-2041-4B0A-83E9-3A375E21942B}">
      <dgm:prSet/>
      <dgm:spPr/>
      <dgm:t>
        <a:bodyPr/>
        <a:lstStyle/>
        <a:p>
          <a:endParaRPr lang="en-US"/>
        </a:p>
      </dgm:t>
    </dgm:pt>
    <dgm:pt modelId="{224C3D65-806A-4684-88B7-838AB667D641}">
      <dgm:prSet/>
      <dgm:spPr/>
      <dgm:t>
        <a:bodyPr/>
        <a:lstStyle/>
        <a:p>
          <a:r>
            <a:rPr lang="fr-FR"/>
            <a:t>Rappel : Web </a:t>
          </a:r>
          <a:r>
            <a:rPr lang="fr-FR" b="1"/>
            <a:t>DIFF</a:t>
          </a:r>
          <a:r>
            <a:rPr lang="fr-FR"/>
            <a:t> Internet</a:t>
          </a:r>
          <a:endParaRPr lang="en-US"/>
        </a:p>
      </dgm:t>
    </dgm:pt>
    <dgm:pt modelId="{440E8709-B2B6-4846-BC5C-466B61D90460}" type="parTrans" cxnId="{219A629A-15D7-4FAB-B853-E7ECBC83362D}">
      <dgm:prSet/>
      <dgm:spPr/>
      <dgm:t>
        <a:bodyPr/>
        <a:lstStyle/>
        <a:p>
          <a:endParaRPr lang="en-US"/>
        </a:p>
      </dgm:t>
    </dgm:pt>
    <dgm:pt modelId="{47D017DD-1B00-40F2-A4A6-FE610429698A}" type="sibTrans" cxnId="{219A629A-15D7-4FAB-B853-E7ECBC83362D}">
      <dgm:prSet/>
      <dgm:spPr/>
      <dgm:t>
        <a:bodyPr/>
        <a:lstStyle/>
        <a:p>
          <a:endParaRPr lang="en-US"/>
        </a:p>
      </dgm:t>
    </dgm:pt>
    <dgm:pt modelId="{4F167A2B-7D58-457C-AB23-02F02AFC8873}">
      <dgm:prSet/>
      <dgm:spPr/>
      <dgm:t>
        <a:bodyPr/>
        <a:lstStyle/>
        <a:p>
          <a:r>
            <a:rPr lang="fr-FR"/>
            <a:t>Internet  /= support de communication </a:t>
          </a:r>
          <a:endParaRPr lang="en-US"/>
        </a:p>
      </dgm:t>
    </dgm:pt>
    <dgm:pt modelId="{7C2EFE80-C962-426B-A837-099F226D8C6C}" type="parTrans" cxnId="{1798F624-5521-47D6-8D76-41CB87DFE9E3}">
      <dgm:prSet/>
      <dgm:spPr/>
      <dgm:t>
        <a:bodyPr/>
        <a:lstStyle/>
        <a:p>
          <a:endParaRPr lang="en-US"/>
        </a:p>
      </dgm:t>
    </dgm:pt>
    <dgm:pt modelId="{470D853F-2A5B-493D-BEE1-B5D861769C15}" type="sibTrans" cxnId="{1798F624-5521-47D6-8D76-41CB87DFE9E3}">
      <dgm:prSet/>
      <dgm:spPr/>
      <dgm:t>
        <a:bodyPr/>
        <a:lstStyle/>
        <a:p>
          <a:endParaRPr lang="en-US"/>
        </a:p>
      </dgm:t>
    </dgm:pt>
    <dgm:pt modelId="{393F3958-94B9-406A-A660-BF873525AA5F}">
      <dgm:prSet/>
      <dgm:spPr/>
      <dgm:t>
        <a:bodyPr/>
        <a:lstStyle/>
        <a:p>
          <a:r>
            <a:rPr lang="fr-FR"/>
            <a:t>Web = une partie des contenus circulant sur l’Internet </a:t>
          </a:r>
          <a:endParaRPr lang="en-US"/>
        </a:p>
      </dgm:t>
    </dgm:pt>
    <dgm:pt modelId="{D6FF81C1-52E2-4CA8-BDE9-EDBD8BA51EFE}" type="parTrans" cxnId="{AD87C771-145B-40AA-AAFA-BA7B428FE36C}">
      <dgm:prSet/>
      <dgm:spPr/>
      <dgm:t>
        <a:bodyPr/>
        <a:lstStyle/>
        <a:p>
          <a:endParaRPr lang="en-US"/>
        </a:p>
      </dgm:t>
    </dgm:pt>
    <dgm:pt modelId="{F3D5E53A-878E-4E8D-AF35-169A01B68A4F}" type="sibTrans" cxnId="{AD87C771-145B-40AA-AAFA-BA7B428FE36C}">
      <dgm:prSet/>
      <dgm:spPr/>
      <dgm:t>
        <a:bodyPr/>
        <a:lstStyle/>
        <a:p>
          <a:endParaRPr lang="en-US"/>
        </a:p>
      </dgm:t>
    </dgm:pt>
    <dgm:pt modelId="{76859879-C91A-2744-8E6F-A7B9794BEE05}" type="pres">
      <dgm:prSet presAssocID="{E24B8814-1F4B-44B7-B3F6-56447B330AA5}" presName="linear" presStyleCnt="0">
        <dgm:presLayoutVars>
          <dgm:dir/>
          <dgm:animLvl val="lvl"/>
          <dgm:resizeHandles val="exact"/>
        </dgm:presLayoutVars>
      </dgm:prSet>
      <dgm:spPr/>
    </dgm:pt>
    <dgm:pt modelId="{CF8646D5-B6EC-B945-BA46-DE29612A017B}" type="pres">
      <dgm:prSet presAssocID="{22477B20-3BE4-42F5-A2C6-3B884A45584D}" presName="parentLin" presStyleCnt="0"/>
      <dgm:spPr/>
    </dgm:pt>
    <dgm:pt modelId="{A2CC57B7-0E96-0D47-A9F2-DBDA3BE8BE38}" type="pres">
      <dgm:prSet presAssocID="{22477B20-3BE4-42F5-A2C6-3B884A45584D}" presName="parentLeftMargin" presStyleLbl="node1" presStyleIdx="0" presStyleCnt="4"/>
      <dgm:spPr/>
    </dgm:pt>
    <dgm:pt modelId="{D7B4E790-08C2-0C4B-8CE5-49C5AB808544}" type="pres">
      <dgm:prSet presAssocID="{22477B20-3BE4-42F5-A2C6-3B884A45584D}" presName="parentText" presStyleLbl="node1" presStyleIdx="0" presStyleCnt="4">
        <dgm:presLayoutVars>
          <dgm:chMax val="0"/>
          <dgm:bulletEnabled val="1"/>
        </dgm:presLayoutVars>
      </dgm:prSet>
      <dgm:spPr/>
    </dgm:pt>
    <dgm:pt modelId="{2CC536BF-9827-2143-A4FD-0C92F6DAC119}" type="pres">
      <dgm:prSet presAssocID="{22477B20-3BE4-42F5-A2C6-3B884A45584D}" presName="negativeSpace" presStyleCnt="0"/>
      <dgm:spPr/>
    </dgm:pt>
    <dgm:pt modelId="{86CFB745-7A58-B744-84AE-9DFD4693B39B}" type="pres">
      <dgm:prSet presAssocID="{22477B20-3BE4-42F5-A2C6-3B884A45584D}" presName="childText" presStyleLbl="conFgAcc1" presStyleIdx="0" presStyleCnt="4">
        <dgm:presLayoutVars>
          <dgm:bulletEnabled val="1"/>
        </dgm:presLayoutVars>
      </dgm:prSet>
      <dgm:spPr/>
    </dgm:pt>
    <dgm:pt modelId="{4ACFBE39-B381-5A40-8833-7019C91A987F}" type="pres">
      <dgm:prSet presAssocID="{1DBF72D8-8054-4EDA-8862-839942BC3617}" presName="spaceBetweenRectangles" presStyleCnt="0"/>
      <dgm:spPr/>
    </dgm:pt>
    <dgm:pt modelId="{0E1433B0-7B60-7F4F-9F08-3FB7295C0D3F}" type="pres">
      <dgm:prSet presAssocID="{B529035B-D573-4FC6-AAC6-2CB1884C1882}" presName="parentLin" presStyleCnt="0"/>
      <dgm:spPr/>
    </dgm:pt>
    <dgm:pt modelId="{6F28DCB6-933C-8545-9139-E43B004E8586}" type="pres">
      <dgm:prSet presAssocID="{B529035B-D573-4FC6-AAC6-2CB1884C1882}" presName="parentLeftMargin" presStyleLbl="node1" presStyleIdx="0" presStyleCnt="4"/>
      <dgm:spPr/>
    </dgm:pt>
    <dgm:pt modelId="{9900D592-D383-094C-A534-7C0B79405A85}" type="pres">
      <dgm:prSet presAssocID="{B529035B-D573-4FC6-AAC6-2CB1884C1882}" presName="parentText" presStyleLbl="node1" presStyleIdx="1" presStyleCnt="4">
        <dgm:presLayoutVars>
          <dgm:chMax val="0"/>
          <dgm:bulletEnabled val="1"/>
        </dgm:presLayoutVars>
      </dgm:prSet>
      <dgm:spPr/>
    </dgm:pt>
    <dgm:pt modelId="{54770FDB-07CD-0F47-9B96-D92FF5C66940}" type="pres">
      <dgm:prSet presAssocID="{B529035B-D573-4FC6-AAC6-2CB1884C1882}" presName="negativeSpace" presStyleCnt="0"/>
      <dgm:spPr/>
    </dgm:pt>
    <dgm:pt modelId="{FC9B8F73-2BF2-D148-8E64-79DD3F92581A}" type="pres">
      <dgm:prSet presAssocID="{B529035B-D573-4FC6-AAC6-2CB1884C1882}" presName="childText" presStyleLbl="conFgAcc1" presStyleIdx="1" presStyleCnt="4">
        <dgm:presLayoutVars>
          <dgm:bulletEnabled val="1"/>
        </dgm:presLayoutVars>
      </dgm:prSet>
      <dgm:spPr/>
    </dgm:pt>
    <dgm:pt modelId="{45E33694-BB64-B042-A7D8-6BF82634D504}" type="pres">
      <dgm:prSet presAssocID="{9022D64C-EAE2-4BD2-9EE6-99DAAB1B54B4}" presName="spaceBetweenRectangles" presStyleCnt="0"/>
      <dgm:spPr/>
    </dgm:pt>
    <dgm:pt modelId="{A8D39AF9-41FB-154D-BB4A-7746DC9C9D99}" type="pres">
      <dgm:prSet presAssocID="{FE4A57D4-0043-456B-BB70-5D2D38C85F5C}" presName="parentLin" presStyleCnt="0"/>
      <dgm:spPr/>
    </dgm:pt>
    <dgm:pt modelId="{6A0CADE8-B9E3-464E-8F3E-3AEDB0210C46}" type="pres">
      <dgm:prSet presAssocID="{FE4A57D4-0043-456B-BB70-5D2D38C85F5C}" presName="parentLeftMargin" presStyleLbl="node1" presStyleIdx="1" presStyleCnt="4"/>
      <dgm:spPr/>
    </dgm:pt>
    <dgm:pt modelId="{FB00EBA0-7625-A846-837C-FC51D6264FA4}" type="pres">
      <dgm:prSet presAssocID="{FE4A57D4-0043-456B-BB70-5D2D38C85F5C}" presName="parentText" presStyleLbl="node1" presStyleIdx="2" presStyleCnt="4">
        <dgm:presLayoutVars>
          <dgm:chMax val="0"/>
          <dgm:bulletEnabled val="1"/>
        </dgm:presLayoutVars>
      </dgm:prSet>
      <dgm:spPr/>
    </dgm:pt>
    <dgm:pt modelId="{813AE44E-818A-1540-8BE7-697963F3970E}" type="pres">
      <dgm:prSet presAssocID="{FE4A57D4-0043-456B-BB70-5D2D38C85F5C}" presName="negativeSpace" presStyleCnt="0"/>
      <dgm:spPr/>
    </dgm:pt>
    <dgm:pt modelId="{2EDF5A19-6FD9-1A40-90FB-40F66BF36F6A}" type="pres">
      <dgm:prSet presAssocID="{FE4A57D4-0043-456B-BB70-5D2D38C85F5C}" presName="childText" presStyleLbl="conFgAcc1" presStyleIdx="2" presStyleCnt="4">
        <dgm:presLayoutVars>
          <dgm:bulletEnabled val="1"/>
        </dgm:presLayoutVars>
      </dgm:prSet>
      <dgm:spPr/>
    </dgm:pt>
    <dgm:pt modelId="{EE1C5C95-0470-6246-B054-965CC5EC7BB6}" type="pres">
      <dgm:prSet presAssocID="{1DD6B6E6-C2BE-4DE2-B65F-07830204D916}" presName="spaceBetweenRectangles" presStyleCnt="0"/>
      <dgm:spPr/>
    </dgm:pt>
    <dgm:pt modelId="{49A42A25-7E8C-8F49-9A4A-9006B25659EC}" type="pres">
      <dgm:prSet presAssocID="{224C3D65-806A-4684-88B7-838AB667D641}" presName="parentLin" presStyleCnt="0"/>
      <dgm:spPr/>
    </dgm:pt>
    <dgm:pt modelId="{639EBD15-F539-B748-9A0E-F81CB2E751C0}" type="pres">
      <dgm:prSet presAssocID="{224C3D65-806A-4684-88B7-838AB667D641}" presName="parentLeftMargin" presStyleLbl="node1" presStyleIdx="2" presStyleCnt="4"/>
      <dgm:spPr/>
    </dgm:pt>
    <dgm:pt modelId="{5DEF980C-BAB6-FD41-BEC8-93C4D1C20574}" type="pres">
      <dgm:prSet presAssocID="{224C3D65-806A-4684-88B7-838AB667D641}" presName="parentText" presStyleLbl="node1" presStyleIdx="3" presStyleCnt="4">
        <dgm:presLayoutVars>
          <dgm:chMax val="0"/>
          <dgm:bulletEnabled val="1"/>
        </dgm:presLayoutVars>
      </dgm:prSet>
      <dgm:spPr/>
    </dgm:pt>
    <dgm:pt modelId="{EBC5AA24-790E-EA49-88E7-D702387747BF}" type="pres">
      <dgm:prSet presAssocID="{224C3D65-806A-4684-88B7-838AB667D641}" presName="negativeSpace" presStyleCnt="0"/>
      <dgm:spPr/>
    </dgm:pt>
    <dgm:pt modelId="{A0FBBC74-C100-8F47-AA2A-E3B42E56401A}" type="pres">
      <dgm:prSet presAssocID="{224C3D65-806A-4684-88B7-838AB667D641}" presName="childText" presStyleLbl="conFgAcc1" presStyleIdx="3" presStyleCnt="4">
        <dgm:presLayoutVars>
          <dgm:bulletEnabled val="1"/>
        </dgm:presLayoutVars>
      </dgm:prSet>
      <dgm:spPr/>
    </dgm:pt>
  </dgm:ptLst>
  <dgm:cxnLst>
    <dgm:cxn modelId="{451D7719-DB2F-4F06-8331-5BFBDA5DE316}" srcId="{B529035B-D573-4FC6-AAC6-2CB1884C1882}" destId="{9893829C-9F4A-4587-BCA8-35CA302D281D}" srcOrd="1" destOrd="0" parTransId="{9BDF3A82-E89E-49D2-84B3-E6EC8F605415}" sibTransId="{5808A7F2-0A98-4EBD-8139-1EAF17DBF50B}"/>
    <dgm:cxn modelId="{1798F624-5521-47D6-8D76-41CB87DFE9E3}" srcId="{224C3D65-806A-4684-88B7-838AB667D641}" destId="{4F167A2B-7D58-457C-AB23-02F02AFC8873}" srcOrd="0" destOrd="0" parTransId="{7C2EFE80-C962-426B-A837-099F226D8C6C}" sibTransId="{470D853F-2A5B-493D-BEE1-B5D861769C15}"/>
    <dgm:cxn modelId="{A2A2D429-855A-DB47-ADC1-C27610DE9266}" type="presOf" srcId="{E24B8814-1F4B-44B7-B3F6-56447B330AA5}" destId="{76859879-C91A-2744-8E6F-A7B9794BEE05}" srcOrd="0" destOrd="0" presId="urn:microsoft.com/office/officeart/2005/8/layout/list1"/>
    <dgm:cxn modelId="{ABD6B731-D808-9B45-971D-253D077FA337}" type="presOf" srcId="{4F167A2B-7D58-457C-AB23-02F02AFC8873}" destId="{A0FBBC74-C100-8F47-AA2A-E3B42E56401A}" srcOrd="0" destOrd="0" presId="urn:microsoft.com/office/officeart/2005/8/layout/list1"/>
    <dgm:cxn modelId="{BCE5B735-7A25-3D4F-BF44-925E07A928D8}" type="presOf" srcId="{22477B20-3BE4-42F5-A2C6-3B884A45584D}" destId="{A2CC57B7-0E96-0D47-A9F2-DBDA3BE8BE38}" srcOrd="0" destOrd="0" presId="urn:microsoft.com/office/officeart/2005/8/layout/list1"/>
    <dgm:cxn modelId="{EC749050-2A47-E14B-9087-14C5E2F6CCED}" type="presOf" srcId="{9893829C-9F4A-4587-BCA8-35CA302D281D}" destId="{FC9B8F73-2BF2-D148-8E64-79DD3F92581A}" srcOrd="0" destOrd="1" presId="urn:microsoft.com/office/officeart/2005/8/layout/list1"/>
    <dgm:cxn modelId="{316B7351-2041-4B0A-83E9-3A375E21942B}" srcId="{E24B8814-1F4B-44B7-B3F6-56447B330AA5}" destId="{FE4A57D4-0043-456B-BB70-5D2D38C85F5C}" srcOrd="2" destOrd="0" parTransId="{A89B5EB7-F648-4011-8C0F-BECA747FB6CA}" sibTransId="{1DD6B6E6-C2BE-4DE2-B65F-07830204D916}"/>
    <dgm:cxn modelId="{32386A59-06B0-0741-B9CB-1412AD7D0463}" type="presOf" srcId="{22477B20-3BE4-42F5-A2C6-3B884A45584D}" destId="{D7B4E790-08C2-0C4B-8CE5-49C5AB808544}" srcOrd="1" destOrd="0" presId="urn:microsoft.com/office/officeart/2005/8/layout/list1"/>
    <dgm:cxn modelId="{3393646F-C9DB-AE4F-B9B4-F53E0A680445}" type="presOf" srcId="{224C3D65-806A-4684-88B7-838AB667D641}" destId="{5DEF980C-BAB6-FD41-BEC8-93C4D1C20574}" srcOrd="1" destOrd="0" presId="urn:microsoft.com/office/officeart/2005/8/layout/list1"/>
    <dgm:cxn modelId="{AD87C771-145B-40AA-AAFA-BA7B428FE36C}" srcId="{224C3D65-806A-4684-88B7-838AB667D641}" destId="{393F3958-94B9-406A-A660-BF873525AA5F}" srcOrd="1" destOrd="0" parTransId="{D6FF81C1-52E2-4CA8-BDE9-EDBD8BA51EFE}" sibTransId="{F3D5E53A-878E-4E8D-AF35-169A01B68A4F}"/>
    <dgm:cxn modelId="{71A3E871-A2A8-43B3-8F1E-8B27F196D217}" srcId="{B529035B-D573-4FC6-AAC6-2CB1884C1882}" destId="{3E5B87E8-B726-43C8-BA2D-5B9DC6775C21}" srcOrd="0" destOrd="0" parTransId="{8376454B-8B06-4908-BE5A-4B8B4D88B167}" sibTransId="{2C5899D3-3BFD-4005-AE79-F5F8F622E930}"/>
    <dgm:cxn modelId="{35A84679-793F-F341-9CC9-C2ADF83522FD}" type="presOf" srcId="{224C3D65-806A-4684-88B7-838AB667D641}" destId="{639EBD15-F539-B748-9A0E-F81CB2E751C0}" srcOrd="0" destOrd="0" presId="urn:microsoft.com/office/officeart/2005/8/layout/list1"/>
    <dgm:cxn modelId="{219A629A-15D7-4FAB-B853-E7ECBC83362D}" srcId="{E24B8814-1F4B-44B7-B3F6-56447B330AA5}" destId="{224C3D65-806A-4684-88B7-838AB667D641}" srcOrd="3" destOrd="0" parTransId="{440E8709-B2B6-4846-BC5C-466B61D90460}" sibTransId="{47D017DD-1B00-40F2-A4A6-FE610429698A}"/>
    <dgm:cxn modelId="{D27D6BA7-1179-1B4C-B0D1-89A6E7D38FE1}" type="presOf" srcId="{393F3958-94B9-406A-A660-BF873525AA5F}" destId="{A0FBBC74-C100-8F47-AA2A-E3B42E56401A}" srcOrd="0" destOrd="1" presId="urn:microsoft.com/office/officeart/2005/8/layout/list1"/>
    <dgm:cxn modelId="{04DF54B0-E6E0-A143-99FB-35BA72BCAC37}" type="presOf" srcId="{FE4A57D4-0043-456B-BB70-5D2D38C85F5C}" destId="{FB00EBA0-7625-A846-837C-FC51D6264FA4}" srcOrd="1" destOrd="0" presId="urn:microsoft.com/office/officeart/2005/8/layout/list1"/>
    <dgm:cxn modelId="{8AC2ACC8-C240-D14C-A0E9-FB70657FFCD8}" type="presOf" srcId="{3E5B87E8-B726-43C8-BA2D-5B9DC6775C21}" destId="{FC9B8F73-2BF2-D148-8E64-79DD3F92581A}" srcOrd="0" destOrd="0" presId="urn:microsoft.com/office/officeart/2005/8/layout/list1"/>
    <dgm:cxn modelId="{3AFB8EC9-87CB-4A52-AD77-98FEE9F31E35}" srcId="{E24B8814-1F4B-44B7-B3F6-56447B330AA5}" destId="{22477B20-3BE4-42F5-A2C6-3B884A45584D}" srcOrd="0" destOrd="0" parTransId="{E9CA4091-3A40-40FF-B661-6698FA990226}" sibTransId="{1DBF72D8-8054-4EDA-8862-839942BC3617}"/>
    <dgm:cxn modelId="{FC09A8D6-FA9A-4E52-A31D-AE86666B2242}" srcId="{E24B8814-1F4B-44B7-B3F6-56447B330AA5}" destId="{B529035B-D573-4FC6-AAC6-2CB1884C1882}" srcOrd="1" destOrd="0" parTransId="{16EB3625-A1A8-4E23-A9ED-A41EE954E755}" sibTransId="{9022D64C-EAE2-4BD2-9EE6-99DAAB1B54B4}"/>
    <dgm:cxn modelId="{5E8A21E7-5524-874A-9D99-EE543B2442DD}" type="presOf" srcId="{B529035B-D573-4FC6-AAC6-2CB1884C1882}" destId="{9900D592-D383-094C-A534-7C0B79405A85}" srcOrd="1" destOrd="0" presId="urn:microsoft.com/office/officeart/2005/8/layout/list1"/>
    <dgm:cxn modelId="{1AAA00EA-FA91-664E-BC30-5551ED1E9A79}" type="presOf" srcId="{B529035B-D573-4FC6-AAC6-2CB1884C1882}" destId="{6F28DCB6-933C-8545-9139-E43B004E8586}" srcOrd="0" destOrd="0" presId="urn:microsoft.com/office/officeart/2005/8/layout/list1"/>
    <dgm:cxn modelId="{6425DCF3-7356-8D44-AD8D-364B68A835D1}" type="presOf" srcId="{FE4A57D4-0043-456B-BB70-5D2D38C85F5C}" destId="{6A0CADE8-B9E3-464E-8F3E-3AEDB0210C46}" srcOrd="0" destOrd="0" presId="urn:microsoft.com/office/officeart/2005/8/layout/list1"/>
    <dgm:cxn modelId="{674CCA14-CE97-7747-A291-D502690BB8C8}" type="presParOf" srcId="{76859879-C91A-2744-8E6F-A7B9794BEE05}" destId="{CF8646D5-B6EC-B945-BA46-DE29612A017B}" srcOrd="0" destOrd="0" presId="urn:microsoft.com/office/officeart/2005/8/layout/list1"/>
    <dgm:cxn modelId="{511C0621-8416-E34E-9ABA-FE7A959CAA8B}" type="presParOf" srcId="{CF8646D5-B6EC-B945-BA46-DE29612A017B}" destId="{A2CC57B7-0E96-0D47-A9F2-DBDA3BE8BE38}" srcOrd="0" destOrd="0" presId="urn:microsoft.com/office/officeart/2005/8/layout/list1"/>
    <dgm:cxn modelId="{A12192D4-9810-F645-8A2C-6D60B1B6307B}" type="presParOf" srcId="{CF8646D5-B6EC-B945-BA46-DE29612A017B}" destId="{D7B4E790-08C2-0C4B-8CE5-49C5AB808544}" srcOrd="1" destOrd="0" presId="urn:microsoft.com/office/officeart/2005/8/layout/list1"/>
    <dgm:cxn modelId="{F13F937E-ACA0-D148-B21A-485B6123C3AF}" type="presParOf" srcId="{76859879-C91A-2744-8E6F-A7B9794BEE05}" destId="{2CC536BF-9827-2143-A4FD-0C92F6DAC119}" srcOrd="1" destOrd="0" presId="urn:microsoft.com/office/officeart/2005/8/layout/list1"/>
    <dgm:cxn modelId="{9C5E9A03-6D39-014E-85A6-1C35776CD24E}" type="presParOf" srcId="{76859879-C91A-2744-8E6F-A7B9794BEE05}" destId="{86CFB745-7A58-B744-84AE-9DFD4693B39B}" srcOrd="2" destOrd="0" presId="urn:microsoft.com/office/officeart/2005/8/layout/list1"/>
    <dgm:cxn modelId="{0981FDE3-9669-9241-ACB4-5B4FE61FCBF8}" type="presParOf" srcId="{76859879-C91A-2744-8E6F-A7B9794BEE05}" destId="{4ACFBE39-B381-5A40-8833-7019C91A987F}" srcOrd="3" destOrd="0" presId="urn:microsoft.com/office/officeart/2005/8/layout/list1"/>
    <dgm:cxn modelId="{344BFCD5-7241-F54E-BE35-64FE54D07A13}" type="presParOf" srcId="{76859879-C91A-2744-8E6F-A7B9794BEE05}" destId="{0E1433B0-7B60-7F4F-9F08-3FB7295C0D3F}" srcOrd="4" destOrd="0" presId="urn:microsoft.com/office/officeart/2005/8/layout/list1"/>
    <dgm:cxn modelId="{C47C0D43-200F-9F43-AE82-EC186B72B242}" type="presParOf" srcId="{0E1433B0-7B60-7F4F-9F08-3FB7295C0D3F}" destId="{6F28DCB6-933C-8545-9139-E43B004E8586}" srcOrd="0" destOrd="0" presId="urn:microsoft.com/office/officeart/2005/8/layout/list1"/>
    <dgm:cxn modelId="{1F113A73-5DA3-2140-89B2-BC4EBFB412D8}" type="presParOf" srcId="{0E1433B0-7B60-7F4F-9F08-3FB7295C0D3F}" destId="{9900D592-D383-094C-A534-7C0B79405A85}" srcOrd="1" destOrd="0" presId="urn:microsoft.com/office/officeart/2005/8/layout/list1"/>
    <dgm:cxn modelId="{960F852C-CB83-9C44-AC6A-583395BA946B}" type="presParOf" srcId="{76859879-C91A-2744-8E6F-A7B9794BEE05}" destId="{54770FDB-07CD-0F47-9B96-D92FF5C66940}" srcOrd="5" destOrd="0" presId="urn:microsoft.com/office/officeart/2005/8/layout/list1"/>
    <dgm:cxn modelId="{5416076E-D1EE-7D42-8366-36F708366181}" type="presParOf" srcId="{76859879-C91A-2744-8E6F-A7B9794BEE05}" destId="{FC9B8F73-2BF2-D148-8E64-79DD3F92581A}" srcOrd="6" destOrd="0" presId="urn:microsoft.com/office/officeart/2005/8/layout/list1"/>
    <dgm:cxn modelId="{354F175D-2885-0249-AF5B-844BF4502BA7}" type="presParOf" srcId="{76859879-C91A-2744-8E6F-A7B9794BEE05}" destId="{45E33694-BB64-B042-A7D8-6BF82634D504}" srcOrd="7" destOrd="0" presId="urn:microsoft.com/office/officeart/2005/8/layout/list1"/>
    <dgm:cxn modelId="{9A7973A3-86FC-7B48-88D1-17AC1A3FAA83}" type="presParOf" srcId="{76859879-C91A-2744-8E6F-A7B9794BEE05}" destId="{A8D39AF9-41FB-154D-BB4A-7746DC9C9D99}" srcOrd="8" destOrd="0" presId="urn:microsoft.com/office/officeart/2005/8/layout/list1"/>
    <dgm:cxn modelId="{6837C3A4-3080-9443-9D55-2FD92E82DEF4}" type="presParOf" srcId="{A8D39AF9-41FB-154D-BB4A-7746DC9C9D99}" destId="{6A0CADE8-B9E3-464E-8F3E-3AEDB0210C46}" srcOrd="0" destOrd="0" presId="urn:microsoft.com/office/officeart/2005/8/layout/list1"/>
    <dgm:cxn modelId="{DB5BF79A-1F1B-7146-8C2D-777D9E40AA88}" type="presParOf" srcId="{A8D39AF9-41FB-154D-BB4A-7746DC9C9D99}" destId="{FB00EBA0-7625-A846-837C-FC51D6264FA4}" srcOrd="1" destOrd="0" presId="urn:microsoft.com/office/officeart/2005/8/layout/list1"/>
    <dgm:cxn modelId="{B7F38651-D988-E746-93EF-95826E4ED662}" type="presParOf" srcId="{76859879-C91A-2744-8E6F-A7B9794BEE05}" destId="{813AE44E-818A-1540-8BE7-697963F3970E}" srcOrd="9" destOrd="0" presId="urn:microsoft.com/office/officeart/2005/8/layout/list1"/>
    <dgm:cxn modelId="{F85A9ED4-3A5E-0642-8435-2870B0E5C5A3}" type="presParOf" srcId="{76859879-C91A-2744-8E6F-A7B9794BEE05}" destId="{2EDF5A19-6FD9-1A40-90FB-40F66BF36F6A}" srcOrd="10" destOrd="0" presId="urn:microsoft.com/office/officeart/2005/8/layout/list1"/>
    <dgm:cxn modelId="{55046BAE-C602-EE47-AC19-E48D067BD33C}" type="presParOf" srcId="{76859879-C91A-2744-8E6F-A7B9794BEE05}" destId="{EE1C5C95-0470-6246-B054-965CC5EC7BB6}" srcOrd="11" destOrd="0" presId="urn:microsoft.com/office/officeart/2005/8/layout/list1"/>
    <dgm:cxn modelId="{51CC48B2-514C-AE46-BF7B-9F42DB6D5001}" type="presParOf" srcId="{76859879-C91A-2744-8E6F-A7B9794BEE05}" destId="{49A42A25-7E8C-8F49-9A4A-9006B25659EC}" srcOrd="12" destOrd="0" presId="urn:microsoft.com/office/officeart/2005/8/layout/list1"/>
    <dgm:cxn modelId="{FA71CA8A-CF97-6C4C-9684-E5B545FF9EA3}" type="presParOf" srcId="{49A42A25-7E8C-8F49-9A4A-9006B25659EC}" destId="{639EBD15-F539-B748-9A0E-F81CB2E751C0}" srcOrd="0" destOrd="0" presId="urn:microsoft.com/office/officeart/2005/8/layout/list1"/>
    <dgm:cxn modelId="{BBD4151D-60F8-C940-B4F9-6324B9C871F4}" type="presParOf" srcId="{49A42A25-7E8C-8F49-9A4A-9006B25659EC}" destId="{5DEF980C-BAB6-FD41-BEC8-93C4D1C20574}" srcOrd="1" destOrd="0" presId="urn:microsoft.com/office/officeart/2005/8/layout/list1"/>
    <dgm:cxn modelId="{43B2E949-2B64-AF42-945F-441D4C4A6CB5}" type="presParOf" srcId="{76859879-C91A-2744-8E6F-A7B9794BEE05}" destId="{EBC5AA24-790E-EA49-88E7-D702387747BF}" srcOrd="13" destOrd="0" presId="urn:microsoft.com/office/officeart/2005/8/layout/list1"/>
    <dgm:cxn modelId="{4D95FD0C-4C11-A041-A289-F7C7EEC6CCB7}" type="presParOf" srcId="{76859879-C91A-2744-8E6F-A7B9794BEE05}" destId="{A0FBBC74-C100-8F47-AA2A-E3B42E5640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AB6B3-0303-42DE-B1DE-F0EE3E66DF07}" type="doc">
      <dgm:prSet loTypeId="urn:microsoft.com/office/officeart/2005/8/layout/list1" loCatId="list" qsTypeId="urn:microsoft.com/office/officeart/2005/8/quickstyle/simple4" qsCatId="simple" csTypeId="urn:microsoft.com/office/officeart/2005/8/colors/accent5_2" csCatId="accent5"/>
      <dgm:spPr/>
      <dgm:t>
        <a:bodyPr/>
        <a:lstStyle/>
        <a:p>
          <a:endParaRPr lang="en-US"/>
        </a:p>
      </dgm:t>
    </dgm:pt>
    <dgm:pt modelId="{EC55B07E-E504-47E5-9C5B-2B978E9CC18B}">
      <dgm:prSet/>
      <dgm:spPr/>
      <dgm:t>
        <a:bodyPr/>
        <a:lstStyle/>
        <a:p>
          <a:r>
            <a:rPr lang="fr-FR"/>
            <a:t>Une page Web, c’est</a:t>
          </a:r>
          <a:endParaRPr lang="en-US"/>
        </a:p>
      </dgm:t>
    </dgm:pt>
    <dgm:pt modelId="{053687CE-07DC-477D-A6C3-6530019F5418}" type="parTrans" cxnId="{B6E4B761-C6AC-442C-8876-D5BA76C0B326}">
      <dgm:prSet/>
      <dgm:spPr/>
      <dgm:t>
        <a:bodyPr/>
        <a:lstStyle/>
        <a:p>
          <a:endParaRPr lang="en-US"/>
        </a:p>
      </dgm:t>
    </dgm:pt>
    <dgm:pt modelId="{433CFF57-4CA6-4CDA-82F9-9E6E01516AB1}" type="sibTrans" cxnId="{B6E4B761-C6AC-442C-8876-D5BA76C0B326}">
      <dgm:prSet/>
      <dgm:spPr/>
      <dgm:t>
        <a:bodyPr/>
        <a:lstStyle/>
        <a:p>
          <a:endParaRPr lang="en-US"/>
        </a:p>
      </dgm:t>
    </dgm:pt>
    <dgm:pt modelId="{B4038C40-241A-4D3A-8F91-2186AAB24352}">
      <dgm:prSet/>
      <dgm:spPr/>
      <dgm:t>
        <a:bodyPr/>
        <a:lstStyle/>
        <a:p>
          <a:r>
            <a:rPr lang="fr-FR"/>
            <a:t>un document multimédia </a:t>
          </a:r>
          <a:endParaRPr lang="en-US"/>
        </a:p>
      </dgm:t>
    </dgm:pt>
    <dgm:pt modelId="{6E4E9778-5CBD-414D-9AB9-B17158E77834}" type="parTrans" cxnId="{B7A79BC5-755D-44B1-BF81-469306A47725}">
      <dgm:prSet/>
      <dgm:spPr/>
      <dgm:t>
        <a:bodyPr/>
        <a:lstStyle/>
        <a:p>
          <a:endParaRPr lang="en-US"/>
        </a:p>
      </dgm:t>
    </dgm:pt>
    <dgm:pt modelId="{5A5B1203-1B26-4333-8464-15B4B58A1339}" type="sibTrans" cxnId="{B7A79BC5-755D-44B1-BF81-469306A47725}">
      <dgm:prSet/>
      <dgm:spPr/>
      <dgm:t>
        <a:bodyPr/>
        <a:lstStyle/>
        <a:p>
          <a:endParaRPr lang="en-US"/>
        </a:p>
      </dgm:t>
    </dgm:pt>
    <dgm:pt modelId="{54726271-15CB-45DD-A508-5E9221445F4E}">
      <dgm:prSet/>
      <dgm:spPr/>
      <dgm:t>
        <a:bodyPr/>
        <a:lstStyle/>
        <a:p>
          <a:r>
            <a:rPr lang="fr-FR"/>
            <a:t>textes, images, vidéo... </a:t>
          </a:r>
          <a:endParaRPr lang="en-US"/>
        </a:p>
      </dgm:t>
    </dgm:pt>
    <dgm:pt modelId="{833E2EEA-18EB-4113-86EC-9D65714E9C78}" type="parTrans" cxnId="{42F536D6-6D59-4A20-B86E-F6686068FB7E}">
      <dgm:prSet/>
      <dgm:spPr/>
      <dgm:t>
        <a:bodyPr/>
        <a:lstStyle/>
        <a:p>
          <a:endParaRPr lang="en-US"/>
        </a:p>
      </dgm:t>
    </dgm:pt>
    <dgm:pt modelId="{697D0675-9799-41E6-BD47-90A3BFB2ACED}" type="sibTrans" cxnId="{42F536D6-6D59-4A20-B86E-F6686068FB7E}">
      <dgm:prSet/>
      <dgm:spPr/>
      <dgm:t>
        <a:bodyPr/>
        <a:lstStyle/>
        <a:p>
          <a:endParaRPr lang="en-US"/>
        </a:p>
      </dgm:t>
    </dgm:pt>
    <dgm:pt modelId="{DCF7B2D8-5379-46FC-8B00-F981A02E8D81}">
      <dgm:prSet/>
      <dgm:spPr/>
      <dgm:t>
        <a:bodyPr/>
        <a:lstStyle/>
        <a:p>
          <a:r>
            <a:rPr lang="fr-FR"/>
            <a:t>possibilité d’interaction </a:t>
          </a:r>
          <a:endParaRPr lang="en-US"/>
        </a:p>
      </dgm:t>
    </dgm:pt>
    <dgm:pt modelId="{0B152199-19E2-4E07-9399-3B1FBB473F75}" type="parTrans" cxnId="{33FE2E89-1EA6-4F75-8A02-8EEF40EDA71D}">
      <dgm:prSet/>
      <dgm:spPr/>
      <dgm:t>
        <a:bodyPr/>
        <a:lstStyle/>
        <a:p>
          <a:endParaRPr lang="en-US"/>
        </a:p>
      </dgm:t>
    </dgm:pt>
    <dgm:pt modelId="{39F72FB9-AC39-4747-8ED3-9BB97A43D6B6}" type="sibTrans" cxnId="{33FE2E89-1EA6-4F75-8A02-8EEF40EDA71D}">
      <dgm:prSet/>
      <dgm:spPr/>
      <dgm:t>
        <a:bodyPr/>
        <a:lstStyle/>
        <a:p>
          <a:endParaRPr lang="en-US"/>
        </a:p>
      </dgm:t>
    </dgm:pt>
    <dgm:pt modelId="{9452E7ED-7CD4-41C5-A226-EDBD05234B55}">
      <dgm:prSet/>
      <dgm:spPr/>
      <dgm:t>
        <a:bodyPr/>
        <a:lstStyle/>
        <a:p>
          <a:r>
            <a:rPr lang="fr-FR"/>
            <a:t>liens hypertextes </a:t>
          </a:r>
          <a:endParaRPr lang="en-US"/>
        </a:p>
      </dgm:t>
    </dgm:pt>
    <dgm:pt modelId="{E55267F7-7FE9-4CC8-9B2C-FCB3B85C9106}" type="parTrans" cxnId="{9688BBDA-84B6-4DDF-A71C-198292F93FDB}">
      <dgm:prSet/>
      <dgm:spPr/>
      <dgm:t>
        <a:bodyPr/>
        <a:lstStyle/>
        <a:p>
          <a:endParaRPr lang="en-US"/>
        </a:p>
      </dgm:t>
    </dgm:pt>
    <dgm:pt modelId="{7E02FC2A-D35F-4A5F-8473-FED2878CB558}" type="sibTrans" cxnId="{9688BBDA-84B6-4DDF-A71C-198292F93FDB}">
      <dgm:prSet/>
      <dgm:spPr/>
      <dgm:t>
        <a:bodyPr/>
        <a:lstStyle/>
        <a:p>
          <a:endParaRPr lang="en-US"/>
        </a:p>
      </dgm:t>
    </dgm:pt>
    <dgm:pt modelId="{5104E560-6C67-444D-87A9-F15DEE4B6FB8}">
      <dgm:prSet/>
      <dgm:spPr/>
      <dgm:t>
        <a:bodyPr/>
        <a:lstStyle/>
        <a:p>
          <a:r>
            <a:rPr lang="fr-FR"/>
            <a:t>décrit élément par élément</a:t>
          </a:r>
          <a:endParaRPr lang="en-US"/>
        </a:p>
      </dgm:t>
    </dgm:pt>
    <dgm:pt modelId="{24B37492-D299-4926-B7BE-A5A08F989EDD}" type="parTrans" cxnId="{BA900040-FE13-403F-987C-59B5EE1ADA2D}">
      <dgm:prSet/>
      <dgm:spPr/>
      <dgm:t>
        <a:bodyPr/>
        <a:lstStyle/>
        <a:p>
          <a:endParaRPr lang="en-US"/>
        </a:p>
      </dgm:t>
    </dgm:pt>
    <dgm:pt modelId="{47BD0420-B9A1-4BB3-9BA6-0E66EF98A8EF}" type="sibTrans" cxnId="{BA900040-FE13-403F-987C-59B5EE1ADA2D}">
      <dgm:prSet/>
      <dgm:spPr/>
      <dgm:t>
        <a:bodyPr/>
        <a:lstStyle/>
        <a:p>
          <a:endParaRPr lang="en-US"/>
        </a:p>
      </dgm:t>
    </dgm:pt>
    <dgm:pt modelId="{BE5FD339-8760-4E6C-B640-B11860B66712}">
      <dgm:prSet/>
      <dgm:spPr/>
      <dgm:t>
        <a:bodyPr/>
        <a:lstStyle/>
        <a:p>
          <a:r>
            <a:rPr lang="fr-FR"/>
            <a:t>titre, morceaux de texte, images... </a:t>
          </a:r>
          <a:endParaRPr lang="en-US"/>
        </a:p>
      </dgm:t>
    </dgm:pt>
    <dgm:pt modelId="{B9238B8B-29B7-4A2B-906B-41C44EB3280A}" type="parTrans" cxnId="{2A931B50-ADDA-4F4C-8FDB-BEADD36C920A}">
      <dgm:prSet/>
      <dgm:spPr/>
      <dgm:t>
        <a:bodyPr/>
        <a:lstStyle/>
        <a:p>
          <a:endParaRPr lang="en-US"/>
        </a:p>
      </dgm:t>
    </dgm:pt>
    <dgm:pt modelId="{C3AA0501-3325-4052-8549-17C277A8DD09}" type="sibTrans" cxnId="{2A931B50-ADDA-4F4C-8FDB-BEADD36C920A}">
      <dgm:prSet/>
      <dgm:spPr/>
      <dgm:t>
        <a:bodyPr/>
        <a:lstStyle/>
        <a:p>
          <a:endParaRPr lang="en-US"/>
        </a:p>
      </dgm:t>
    </dgm:pt>
    <dgm:pt modelId="{9E0DCEFF-7AA1-49D3-B100-F430B3209FDD}">
      <dgm:prSet/>
      <dgm:spPr/>
      <dgm:t>
        <a:bodyPr/>
        <a:lstStyle/>
        <a:p>
          <a:r>
            <a:rPr lang="fr-FR"/>
            <a:t>avec un langage de description </a:t>
          </a:r>
          <a:endParaRPr lang="en-US"/>
        </a:p>
      </dgm:t>
    </dgm:pt>
    <dgm:pt modelId="{ECFB0ACF-AC49-4608-BC1D-803C13AC708E}" type="parTrans" cxnId="{9D7FC3E8-AF16-4DA6-AC07-DFF5A10E4F5F}">
      <dgm:prSet/>
      <dgm:spPr/>
      <dgm:t>
        <a:bodyPr/>
        <a:lstStyle/>
        <a:p>
          <a:endParaRPr lang="en-US"/>
        </a:p>
      </dgm:t>
    </dgm:pt>
    <dgm:pt modelId="{0FE0C1ED-ABD0-4D5A-9226-E44466567980}" type="sibTrans" cxnId="{9D7FC3E8-AF16-4DA6-AC07-DFF5A10E4F5F}">
      <dgm:prSet/>
      <dgm:spPr/>
      <dgm:t>
        <a:bodyPr/>
        <a:lstStyle/>
        <a:p>
          <a:endParaRPr lang="en-US"/>
        </a:p>
      </dgm:t>
    </dgm:pt>
    <dgm:pt modelId="{23E058D3-041C-4140-88BD-03C1B77FD90F}">
      <dgm:prSet/>
      <dgm:spPr/>
      <dgm:t>
        <a:bodyPr/>
        <a:lstStyle/>
        <a:p>
          <a:r>
            <a:rPr lang="fr-FR"/>
            <a:t>HTML (1992) ou XHTML (2002) </a:t>
          </a:r>
          <a:endParaRPr lang="en-US"/>
        </a:p>
      </dgm:t>
    </dgm:pt>
    <dgm:pt modelId="{55D7CE14-3FD4-4822-86B7-A8671286969F}" type="parTrans" cxnId="{960DD326-8006-48A0-B307-6BA316DE51F9}">
      <dgm:prSet/>
      <dgm:spPr/>
      <dgm:t>
        <a:bodyPr/>
        <a:lstStyle/>
        <a:p>
          <a:endParaRPr lang="en-US"/>
        </a:p>
      </dgm:t>
    </dgm:pt>
    <dgm:pt modelId="{5169A154-382D-4DEB-8005-A617E48062C3}" type="sibTrans" cxnId="{960DD326-8006-48A0-B307-6BA316DE51F9}">
      <dgm:prSet/>
      <dgm:spPr/>
      <dgm:t>
        <a:bodyPr/>
        <a:lstStyle/>
        <a:p>
          <a:endParaRPr lang="en-US"/>
        </a:p>
      </dgm:t>
    </dgm:pt>
    <dgm:pt modelId="{9269B2CB-1F5B-4B18-97C1-F8F7FC3A69D7}">
      <dgm:prSet/>
      <dgm:spPr/>
      <dgm:t>
        <a:bodyPr/>
        <a:lstStyle/>
        <a:p>
          <a:r>
            <a:rPr lang="fr-FR"/>
            <a:t>stocké dans un fichier </a:t>
          </a:r>
          <a:endParaRPr lang="en-US"/>
        </a:p>
      </dgm:t>
    </dgm:pt>
    <dgm:pt modelId="{6903B6BB-E451-4859-81AD-B978DC6BB21F}" type="parTrans" cxnId="{E3981B0A-531D-4E96-B69D-357EB26BA2D5}">
      <dgm:prSet/>
      <dgm:spPr/>
      <dgm:t>
        <a:bodyPr/>
        <a:lstStyle/>
        <a:p>
          <a:endParaRPr lang="en-US"/>
        </a:p>
      </dgm:t>
    </dgm:pt>
    <dgm:pt modelId="{A33B96E7-5318-4233-AEF2-8BC1D3BBA129}" type="sibTrans" cxnId="{E3981B0A-531D-4E96-B69D-357EB26BA2D5}">
      <dgm:prSet/>
      <dgm:spPr/>
      <dgm:t>
        <a:bodyPr/>
        <a:lstStyle/>
        <a:p>
          <a:endParaRPr lang="en-US"/>
        </a:p>
      </dgm:t>
    </dgm:pt>
    <dgm:pt modelId="{28B72E93-520C-4111-9B84-E956CD751AC0}">
      <dgm:prSet/>
      <dgm:spPr/>
      <dgm:t>
        <a:bodyPr/>
        <a:lstStyle/>
        <a:p>
          <a:r>
            <a:rPr lang="fr-FR"/>
            <a:t>.html (ou .htm, .xhtml) </a:t>
          </a:r>
          <a:endParaRPr lang="en-US"/>
        </a:p>
      </dgm:t>
    </dgm:pt>
    <dgm:pt modelId="{8BECF12D-BBD4-470E-A279-60CEE87064A3}" type="parTrans" cxnId="{7D37C293-C021-4404-AEBA-F39D724998EA}">
      <dgm:prSet/>
      <dgm:spPr/>
      <dgm:t>
        <a:bodyPr/>
        <a:lstStyle/>
        <a:p>
          <a:endParaRPr lang="en-US"/>
        </a:p>
      </dgm:t>
    </dgm:pt>
    <dgm:pt modelId="{AA3FF547-CFC4-48FA-82A0-2F49EF37FF3F}" type="sibTrans" cxnId="{7D37C293-C021-4404-AEBA-F39D724998EA}">
      <dgm:prSet/>
      <dgm:spPr/>
      <dgm:t>
        <a:bodyPr/>
        <a:lstStyle/>
        <a:p>
          <a:endParaRPr lang="en-US"/>
        </a:p>
      </dgm:t>
    </dgm:pt>
    <dgm:pt modelId="{1A777D7A-00B3-4A89-98F9-D6CA79FEB969}">
      <dgm:prSet/>
      <dgm:spPr/>
      <dgm:t>
        <a:bodyPr/>
        <a:lstStyle/>
        <a:p>
          <a:r>
            <a:rPr lang="fr-FR"/>
            <a:t>Une page Web</a:t>
          </a:r>
          <a:endParaRPr lang="en-US"/>
        </a:p>
      </dgm:t>
    </dgm:pt>
    <dgm:pt modelId="{F78470AE-9FBE-4758-B7E5-B2BF4C69E1E6}" type="parTrans" cxnId="{DBE6E31C-817B-44CB-AE21-C18CA059AA13}">
      <dgm:prSet/>
      <dgm:spPr/>
      <dgm:t>
        <a:bodyPr/>
        <a:lstStyle/>
        <a:p>
          <a:endParaRPr lang="en-US"/>
        </a:p>
      </dgm:t>
    </dgm:pt>
    <dgm:pt modelId="{FCEE14CE-0023-47F1-A673-C0C0E3EB1B02}" type="sibTrans" cxnId="{DBE6E31C-817B-44CB-AE21-C18CA059AA13}">
      <dgm:prSet/>
      <dgm:spPr/>
      <dgm:t>
        <a:bodyPr/>
        <a:lstStyle/>
        <a:p>
          <a:endParaRPr lang="en-US"/>
        </a:p>
      </dgm:t>
    </dgm:pt>
    <dgm:pt modelId="{C290C986-47C8-4651-B4AE-9F485F9C0E21}">
      <dgm:prSet/>
      <dgm:spPr/>
      <dgm:t>
        <a:bodyPr/>
        <a:lstStyle/>
        <a:p>
          <a:r>
            <a:rPr lang="fr-FR"/>
            <a:t>est calculée et affichée par un navigateur </a:t>
          </a:r>
          <a:endParaRPr lang="en-US"/>
        </a:p>
      </dgm:t>
    </dgm:pt>
    <dgm:pt modelId="{1F772AC7-0C15-454A-9D04-35C0E3588DDE}" type="parTrans" cxnId="{B4EF402B-24EB-4BDD-B784-4EA205787CC9}">
      <dgm:prSet/>
      <dgm:spPr/>
      <dgm:t>
        <a:bodyPr/>
        <a:lstStyle/>
        <a:p>
          <a:endParaRPr lang="en-US"/>
        </a:p>
      </dgm:t>
    </dgm:pt>
    <dgm:pt modelId="{149A6FD4-8A75-4FD2-977B-CB615752FC2F}" type="sibTrans" cxnId="{B4EF402B-24EB-4BDD-B784-4EA205787CC9}">
      <dgm:prSet/>
      <dgm:spPr/>
      <dgm:t>
        <a:bodyPr/>
        <a:lstStyle/>
        <a:p>
          <a:endParaRPr lang="en-US"/>
        </a:p>
      </dgm:t>
    </dgm:pt>
    <dgm:pt modelId="{CC275F04-244D-4FEC-A6F7-D0AC805B8A3C}">
      <dgm:prSet/>
      <dgm:spPr/>
      <dgm:t>
        <a:bodyPr/>
        <a:lstStyle/>
        <a:p>
          <a:r>
            <a:rPr lang="fr-FR"/>
            <a:t>est localisée sur Internet à l’aide d’une adresse (URL) </a:t>
          </a:r>
          <a:endParaRPr lang="en-US"/>
        </a:p>
      </dgm:t>
    </dgm:pt>
    <dgm:pt modelId="{F06EB4BC-2DA8-4D81-AD96-85F20430C061}" type="parTrans" cxnId="{09B25049-CB2A-4D5C-95EF-FCE5F60F69FA}">
      <dgm:prSet/>
      <dgm:spPr/>
      <dgm:t>
        <a:bodyPr/>
        <a:lstStyle/>
        <a:p>
          <a:endParaRPr lang="en-US"/>
        </a:p>
      </dgm:t>
    </dgm:pt>
    <dgm:pt modelId="{8DF215DF-DF75-48BF-863F-DE82AE28C579}" type="sibTrans" cxnId="{09B25049-CB2A-4D5C-95EF-FCE5F60F69FA}">
      <dgm:prSet/>
      <dgm:spPr/>
      <dgm:t>
        <a:bodyPr/>
        <a:lstStyle/>
        <a:p>
          <a:endParaRPr lang="en-US"/>
        </a:p>
      </dgm:t>
    </dgm:pt>
    <dgm:pt modelId="{31C84A51-F7E6-4A1F-BEBF-8BE223F66ACF}">
      <dgm:prSet/>
      <dgm:spPr/>
      <dgm:t>
        <a:bodyPr/>
        <a:lstStyle/>
        <a:p>
          <a:r>
            <a:rPr lang="fr-FR"/>
            <a:t>permet d’accéder à d’autres pages en suivant des liens </a:t>
          </a:r>
          <a:endParaRPr lang="en-US"/>
        </a:p>
      </dgm:t>
    </dgm:pt>
    <dgm:pt modelId="{57DC76A3-2922-4750-BC89-D6903076D6D7}" type="parTrans" cxnId="{E35C303D-F6E1-4E5C-A5D2-54A3F845CA77}">
      <dgm:prSet/>
      <dgm:spPr/>
      <dgm:t>
        <a:bodyPr/>
        <a:lstStyle/>
        <a:p>
          <a:endParaRPr lang="en-US"/>
        </a:p>
      </dgm:t>
    </dgm:pt>
    <dgm:pt modelId="{9BCB850F-4739-430D-88D2-AE07F70E48A9}" type="sibTrans" cxnId="{E35C303D-F6E1-4E5C-A5D2-54A3F845CA77}">
      <dgm:prSet/>
      <dgm:spPr/>
      <dgm:t>
        <a:bodyPr/>
        <a:lstStyle/>
        <a:p>
          <a:endParaRPr lang="en-US"/>
        </a:p>
      </dgm:t>
    </dgm:pt>
    <dgm:pt modelId="{67EADC51-D6CD-2B48-B16C-EA85D594F423}" type="pres">
      <dgm:prSet presAssocID="{3D2AB6B3-0303-42DE-B1DE-F0EE3E66DF07}" presName="linear" presStyleCnt="0">
        <dgm:presLayoutVars>
          <dgm:dir/>
          <dgm:animLvl val="lvl"/>
          <dgm:resizeHandles val="exact"/>
        </dgm:presLayoutVars>
      </dgm:prSet>
      <dgm:spPr/>
    </dgm:pt>
    <dgm:pt modelId="{EAD47280-7385-9149-ABEE-353FAE1BBA2A}" type="pres">
      <dgm:prSet presAssocID="{EC55B07E-E504-47E5-9C5B-2B978E9CC18B}" presName="parentLin" presStyleCnt="0"/>
      <dgm:spPr/>
    </dgm:pt>
    <dgm:pt modelId="{77E2AC4A-7A10-6140-9F8B-8E6E22F1F135}" type="pres">
      <dgm:prSet presAssocID="{EC55B07E-E504-47E5-9C5B-2B978E9CC18B}" presName="parentLeftMargin" presStyleLbl="node1" presStyleIdx="0" presStyleCnt="6"/>
      <dgm:spPr/>
    </dgm:pt>
    <dgm:pt modelId="{B9195ED7-C65F-7846-897F-065C34D8B52C}" type="pres">
      <dgm:prSet presAssocID="{EC55B07E-E504-47E5-9C5B-2B978E9CC18B}" presName="parentText" presStyleLbl="node1" presStyleIdx="0" presStyleCnt="6">
        <dgm:presLayoutVars>
          <dgm:chMax val="0"/>
          <dgm:bulletEnabled val="1"/>
        </dgm:presLayoutVars>
      </dgm:prSet>
      <dgm:spPr/>
    </dgm:pt>
    <dgm:pt modelId="{63A42C77-47AB-F44F-B9D6-C5261F6F2682}" type="pres">
      <dgm:prSet presAssocID="{EC55B07E-E504-47E5-9C5B-2B978E9CC18B}" presName="negativeSpace" presStyleCnt="0"/>
      <dgm:spPr/>
    </dgm:pt>
    <dgm:pt modelId="{D721EA5D-6839-2B46-AB50-80DFB565830B}" type="pres">
      <dgm:prSet presAssocID="{EC55B07E-E504-47E5-9C5B-2B978E9CC18B}" presName="childText" presStyleLbl="conFgAcc1" presStyleIdx="0" presStyleCnt="6">
        <dgm:presLayoutVars>
          <dgm:bulletEnabled val="1"/>
        </dgm:presLayoutVars>
      </dgm:prSet>
      <dgm:spPr/>
    </dgm:pt>
    <dgm:pt modelId="{87758F56-E7F7-A54C-9FD9-B4859842F53B}" type="pres">
      <dgm:prSet presAssocID="{433CFF57-4CA6-4CDA-82F9-9E6E01516AB1}" presName="spaceBetweenRectangles" presStyleCnt="0"/>
      <dgm:spPr/>
    </dgm:pt>
    <dgm:pt modelId="{7E662252-4A4D-A445-AF2B-8356D3215AA6}" type="pres">
      <dgm:prSet presAssocID="{9452E7ED-7CD4-41C5-A226-EDBD05234B55}" presName="parentLin" presStyleCnt="0"/>
      <dgm:spPr/>
    </dgm:pt>
    <dgm:pt modelId="{903BFA2E-B8E1-AF43-A0D1-AB1FF8843A07}" type="pres">
      <dgm:prSet presAssocID="{9452E7ED-7CD4-41C5-A226-EDBD05234B55}" presName="parentLeftMargin" presStyleLbl="node1" presStyleIdx="0" presStyleCnt="6"/>
      <dgm:spPr/>
    </dgm:pt>
    <dgm:pt modelId="{20710532-6EB7-7C4E-BC3B-81239342E725}" type="pres">
      <dgm:prSet presAssocID="{9452E7ED-7CD4-41C5-A226-EDBD05234B55}" presName="parentText" presStyleLbl="node1" presStyleIdx="1" presStyleCnt="6">
        <dgm:presLayoutVars>
          <dgm:chMax val="0"/>
          <dgm:bulletEnabled val="1"/>
        </dgm:presLayoutVars>
      </dgm:prSet>
      <dgm:spPr/>
    </dgm:pt>
    <dgm:pt modelId="{25535DCC-273A-A047-AF63-13CF7E185BEB}" type="pres">
      <dgm:prSet presAssocID="{9452E7ED-7CD4-41C5-A226-EDBD05234B55}" presName="negativeSpace" presStyleCnt="0"/>
      <dgm:spPr/>
    </dgm:pt>
    <dgm:pt modelId="{89E9EC83-7209-DE45-83CC-1DC772B913CD}" type="pres">
      <dgm:prSet presAssocID="{9452E7ED-7CD4-41C5-A226-EDBD05234B55}" presName="childText" presStyleLbl="conFgAcc1" presStyleIdx="1" presStyleCnt="6">
        <dgm:presLayoutVars>
          <dgm:bulletEnabled val="1"/>
        </dgm:presLayoutVars>
      </dgm:prSet>
      <dgm:spPr/>
    </dgm:pt>
    <dgm:pt modelId="{479A818D-0881-F044-92B4-FC997E9D08F9}" type="pres">
      <dgm:prSet presAssocID="{7E02FC2A-D35F-4A5F-8473-FED2878CB558}" presName="spaceBetweenRectangles" presStyleCnt="0"/>
      <dgm:spPr/>
    </dgm:pt>
    <dgm:pt modelId="{78F98BF2-7F55-6E4D-A9F1-B5713991C51F}" type="pres">
      <dgm:prSet presAssocID="{BE5FD339-8760-4E6C-B640-B11860B66712}" presName="parentLin" presStyleCnt="0"/>
      <dgm:spPr/>
    </dgm:pt>
    <dgm:pt modelId="{CD1039FA-B7A7-7745-AD55-9BE77382AFB4}" type="pres">
      <dgm:prSet presAssocID="{BE5FD339-8760-4E6C-B640-B11860B66712}" presName="parentLeftMargin" presStyleLbl="node1" presStyleIdx="1" presStyleCnt="6"/>
      <dgm:spPr/>
    </dgm:pt>
    <dgm:pt modelId="{70F12161-55D1-DD4E-84FD-7D7822FC3D81}" type="pres">
      <dgm:prSet presAssocID="{BE5FD339-8760-4E6C-B640-B11860B66712}" presName="parentText" presStyleLbl="node1" presStyleIdx="2" presStyleCnt="6">
        <dgm:presLayoutVars>
          <dgm:chMax val="0"/>
          <dgm:bulletEnabled val="1"/>
        </dgm:presLayoutVars>
      </dgm:prSet>
      <dgm:spPr/>
    </dgm:pt>
    <dgm:pt modelId="{3828EE07-53E8-BD48-AFD1-F236D13230B6}" type="pres">
      <dgm:prSet presAssocID="{BE5FD339-8760-4E6C-B640-B11860B66712}" presName="negativeSpace" presStyleCnt="0"/>
      <dgm:spPr/>
    </dgm:pt>
    <dgm:pt modelId="{AABCE902-15B4-BC49-A9C0-D0FF4A6BB27A}" type="pres">
      <dgm:prSet presAssocID="{BE5FD339-8760-4E6C-B640-B11860B66712}" presName="childText" presStyleLbl="conFgAcc1" presStyleIdx="2" presStyleCnt="6">
        <dgm:presLayoutVars>
          <dgm:bulletEnabled val="1"/>
        </dgm:presLayoutVars>
      </dgm:prSet>
      <dgm:spPr/>
    </dgm:pt>
    <dgm:pt modelId="{42FE3B1E-732B-034D-8381-C262FD13AD2D}" type="pres">
      <dgm:prSet presAssocID="{C3AA0501-3325-4052-8549-17C277A8DD09}" presName="spaceBetweenRectangles" presStyleCnt="0"/>
      <dgm:spPr/>
    </dgm:pt>
    <dgm:pt modelId="{9317A9F3-CF53-B148-A073-70A210247247}" type="pres">
      <dgm:prSet presAssocID="{9E0DCEFF-7AA1-49D3-B100-F430B3209FDD}" presName="parentLin" presStyleCnt="0"/>
      <dgm:spPr/>
    </dgm:pt>
    <dgm:pt modelId="{32FBB1B4-061C-6047-AC55-23C34EAD2529}" type="pres">
      <dgm:prSet presAssocID="{9E0DCEFF-7AA1-49D3-B100-F430B3209FDD}" presName="parentLeftMargin" presStyleLbl="node1" presStyleIdx="2" presStyleCnt="6"/>
      <dgm:spPr/>
    </dgm:pt>
    <dgm:pt modelId="{FE0B191F-01DC-B84B-8936-13C10D7D199B}" type="pres">
      <dgm:prSet presAssocID="{9E0DCEFF-7AA1-49D3-B100-F430B3209FDD}" presName="parentText" presStyleLbl="node1" presStyleIdx="3" presStyleCnt="6">
        <dgm:presLayoutVars>
          <dgm:chMax val="0"/>
          <dgm:bulletEnabled val="1"/>
        </dgm:presLayoutVars>
      </dgm:prSet>
      <dgm:spPr/>
    </dgm:pt>
    <dgm:pt modelId="{AC718E2A-CCEE-F543-BFA6-A849BB584069}" type="pres">
      <dgm:prSet presAssocID="{9E0DCEFF-7AA1-49D3-B100-F430B3209FDD}" presName="negativeSpace" presStyleCnt="0"/>
      <dgm:spPr/>
    </dgm:pt>
    <dgm:pt modelId="{20B9FC71-23A4-9A4A-BE28-FBCBB4285A9B}" type="pres">
      <dgm:prSet presAssocID="{9E0DCEFF-7AA1-49D3-B100-F430B3209FDD}" presName="childText" presStyleLbl="conFgAcc1" presStyleIdx="3" presStyleCnt="6">
        <dgm:presLayoutVars>
          <dgm:bulletEnabled val="1"/>
        </dgm:presLayoutVars>
      </dgm:prSet>
      <dgm:spPr/>
    </dgm:pt>
    <dgm:pt modelId="{FDE6743C-1D8C-BB46-AD4D-9E24834B423F}" type="pres">
      <dgm:prSet presAssocID="{0FE0C1ED-ABD0-4D5A-9226-E44466567980}" presName="spaceBetweenRectangles" presStyleCnt="0"/>
      <dgm:spPr/>
    </dgm:pt>
    <dgm:pt modelId="{F7B89AFC-7956-0B46-98A1-AD643903F6A2}" type="pres">
      <dgm:prSet presAssocID="{9269B2CB-1F5B-4B18-97C1-F8F7FC3A69D7}" presName="parentLin" presStyleCnt="0"/>
      <dgm:spPr/>
    </dgm:pt>
    <dgm:pt modelId="{4CE1D74B-8C29-1241-9DC3-00B7BEB37DF0}" type="pres">
      <dgm:prSet presAssocID="{9269B2CB-1F5B-4B18-97C1-F8F7FC3A69D7}" presName="parentLeftMargin" presStyleLbl="node1" presStyleIdx="3" presStyleCnt="6"/>
      <dgm:spPr/>
    </dgm:pt>
    <dgm:pt modelId="{25F477E9-3126-0244-97A0-70D474ECA6F3}" type="pres">
      <dgm:prSet presAssocID="{9269B2CB-1F5B-4B18-97C1-F8F7FC3A69D7}" presName="parentText" presStyleLbl="node1" presStyleIdx="4" presStyleCnt="6">
        <dgm:presLayoutVars>
          <dgm:chMax val="0"/>
          <dgm:bulletEnabled val="1"/>
        </dgm:presLayoutVars>
      </dgm:prSet>
      <dgm:spPr/>
    </dgm:pt>
    <dgm:pt modelId="{98B9BDD4-E922-794B-9166-9F7430E53470}" type="pres">
      <dgm:prSet presAssocID="{9269B2CB-1F5B-4B18-97C1-F8F7FC3A69D7}" presName="negativeSpace" presStyleCnt="0"/>
      <dgm:spPr/>
    </dgm:pt>
    <dgm:pt modelId="{7C3BF676-7489-2742-998F-837F2D88AB57}" type="pres">
      <dgm:prSet presAssocID="{9269B2CB-1F5B-4B18-97C1-F8F7FC3A69D7}" presName="childText" presStyleLbl="conFgAcc1" presStyleIdx="4" presStyleCnt="6">
        <dgm:presLayoutVars>
          <dgm:bulletEnabled val="1"/>
        </dgm:presLayoutVars>
      </dgm:prSet>
      <dgm:spPr/>
    </dgm:pt>
    <dgm:pt modelId="{08D3021D-D723-8841-8112-62A0D99BBAD6}" type="pres">
      <dgm:prSet presAssocID="{A33B96E7-5318-4233-AEF2-8BC1D3BBA129}" presName="spaceBetweenRectangles" presStyleCnt="0"/>
      <dgm:spPr/>
    </dgm:pt>
    <dgm:pt modelId="{879CBDF5-6DCA-164B-848B-B9E419529ADA}" type="pres">
      <dgm:prSet presAssocID="{1A777D7A-00B3-4A89-98F9-D6CA79FEB969}" presName="parentLin" presStyleCnt="0"/>
      <dgm:spPr/>
    </dgm:pt>
    <dgm:pt modelId="{2AD4F841-E522-C74A-9655-701850F23EE9}" type="pres">
      <dgm:prSet presAssocID="{1A777D7A-00B3-4A89-98F9-D6CA79FEB969}" presName="parentLeftMargin" presStyleLbl="node1" presStyleIdx="4" presStyleCnt="6"/>
      <dgm:spPr/>
    </dgm:pt>
    <dgm:pt modelId="{A82C66E1-373E-8048-A659-E4F6C5A5303C}" type="pres">
      <dgm:prSet presAssocID="{1A777D7A-00B3-4A89-98F9-D6CA79FEB969}" presName="parentText" presStyleLbl="node1" presStyleIdx="5" presStyleCnt="6">
        <dgm:presLayoutVars>
          <dgm:chMax val="0"/>
          <dgm:bulletEnabled val="1"/>
        </dgm:presLayoutVars>
      </dgm:prSet>
      <dgm:spPr/>
    </dgm:pt>
    <dgm:pt modelId="{374AFC7F-F963-F54F-BADF-5566069545AD}" type="pres">
      <dgm:prSet presAssocID="{1A777D7A-00B3-4A89-98F9-D6CA79FEB969}" presName="negativeSpace" presStyleCnt="0"/>
      <dgm:spPr/>
    </dgm:pt>
    <dgm:pt modelId="{751B3479-5497-724A-8A2D-20C9538CFA39}" type="pres">
      <dgm:prSet presAssocID="{1A777D7A-00B3-4A89-98F9-D6CA79FEB969}" presName="childText" presStyleLbl="conFgAcc1" presStyleIdx="5" presStyleCnt="6">
        <dgm:presLayoutVars>
          <dgm:bulletEnabled val="1"/>
        </dgm:presLayoutVars>
      </dgm:prSet>
      <dgm:spPr/>
    </dgm:pt>
  </dgm:ptLst>
  <dgm:cxnLst>
    <dgm:cxn modelId="{A3909100-F909-3445-8A0C-A8521B6672F8}" type="presOf" srcId="{EC55B07E-E504-47E5-9C5B-2B978E9CC18B}" destId="{77E2AC4A-7A10-6140-9F8B-8E6E22F1F135}" srcOrd="0" destOrd="0" presId="urn:microsoft.com/office/officeart/2005/8/layout/list1"/>
    <dgm:cxn modelId="{E3981B0A-531D-4E96-B69D-357EB26BA2D5}" srcId="{3D2AB6B3-0303-42DE-B1DE-F0EE3E66DF07}" destId="{9269B2CB-1F5B-4B18-97C1-F8F7FC3A69D7}" srcOrd="4" destOrd="0" parTransId="{6903B6BB-E451-4859-81AD-B978DC6BB21F}" sibTransId="{A33B96E7-5318-4233-AEF2-8BC1D3BBA129}"/>
    <dgm:cxn modelId="{AD626810-C3AE-F543-901E-F91657E4B965}" type="presOf" srcId="{DCF7B2D8-5379-46FC-8B00-F981A02E8D81}" destId="{D721EA5D-6839-2B46-AB50-80DFB565830B}" srcOrd="0" destOrd="2" presId="urn:microsoft.com/office/officeart/2005/8/layout/list1"/>
    <dgm:cxn modelId="{BDC6631B-C027-C449-8D39-D25E66742583}" type="presOf" srcId="{EC55B07E-E504-47E5-9C5B-2B978E9CC18B}" destId="{B9195ED7-C65F-7846-897F-065C34D8B52C}" srcOrd="1" destOrd="0" presId="urn:microsoft.com/office/officeart/2005/8/layout/list1"/>
    <dgm:cxn modelId="{DBE6E31C-817B-44CB-AE21-C18CA059AA13}" srcId="{3D2AB6B3-0303-42DE-B1DE-F0EE3E66DF07}" destId="{1A777D7A-00B3-4A89-98F9-D6CA79FEB969}" srcOrd="5" destOrd="0" parTransId="{F78470AE-9FBE-4758-B7E5-B2BF4C69E1E6}" sibTransId="{FCEE14CE-0023-47F1-A673-C0C0E3EB1B02}"/>
    <dgm:cxn modelId="{2F472F1D-40A9-F948-9A45-3F107635760D}" type="presOf" srcId="{5104E560-6C67-444D-87A9-F15DEE4B6FB8}" destId="{89E9EC83-7209-DE45-83CC-1DC772B913CD}" srcOrd="0" destOrd="0" presId="urn:microsoft.com/office/officeart/2005/8/layout/list1"/>
    <dgm:cxn modelId="{960DD326-8006-48A0-B307-6BA316DE51F9}" srcId="{9E0DCEFF-7AA1-49D3-B100-F430B3209FDD}" destId="{23E058D3-041C-4140-88BD-03C1B77FD90F}" srcOrd="0" destOrd="0" parTransId="{55D7CE14-3FD4-4822-86B7-A8671286969F}" sibTransId="{5169A154-382D-4DEB-8005-A617E48062C3}"/>
    <dgm:cxn modelId="{F9D94C27-23F1-0743-BA7D-D990BDF986D4}" type="presOf" srcId="{C290C986-47C8-4651-B4AE-9F485F9C0E21}" destId="{751B3479-5497-724A-8A2D-20C9538CFA39}" srcOrd="0" destOrd="0" presId="urn:microsoft.com/office/officeart/2005/8/layout/list1"/>
    <dgm:cxn modelId="{AB8F042A-CB27-6F44-8CE6-5265C5578BA2}" type="presOf" srcId="{28B72E93-520C-4111-9B84-E956CD751AC0}" destId="{7C3BF676-7489-2742-998F-837F2D88AB57}" srcOrd="0" destOrd="0" presId="urn:microsoft.com/office/officeart/2005/8/layout/list1"/>
    <dgm:cxn modelId="{B4EF402B-24EB-4BDD-B784-4EA205787CC9}" srcId="{1A777D7A-00B3-4A89-98F9-D6CA79FEB969}" destId="{C290C986-47C8-4651-B4AE-9F485F9C0E21}" srcOrd="0" destOrd="0" parTransId="{1F772AC7-0C15-454A-9D04-35C0E3588DDE}" sibTransId="{149A6FD4-8A75-4FD2-977B-CB615752FC2F}"/>
    <dgm:cxn modelId="{B0729B2D-A2E8-F147-89F1-CFA683AE7F59}" type="presOf" srcId="{54726271-15CB-45DD-A508-5E9221445F4E}" destId="{D721EA5D-6839-2B46-AB50-80DFB565830B}" srcOrd="0" destOrd="1" presId="urn:microsoft.com/office/officeart/2005/8/layout/list1"/>
    <dgm:cxn modelId="{E35C303D-F6E1-4E5C-A5D2-54A3F845CA77}" srcId="{1A777D7A-00B3-4A89-98F9-D6CA79FEB969}" destId="{31C84A51-F7E6-4A1F-BEBF-8BE223F66ACF}" srcOrd="2" destOrd="0" parTransId="{57DC76A3-2922-4750-BC89-D6903076D6D7}" sibTransId="{9BCB850F-4739-430D-88D2-AE07F70E48A9}"/>
    <dgm:cxn modelId="{BA900040-FE13-403F-987C-59B5EE1ADA2D}" srcId="{9452E7ED-7CD4-41C5-A226-EDBD05234B55}" destId="{5104E560-6C67-444D-87A9-F15DEE4B6FB8}" srcOrd="0" destOrd="0" parTransId="{24B37492-D299-4926-B7BE-A5A08F989EDD}" sibTransId="{47BD0420-B9A1-4BB3-9BA6-0E66EF98A8EF}"/>
    <dgm:cxn modelId="{09B25049-CB2A-4D5C-95EF-FCE5F60F69FA}" srcId="{1A777D7A-00B3-4A89-98F9-D6CA79FEB969}" destId="{CC275F04-244D-4FEC-A6F7-D0AC805B8A3C}" srcOrd="1" destOrd="0" parTransId="{F06EB4BC-2DA8-4D81-AD96-85F20430C061}" sibTransId="{8DF215DF-DF75-48BF-863F-DE82AE28C579}"/>
    <dgm:cxn modelId="{2A931B50-ADDA-4F4C-8FDB-BEADD36C920A}" srcId="{3D2AB6B3-0303-42DE-B1DE-F0EE3E66DF07}" destId="{BE5FD339-8760-4E6C-B640-B11860B66712}" srcOrd="2" destOrd="0" parTransId="{B9238B8B-29B7-4A2B-906B-41C44EB3280A}" sibTransId="{C3AA0501-3325-4052-8549-17C277A8DD09}"/>
    <dgm:cxn modelId="{FA20E450-1688-7F4F-A72A-316AFD93742D}" type="presOf" srcId="{9269B2CB-1F5B-4B18-97C1-F8F7FC3A69D7}" destId="{25F477E9-3126-0244-97A0-70D474ECA6F3}" srcOrd="1" destOrd="0" presId="urn:microsoft.com/office/officeart/2005/8/layout/list1"/>
    <dgm:cxn modelId="{F2C50C52-A019-FA42-A17D-1E240AA623AA}" type="presOf" srcId="{23E058D3-041C-4140-88BD-03C1B77FD90F}" destId="{20B9FC71-23A4-9A4A-BE28-FBCBB4285A9B}" srcOrd="0" destOrd="0" presId="urn:microsoft.com/office/officeart/2005/8/layout/list1"/>
    <dgm:cxn modelId="{D31F0356-4462-EA43-AE36-851AC31B3D5D}" type="presOf" srcId="{BE5FD339-8760-4E6C-B640-B11860B66712}" destId="{CD1039FA-B7A7-7745-AD55-9BE77382AFB4}" srcOrd="0" destOrd="0" presId="urn:microsoft.com/office/officeart/2005/8/layout/list1"/>
    <dgm:cxn modelId="{B6E4B761-C6AC-442C-8876-D5BA76C0B326}" srcId="{3D2AB6B3-0303-42DE-B1DE-F0EE3E66DF07}" destId="{EC55B07E-E504-47E5-9C5B-2B978E9CC18B}" srcOrd="0" destOrd="0" parTransId="{053687CE-07DC-477D-A6C3-6530019F5418}" sibTransId="{433CFF57-4CA6-4CDA-82F9-9E6E01516AB1}"/>
    <dgm:cxn modelId="{049CB863-5681-D64F-A264-E9529C864EC0}" type="presOf" srcId="{3D2AB6B3-0303-42DE-B1DE-F0EE3E66DF07}" destId="{67EADC51-D6CD-2B48-B16C-EA85D594F423}" srcOrd="0" destOrd="0" presId="urn:microsoft.com/office/officeart/2005/8/layout/list1"/>
    <dgm:cxn modelId="{462A3E67-D450-3548-90A8-4EBB7649F440}" type="presOf" srcId="{1A777D7A-00B3-4A89-98F9-D6CA79FEB969}" destId="{A82C66E1-373E-8048-A659-E4F6C5A5303C}" srcOrd="1" destOrd="0" presId="urn:microsoft.com/office/officeart/2005/8/layout/list1"/>
    <dgm:cxn modelId="{72AC396D-9278-9C4F-B9E0-FC08B7761056}" type="presOf" srcId="{9E0DCEFF-7AA1-49D3-B100-F430B3209FDD}" destId="{FE0B191F-01DC-B84B-8936-13C10D7D199B}" srcOrd="1" destOrd="0" presId="urn:microsoft.com/office/officeart/2005/8/layout/list1"/>
    <dgm:cxn modelId="{33FE2E89-1EA6-4F75-8A02-8EEF40EDA71D}" srcId="{EC55B07E-E504-47E5-9C5B-2B978E9CC18B}" destId="{DCF7B2D8-5379-46FC-8B00-F981A02E8D81}" srcOrd="2" destOrd="0" parTransId="{0B152199-19E2-4E07-9399-3B1FBB473F75}" sibTransId="{39F72FB9-AC39-4747-8ED3-9BB97A43D6B6}"/>
    <dgm:cxn modelId="{7D37C293-C021-4404-AEBA-F39D724998EA}" srcId="{9269B2CB-1F5B-4B18-97C1-F8F7FC3A69D7}" destId="{28B72E93-520C-4111-9B84-E956CD751AC0}" srcOrd="0" destOrd="0" parTransId="{8BECF12D-BBD4-470E-A279-60CEE87064A3}" sibTransId="{AA3FF547-CFC4-48FA-82A0-2F49EF37FF3F}"/>
    <dgm:cxn modelId="{5A0DD39A-00B5-7E4F-B5E7-20C510C41EAC}" type="presOf" srcId="{9269B2CB-1F5B-4B18-97C1-F8F7FC3A69D7}" destId="{4CE1D74B-8C29-1241-9DC3-00B7BEB37DF0}" srcOrd="0" destOrd="0" presId="urn:microsoft.com/office/officeart/2005/8/layout/list1"/>
    <dgm:cxn modelId="{7B80359F-9FE1-694B-98AB-54DFFB14CA54}" type="presOf" srcId="{9E0DCEFF-7AA1-49D3-B100-F430B3209FDD}" destId="{32FBB1B4-061C-6047-AC55-23C34EAD2529}" srcOrd="0" destOrd="0" presId="urn:microsoft.com/office/officeart/2005/8/layout/list1"/>
    <dgm:cxn modelId="{37D7CDA7-3D1E-2F43-90C6-730F7551ECD1}" type="presOf" srcId="{BE5FD339-8760-4E6C-B640-B11860B66712}" destId="{70F12161-55D1-DD4E-84FD-7D7822FC3D81}" srcOrd="1" destOrd="0" presId="urn:microsoft.com/office/officeart/2005/8/layout/list1"/>
    <dgm:cxn modelId="{71640BAA-0307-4542-94B5-753C30A3FF7C}" type="presOf" srcId="{1A777D7A-00B3-4A89-98F9-D6CA79FEB969}" destId="{2AD4F841-E522-C74A-9655-701850F23EE9}" srcOrd="0" destOrd="0" presId="urn:microsoft.com/office/officeart/2005/8/layout/list1"/>
    <dgm:cxn modelId="{5E28A0BA-1568-194E-8FEF-51ED564DA88D}" type="presOf" srcId="{31C84A51-F7E6-4A1F-BEBF-8BE223F66ACF}" destId="{751B3479-5497-724A-8A2D-20C9538CFA39}" srcOrd="0" destOrd="2" presId="urn:microsoft.com/office/officeart/2005/8/layout/list1"/>
    <dgm:cxn modelId="{E08BB5BE-CFE1-D142-A7E4-B04CA27DD833}" type="presOf" srcId="{9452E7ED-7CD4-41C5-A226-EDBD05234B55}" destId="{903BFA2E-B8E1-AF43-A0D1-AB1FF8843A07}" srcOrd="0" destOrd="0" presId="urn:microsoft.com/office/officeart/2005/8/layout/list1"/>
    <dgm:cxn modelId="{E9C684C0-C4A1-5441-920E-ACBF392913A6}" type="presOf" srcId="{9452E7ED-7CD4-41C5-A226-EDBD05234B55}" destId="{20710532-6EB7-7C4E-BC3B-81239342E725}" srcOrd="1" destOrd="0" presId="urn:microsoft.com/office/officeart/2005/8/layout/list1"/>
    <dgm:cxn modelId="{B7A79BC5-755D-44B1-BF81-469306A47725}" srcId="{EC55B07E-E504-47E5-9C5B-2B978E9CC18B}" destId="{B4038C40-241A-4D3A-8F91-2186AAB24352}" srcOrd="0" destOrd="0" parTransId="{6E4E9778-5CBD-414D-9AB9-B17158E77834}" sibTransId="{5A5B1203-1B26-4333-8464-15B4B58A1339}"/>
    <dgm:cxn modelId="{42F536D6-6D59-4A20-B86E-F6686068FB7E}" srcId="{EC55B07E-E504-47E5-9C5B-2B978E9CC18B}" destId="{54726271-15CB-45DD-A508-5E9221445F4E}" srcOrd="1" destOrd="0" parTransId="{833E2EEA-18EB-4113-86EC-9D65714E9C78}" sibTransId="{697D0675-9799-41E6-BD47-90A3BFB2ACED}"/>
    <dgm:cxn modelId="{9688BBDA-84B6-4DDF-A71C-198292F93FDB}" srcId="{3D2AB6B3-0303-42DE-B1DE-F0EE3E66DF07}" destId="{9452E7ED-7CD4-41C5-A226-EDBD05234B55}" srcOrd="1" destOrd="0" parTransId="{E55267F7-7FE9-4CC8-9B2C-FCB3B85C9106}" sibTransId="{7E02FC2A-D35F-4A5F-8473-FED2878CB558}"/>
    <dgm:cxn modelId="{C6BD61DC-D61D-5147-A8BC-64A72B5A9B46}" type="presOf" srcId="{CC275F04-244D-4FEC-A6F7-D0AC805B8A3C}" destId="{751B3479-5497-724A-8A2D-20C9538CFA39}" srcOrd="0" destOrd="1" presId="urn:microsoft.com/office/officeart/2005/8/layout/list1"/>
    <dgm:cxn modelId="{9C4EF3E1-69C2-1641-BCF1-C16495C6C798}" type="presOf" srcId="{B4038C40-241A-4D3A-8F91-2186AAB24352}" destId="{D721EA5D-6839-2B46-AB50-80DFB565830B}" srcOrd="0" destOrd="0" presId="urn:microsoft.com/office/officeart/2005/8/layout/list1"/>
    <dgm:cxn modelId="{9D7FC3E8-AF16-4DA6-AC07-DFF5A10E4F5F}" srcId="{3D2AB6B3-0303-42DE-B1DE-F0EE3E66DF07}" destId="{9E0DCEFF-7AA1-49D3-B100-F430B3209FDD}" srcOrd="3" destOrd="0" parTransId="{ECFB0ACF-AC49-4608-BC1D-803C13AC708E}" sibTransId="{0FE0C1ED-ABD0-4D5A-9226-E44466567980}"/>
    <dgm:cxn modelId="{A8951A9D-2233-8F43-A4DB-C603AE2BF961}" type="presParOf" srcId="{67EADC51-D6CD-2B48-B16C-EA85D594F423}" destId="{EAD47280-7385-9149-ABEE-353FAE1BBA2A}" srcOrd="0" destOrd="0" presId="urn:microsoft.com/office/officeart/2005/8/layout/list1"/>
    <dgm:cxn modelId="{BA051126-0B68-7149-BB40-80AFA1F3817B}" type="presParOf" srcId="{EAD47280-7385-9149-ABEE-353FAE1BBA2A}" destId="{77E2AC4A-7A10-6140-9F8B-8E6E22F1F135}" srcOrd="0" destOrd="0" presId="urn:microsoft.com/office/officeart/2005/8/layout/list1"/>
    <dgm:cxn modelId="{9D9C56F6-026E-F447-B372-AC800E9D740B}" type="presParOf" srcId="{EAD47280-7385-9149-ABEE-353FAE1BBA2A}" destId="{B9195ED7-C65F-7846-897F-065C34D8B52C}" srcOrd="1" destOrd="0" presId="urn:microsoft.com/office/officeart/2005/8/layout/list1"/>
    <dgm:cxn modelId="{237EAA4E-BA8A-5A4C-B401-050D7C592BAA}" type="presParOf" srcId="{67EADC51-D6CD-2B48-B16C-EA85D594F423}" destId="{63A42C77-47AB-F44F-B9D6-C5261F6F2682}" srcOrd="1" destOrd="0" presId="urn:microsoft.com/office/officeart/2005/8/layout/list1"/>
    <dgm:cxn modelId="{CB452085-0482-DB4C-8D95-7BF73EFAEBEA}" type="presParOf" srcId="{67EADC51-D6CD-2B48-B16C-EA85D594F423}" destId="{D721EA5D-6839-2B46-AB50-80DFB565830B}" srcOrd="2" destOrd="0" presId="urn:microsoft.com/office/officeart/2005/8/layout/list1"/>
    <dgm:cxn modelId="{0C6F4C63-93DC-A342-8E65-E79750937558}" type="presParOf" srcId="{67EADC51-D6CD-2B48-B16C-EA85D594F423}" destId="{87758F56-E7F7-A54C-9FD9-B4859842F53B}" srcOrd="3" destOrd="0" presId="urn:microsoft.com/office/officeart/2005/8/layout/list1"/>
    <dgm:cxn modelId="{BB89B4B2-3E22-EE46-A4AC-02E10945FF1F}" type="presParOf" srcId="{67EADC51-D6CD-2B48-B16C-EA85D594F423}" destId="{7E662252-4A4D-A445-AF2B-8356D3215AA6}" srcOrd="4" destOrd="0" presId="urn:microsoft.com/office/officeart/2005/8/layout/list1"/>
    <dgm:cxn modelId="{E648FCC6-B36E-CB4F-A819-176D08347376}" type="presParOf" srcId="{7E662252-4A4D-A445-AF2B-8356D3215AA6}" destId="{903BFA2E-B8E1-AF43-A0D1-AB1FF8843A07}" srcOrd="0" destOrd="0" presId="urn:microsoft.com/office/officeart/2005/8/layout/list1"/>
    <dgm:cxn modelId="{E5F41C13-44DA-F441-95A2-4C2A4B3323EE}" type="presParOf" srcId="{7E662252-4A4D-A445-AF2B-8356D3215AA6}" destId="{20710532-6EB7-7C4E-BC3B-81239342E725}" srcOrd="1" destOrd="0" presId="urn:microsoft.com/office/officeart/2005/8/layout/list1"/>
    <dgm:cxn modelId="{7969BE08-DEF6-7948-B00C-026FF03D4F42}" type="presParOf" srcId="{67EADC51-D6CD-2B48-B16C-EA85D594F423}" destId="{25535DCC-273A-A047-AF63-13CF7E185BEB}" srcOrd="5" destOrd="0" presId="urn:microsoft.com/office/officeart/2005/8/layout/list1"/>
    <dgm:cxn modelId="{749CB049-6014-EC48-92C0-CCC3BD67B943}" type="presParOf" srcId="{67EADC51-D6CD-2B48-B16C-EA85D594F423}" destId="{89E9EC83-7209-DE45-83CC-1DC772B913CD}" srcOrd="6" destOrd="0" presId="urn:microsoft.com/office/officeart/2005/8/layout/list1"/>
    <dgm:cxn modelId="{A8D41AD1-4010-DB4A-B356-051870C37BCC}" type="presParOf" srcId="{67EADC51-D6CD-2B48-B16C-EA85D594F423}" destId="{479A818D-0881-F044-92B4-FC997E9D08F9}" srcOrd="7" destOrd="0" presId="urn:microsoft.com/office/officeart/2005/8/layout/list1"/>
    <dgm:cxn modelId="{ED4AEEAB-68D4-B74B-B032-F885D38A0E9C}" type="presParOf" srcId="{67EADC51-D6CD-2B48-B16C-EA85D594F423}" destId="{78F98BF2-7F55-6E4D-A9F1-B5713991C51F}" srcOrd="8" destOrd="0" presId="urn:microsoft.com/office/officeart/2005/8/layout/list1"/>
    <dgm:cxn modelId="{C25BDC67-D940-5745-BA31-7D65DEBAF8D9}" type="presParOf" srcId="{78F98BF2-7F55-6E4D-A9F1-B5713991C51F}" destId="{CD1039FA-B7A7-7745-AD55-9BE77382AFB4}" srcOrd="0" destOrd="0" presId="urn:microsoft.com/office/officeart/2005/8/layout/list1"/>
    <dgm:cxn modelId="{7C551A25-18A5-5749-ADD0-1040681D6375}" type="presParOf" srcId="{78F98BF2-7F55-6E4D-A9F1-B5713991C51F}" destId="{70F12161-55D1-DD4E-84FD-7D7822FC3D81}" srcOrd="1" destOrd="0" presId="urn:microsoft.com/office/officeart/2005/8/layout/list1"/>
    <dgm:cxn modelId="{E39853D5-6079-4146-ABFA-923B3A142DCB}" type="presParOf" srcId="{67EADC51-D6CD-2B48-B16C-EA85D594F423}" destId="{3828EE07-53E8-BD48-AFD1-F236D13230B6}" srcOrd="9" destOrd="0" presId="urn:microsoft.com/office/officeart/2005/8/layout/list1"/>
    <dgm:cxn modelId="{22CD54C0-D02E-2545-AC13-861A6462F05F}" type="presParOf" srcId="{67EADC51-D6CD-2B48-B16C-EA85D594F423}" destId="{AABCE902-15B4-BC49-A9C0-D0FF4A6BB27A}" srcOrd="10" destOrd="0" presId="urn:microsoft.com/office/officeart/2005/8/layout/list1"/>
    <dgm:cxn modelId="{614FC95E-3599-B74A-884A-46DA0CC5F8E4}" type="presParOf" srcId="{67EADC51-D6CD-2B48-B16C-EA85D594F423}" destId="{42FE3B1E-732B-034D-8381-C262FD13AD2D}" srcOrd="11" destOrd="0" presId="urn:microsoft.com/office/officeart/2005/8/layout/list1"/>
    <dgm:cxn modelId="{D2BCF595-CBFB-8A43-B802-C2ECA3694D39}" type="presParOf" srcId="{67EADC51-D6CD-2B48-B16C-EA85D594F423}" destId="{9317A9F3-CF53-B148-A073-70A210247247}" srcOrd="12" destOrd="0" presId="urn:microsoft.com/office/officeart/2005/8/layout/list1"/>
    <dgm:cxn modelId="{E2437768-A2BF-DD4B-846D-0FC5E41D8389}" type="presParOf" srcId="{9317A9F3-CF53-B148-A073-70A210247247}" destId="{32FBB1B4-061C-6047-AC55-23C34EAD2529}" srcOrd="0" destOrd="0" presId="urn:microsoft.com/office/officeart/2005/8/layout/list1"/>
    <dgm:cxn modelId="{A51E8796-18F5-F540-9089-1CB8E6FA2BA8}" type="presParOf" srcId="{9317A9F3-CF53-B148-A073-70A210247247}" destId="{FE0B191F-01DC-B84B-8936-13C10D7D199B}" srcOrd="1" destOrd="0" presId="urn:microsoft.com/office/officeart/2005/8/layout/list1"/>
    <dgm:cxn modelId="{5D379118-0243-B54B-8B94-3FA3C256488F}" type="presParOf" srcId="{67EADC51-D6CD-2B48-B16C-EA85D594F423}" destId="{AC718E2A-CCEE-F543-BFA6-A849BB584069}" srcOrd="13" destOrd="0" presId="urn:microsoft.com/office/officeart/2005/8/layout/list1"/>
    <dgm:cxn modelId="{FE4C64C1-539D-ED4D-9F19-83DBB28F16F0}" type="presParOf" srcId="{67EADC51-D6CD-2B48-B16C-EA85D594F423}" destId="{20B9FC71-23A4-9A4A-BE28-FBCBB4285A9B}" srcOrd="14" destOrd="0" presId="urn:microsoft.com/office/officeart/2005/8/layout/list1"/>
    <dgm:cxn modelId="{7048D5B7-A636-4E4E-B005-91F57F9EAD22}" type="presParOf" srcId="{67EADC51-D6CD-2B48-B16C-EA85D594F423}" destId="{FDE6743C-1D8C-BB46-AD4D-9E24834B423F}" srcOrd="15" destOrd="0" presId="urn:microsoft.com/office/officeart/2005/8/layout/list1"/>
    <dgm:cxn modelId="{5C14A115-6C60-4248-A509-6EB4CB873DC5}" type="presParOf" srcId="{67EADC51-D6CD-2B48-B16C-EA85D594F423}" destId="{F7B89AFC-7956-0B46-98A1-AD643903F6A2}" srcOrd="16" destOrd="0" presId="urn:microsoft.com/office/officeart/2005/8/layout/list1"/>
    <dgm:cxn modelId="{6D9405AF-5FC6-2646-BE5A-530BA9EBA959}" type="presParOf" srcId="{F7B89AFC-7956-0B46-98A1-AD643903F6A2}" destId="{4CE1D74B-8C29-1241-9DC3-00B7BEB37DF0}" srcOrd="0" destOrd="0" presId="urn:microsoft.com/office/officeart/2005/8/layout/list1"/>
    <dgm:cxn modelId="{C7C8EBCD-8E03-7348-B325-DB83084568F1}" type="presParOf" srcId="{F7B89AFC-7956-0B46-98A1-AD643903F6A2}" destId="{25F477E9-3126-0244-97A0-70D474ECA6F3}" srcOrd="1" destOrd="0" presId="urn:microsoft.com/office/officeart/2005/8/layout/list1"/>
    <dgm:cxn modelId="{EAEC3897-0893-EE49-9BBE-226ED7E4D885}" type="presParOf" srcId="{67EADC51-D6CD-2B48-B16C-EA85D594F423}" destId="{98B9BDD4-E922-794B-9166-9F7430E53470}" srcOrd="17" destOrd="0" presId="urn:microsoft.com/office/officeart/2005/8/layout/list1"/>
    <dgm:cxn modelId="{276EEF48-07EF-4C46-B43A-2615F3B2C745}" type="presParOf" srcId="{67EADC51-D6CD-2B48-B16C-EA85D594F423}" destId="{7C3BF676-7489-2742-998F-837F2D88AB57}" srcOrd="18" destOrd="0" presId="urn:microsoft.com/office/officeart/2005/8/layout/list1"/>
    <dgm:cxn modelId="{1AB1A12F-8726-A748-9EBF-B0072C1F337A}" type="presParOf" srcId="{67EADC51-D6CD-2B48-B16C-EA85D594F423}" destId="{08D3021D-D723-8841-8112-62A0D99BBAD6}" srcOrd="19" destOrd="0" presId="urn:microsoft.com/office/officeart/2005/8/layout/list1"/>
    <dgm:cxn modelId="{D7354FEE-477A-8F4D-A054-C3C2FBF173CD}" type="presParOf" srcId="{67EADC51-D6CD-2B48-B16C-EA85D594F423}" destId="{879CBDF5-6DCA-164B-848B-B9E419529ADA}" srcOrd="20" destOrd="0" presId="urn:microsoft.com/office/officeart/2005/8/layout/list1"/>
    <dgm:cxn modelId="{69CE7729-D5DD-9541-996D-1361A305D751}" type="presParOf" srcId="{879CBDF5-6DCA-164B-848B-B9E419529ADA}" destId="{2AD4F841-E522-C74A-9655-701850F23EE9}" srcOrd="0" destOrd="0" presId="urn:microsoft.com/office/officeart/2005/8/layout/list1"/>
    <dgm:cxn modelId="{567BEE75-EB3E-C744-912E-750B7F126D7F}" type="presParOf" srcId="{879CBDF5-6DCA-164B-848B-B9E419529ADA}" destId="{A82C66E1-373E-8048-A659-E4F6C5A5303C}" srcOrd="1" destOrd="0" presId="urn:microsoft.com/office/officeart/2005/8/layout/list1"/>
    <dgm:cxn modelId="{FFAE184D-8192-704B-9C76-97B4937A1778}" type="presParOf" srcId="{67EADC51-D6CD-2B48-B16C-EA85D594F423}" destId="{374AFC7F-F963-F54F-BADF-5566069545AD}" srcOrd="21" destOrd="0" presId="urn:microsoft.com/office/officeart/2005/8/layout/list1"/>
    <dgm:cxn modelId="{F2C4A862-CD11-0149-B42D-AFDBD111ACF4}" type="presParOf" srcId="{67EADC51-D6CD-2B48-B16C-EA85D594F423}" destId="{751B3479-5497-724A-8A2D-20C9538CFA39}"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67C9F5-008B-4D0B-B4B1-1FC788F0852B}"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AB3E42A2-D011-43C3-AB7B-3EBB4F532232}">
      <dgm:prSet/>
      <dgm:spPr/>
      <dgm:t>
        <a:bodyPr/>
        <a:lstStyle/>
        <a:p>
          <a:r>
            <a:rPr lang="fr-FR" b="1"/>
            <a:t>Regroupement de pages Web</a:t>
          </a:r>
          <a:endParaRPr lang="en-US"/>
        </a:p>
      </dgm:t>
    </dgm:pt>
    <dgm:pt modelId="{1EF53B57-51BC-4160-94E2-A77555D9DB98}" type="parTrans" cxnId="{7AC9CEC0-A30E-42AB-8E17-77575D8504FB}">
      <dgm:prSet/>
      <dgm:spPr/>
      <dgm:t>
        <a:bodyPr/>
        <a:lstStyle/>
        <a:p>
          <a:endParaRPr lang="en-US"/>
        </a:p>
      </dgm:t>
    </dgm:pt>
    <dgm:pt modelId="{BB18419D-1671-4FAD-AE79-E46994672531}" type="sibTrans" cxnId="{7AC9CEC0-A30E-42AB-8E17-77575D8504FB}">
      <dgm:prSet/>
      <dgm:spPr/>
      <dgm:t>
        <a:bodyPr/>
        <a:lstStyle/>
        <a:p>
          <a:endParaRPr lang="en-US"/>
        </a:p>
      </dgm:t>
    </dgm:pt>
    <dgm:pt modelId="{201C9694-A592-4273-AEA6-22F9C32609AB}">
      <dgm:prSet/>
      <dgm:spPr/>
      <dgm:t>
        <a:bodyPr/>
        <a:lstStyle/>
        <a:p>
          <a:r>
            <a:rPr lang="fr-FR"/>
            <a:t>autour d’une thématique commune </a:t>
          </a:r>
          <a:endParaRPr lang="en-US"/>
        </a:p>
      </dgm:t>
    </dgm:pt>
    <dgm:pt modelId="{3903C021-8BDE-4F8B-B41E-75984329EFFA}" type="parTrans" cxnId="{A2747326-DC05-4A5B-B0C6-83D52672DF84}">
      <dgm:prSet/>
      <dgm:spPr/>
      <dgm:t>
        <a:bodyPr/>
        <a:lstStyle/>
        <a:p>
          <a:endParaRPr lang="en-US"/>
        </a:p>
      </dgm:t>
    </dgm:pt>
    <dgm:pt modelId="{8596318A-CACB-40EC-AF8F-8443BAB64B23}" type="sibTrans" cxnId="{A2747326-DC05-4A5B-B0C6-83D52672DF84}">
      <dgm:prSet/>
      <dgm:spPr/>
      <dgm:t>
        <a:bodyPr/>
        <a:lstStyle/>
        <a:p>
          <a:endParaRPr lang="en-US"/>
        </a:p>
      </dgm:t>
    </dgm:pt>
    <dgm:pt modelId="{E57A453F-D3D8-4303-9642-B3E06BE7BB79}">
      <dgm:prSet/>
      <dgm:spPr/>
      <dgm:t>
        <a:bodyPr/>
        <a:lstStyle/>
        <a:p>
          <a:r>
            <a:rPr lang="fr-FR"/>
            <a:t>reliées entre elles par des liens hypertextes</a:t>
          </a:r>
          <a:endParaRPr lang="en-US"/>
        </a:p>
      </dgm:t>
    </dgm:pt>
    <dgm:pt modelId="{A1DEC0BC-DBE4-4321-90D5-ECCC56D134A5}" type="parTrans" cxnId="{3E4693A4-3BCD-48C0-AD24-7FBDBEA6A670}">
      <dgm:prSet/>
      <dgm:spPr/>
      <dgm:t>
        <a:bodyPr/>
        <a:lstStyle/>
        <a:p>
          <a:endParaRPr lang="en-US"/>
        </a:p>
      </dgm:t>
    </dgm:pt>
    <dgm:pt modelId="{DB9AE45B-F063-496A-BD4F-7CA95494C4B9}" type="sibTrans" cxnId="{3E4693A4-3BCD-48C0-AD24-7FBDBEA6A670}">
      <dgm:prSet/>
      <dgm:spPr/>
      <dgm:t>
        <a:bodyPr/>
        <a:lstStyle/>
        <a:p>
          <a:endParaRPr lang="en-US"/>
        </a:p>
      </dgm:t>
    </dgm:pt>
    <dgm:pt modelId="{3DFFDA93-1640-41DD-8107-BCBC114C30F8}">
      <dgm:prSet/>
      <dgm:spPr/>
      <dgm:t>
        <a:bodyPr/>
        <a:lstStyle/>
        <a:p>
          <a:r>
            <a:rPr lang="fr-FR"/>
            <a:t>émanant d’une même entité (organisation, entreprise, particulier...) </a:t>
          </a:r>
          <a:endParaRPr lang="en-US"/>
        </a:p>
      </dgm:t>
    </dgm:pt>
    <dgm:pt modelId="{5D1650D8-3F3B-46EE-8E45-2CCC3C1CE4B4}" type="parTrans" cxnId="{07C9ECEC-262A-4894-B609-C7315316ECD9}">
      <dgm:prSet/>
      <dgm:spPr/>
      <dgm:t>
        <a:bodyPr/>
        <a:lstStyle/>
        <a:p>
          <a:endParaRPr lang="en-US"/>
        </a:p>
      </dgm:t>
    </dgm:pt>
    <dgm:pt modelId="{91497885-2D9C-4D56-A58C-21449E48C874}" type="sibTrans" cxnId="{07C9ECEC-262A-4894-B609-C7315316ECD9}">
      <dgm:prSet/>
      <dgm:spPr/>
      <dgm:t>
        <a:bodyPr/>
        <a:lstStyle/>
        <a:p>
          <a:endParaRPr lang="en-US"/>
        </a:p>
      </dgm:t>
    </dgm:pt>
    <dgm:pt modelId="{DCCA2542-CA9E-41F0-A848-3162D0B0345B}">
      <dgm:prSet/>
      <dgm:spPr/>
      <dgm:t>
        <a:bodyPr/>
        <a:lstStyle/>
        <a:p>
          <a:r>
            <a:rPr lang="fr-FR"/>
            <a:t>accessibles à partir d’une page d’accueil commune</a:t>
          </a:r>
          <a:endParaRPr lang="en-US"/>
        </a:p>
      </dgm:t>
    </dgm:pt>
    <dgm:pt modelId="{07857DDB-B5AE-4B3A-B1A4-C4A5578F4275}" type="parTrans" cxnId="{AFA334BF-E7EC-44B6-A33D-DE2D4CEB226F}">
      <dgm:prSet/>
      <dgm:spPr/>
      <dgm:t>
        <a:bodyPr/>
        <a:lstStyle/>
        <a:p>
          <a:endParaRPr lang="en-US"/>
        </a:p>
      </dgm:t>
    </dgm:pt>
    <dgm:pt modelId="{18D00631-6DDF-4325-A05B-43F246234ED0}" type="sibTrans" cxnId="{AFA334BF-E7EC-44B6-A33D-DE2D4CEB226F}">
      <dgm:prSet/>
      <dgm:spPr/>
      <dgm:t>
        <a:bodyPr/>
        <a:lstStyle/>
        <a:p>
          <a:endParaRPr lang="en-US"/>
        </a:p>
      </dgm:t>
    </dgm:pt>
    <dgm:pt modelId="{288B42F7-C97F-437B-B56D-070028A285D9}">
      <dgm:prSet/>
      <dgm:spPr/>
      <dgm:t>
        <a:bodyPr/>
        <a:lstStyle/>
        <a:p>
          <a:r>
            <a:rPr lang="fr-FR"/>
            <a:t>accessibles à partir d’une URL de base commune</a:t>
          </a:r>
          <a:endParaRPr lang="en-US"/>
        </a:p>
      </dgm:t>
    </dgm:pt>
    <dgm:pt modelId="{75DE2BBF-941A-403B-B2A8-2EC487CDA725}" type="parTrans" cxnId="{CE693591-FCBE-4EA3-A2F1-4A7501A4D82E}">
      <dgm:prSet/>
      <dgm:spPr/>
      <dgm:t>
        <a:bodyPr/>
        <a:lstStyle/>
        <a:p>
          <a:endParaRPr lang="en-US"/>
        </a:p>
      </dgm:t>
    </dgm:pt>
    <dgm:pt modelId="{1E39E8C9-DC3C-4B9D-8F9B-294C6BE36406}" type="sibTrans" cxnId="{CE693591-FCBE-4EA3-A2F1-4A7501A4D82E}">
      <dgm:prSet/>
      <dgm:spPr/>
      <dgm:t>
        <a:bodyPr/>
        <a:lstStyle/>
        <a:p>
          <a:endParaRPr lang="en-US"/>
        </a:p>
      </dgm:t>
    </dgm:pt>
    <dgm:pt modelId="{19368B17-F71A-4FAD-A653-6CEDFF47E4D1}">
      <dgm:prSet/>
      <dgm:spPr/>
      <dgm:t>
        <a:bodyPr/>
        <a:lstStyle/>
        <a:p>
          <a:r>
            <a:rPr lang="fr-FR"/>
            <a:t>en général, localisées sur un même serveur </a:t>
          </a:r>
          <a:endParaRPr lang="en-US"/>
        </a:p>
      </dgm:t>
    </dgm:pt>
    <dgm:pt modelId="{67BFAD1B-3AC7-48B2-A428-2769FF69C68E}" type="parTrans" cxnId="{944C7982-6135-483B-A0F5-425EA18389B0}">
      <dgm:prSet/>
      <dgm:spPr/>
      <dgm:t>
        <a:bodyPr/>
        <a:lstStyle/>
        <a:p>
          <a:endParaRPr lang="en-US"/>
        </a:p>
      </dgm:t>
    </dgm:pt>
    <dgm:pt modelId="{D4F0D27E-C62D-45A1-B9AD-6D51C92B5E4B}" type="sibTrans" cxnId="{944C7982-6135-483B-A0F5-425EA18389B0}">
      <dgm:prSet/>
      <dgm:spPr/>
      <dgm:t>
        <a:bodyPr/>
        <a:lstStyle/>
        <a:p>
          <a:endParaRPr lang="en-US"/>
        </a:p>
      </dgm:t>
    </dgm:pt>
    <dgm:pt modelId="{C9247C6F-40E2-4865-8E6C-13BA837DADCC}">
      <dgm:prSet/>
      <dgm:spPr/>
      <dgm:t>
        <a:bodyPr/>
        <a:lstStyle/>
        <a:p>
          <a:r>
            <a:rPr lang="fr-FR" b="1"/>
            <a:t>Organisation hiérarchique</a:t>
          </a:r>
          <a:r>
            <a:rPr lang="fr-FR"/>
            <a:t> </a:t>
          </a:r>
          <a:endParaRPr lang="en-US"/>
        </a:p>
      </dgm:t>
    </dgm:pt>
    <dgm:pt modelId="{892C5173-589A-437A-B091-3209EDED6A16}" type="parTrans" cxnId="{F5CC4AFC-74CB-4DE0-ACD4-3945A79B6D70}">
      <dgm:prSet/>
      <dgm:spPr/>
      <dgm:t>
        <a:bodyPr/>
        <a:lstStyle/>
        <a:p>
          <a:endParaRPr lang="en-US"/>
        </a:p>
      </dgm:t>
    </dgm:pt>
    <dgm:pt modelId="{1CF81E1C-333C-4E0A-AD10-F891645EEA14}" type="sibTrans" cxnId="{F5CC4AFC-74CB-4DE0-ACD4-3945A79B6D70}">
      <dgm:prSet/>
      <dgm:spPr/>
      <dgm:t>
        <a:bodyPr/>
        <a:lstStyle/>
        <a:p>
          <a:endParaRPr lang="en-US"/>
        </a:p>
      </dgm:t>
    </dgm:pt>
    <dgm:pt modelId="{9B186B94-B145-4D9B-9AA2-15116C5BF608}">
      <dgm:prSet/>
      <dgm:spPr/>
      <dgm:t>
        <a:bodyPr/>
        <a:lstStyle/>
        <a:p>
          <a:r>
            <a:rPr lang="fr-FR"/>
            <a:t>structure sous forme d’arborescence de dossiers et de fichiers (comme un disque local) </a:t>
          </a:r>
          <a:endParaRPr lang="en-US"/>
        </a:p>
      </dgm:t>
    </dgm:pt>
    <dgm:pt modelId="{082D45BA-675B-4D22-BB01-5791BEE4F619}" type="parTrans" cxnId="{0F5560D4-072A-4689-9895-E0D7AAB6AC65}">
      <dgm:prSet/>
      <dgm:spPr/>
      <dgm:t>
        <a:bodyPr/>
        <a:lstStyle/>
        <a:p>
          <a:endParaRPr lang="en-US"/>
        </a:p>
      </dgm:t>
    </dgm:pt>
    <dgm:pt modelId="{59B87A54-53C8-4948-8D1F-377DE8974A49}" type="sibTrans" cxnId="{0F5560D4-072A-4689-9895-E0D7AAB6AC65}">
      <dgm:prSet/>
      <dgm:spPr/>
      <dgm:t>
        <a:bodyPr/>
        <a:lstStyle/>
        <a:p>
          <a:endParaRPr lang="en-US"/>
        </a:p>
      </dgm:t>
    </dgm:pt>
    <dgm:pt modelId="{E1C44A28-4866-460D-B058-038E78481527}">
      <dgm:prSet/>
      <dgm:spPr/>
      <dgm:t>
        <a:bodyPr/>
        <a:lstStyle/>
        <a:p>
          <a:r>
            <a:rPr lang="fr-FR"/>
            <a:t>permet de définir des chemins relatifs </a:t>
          </a:r>
          <a:endParaRPr lang="en-US"/>
        </a:p>
      </dgm:t>
    </dgm:pt>
    <dgm:pt modelId="{FBB5673C-A050-4813-9B92-71F25EDB712C}" type="parTrans" cxnId="{057DD293-F896-4FA3-ADF9-1671E4476F97}">
      <dgm:prSet/>
      <dgm:spPr/>
      <dgm:t>
        <a:bodyPr/>
        <a:lstStyle/>
        <a:p>
          <a:endParaRPr lang="en-US"/>
        </a:p>
      </dgm:t>
    </dgm:pt>
    <dgm:pt modelId="{CA3CCBE8-0293-4979-A50E-09A68906D7E5}" type="sibTrans" cxnId="{057DD293-F896-4FA3-ADF9-1671E4476F97}">
      <dgm:prSet/>
      <dgm:spPr/>
      <dgm:t>
        <a:bodyPr/>
        <a:lstStyle/>
        <a:p>
          <a:endParaRPr lang="en-US"/>
        </a:p>
      </dgm:t>
    </dgm:pt>
    <dgm:pt modelId="{7F9F1FC3-CA2F-48BF-9A98-84053BD15D90}">
      <dgm:prSet/>
      <dgm:spPr/>
      <dgm:t>
        <a:bodyPr/>
        <a:lstStyle/>
        <a:p>
          <a:r>
            <a:rPr lang="fr-FR"/>
            <a:t>exceptions (de plus en plus fréquentes) : pages générées dynamiquement </a:t>
          </a:r>
          <a:endParaRPr lang="en-US"/>
        </a:p>
      </dgm:t>
    </dgm:pt>
    <dgm:pt modelId="{D7B25310-79EE-4D6C-8853-C0ACD4793778}" type="parTrans" cxnId="{E3C931A4-088F-4E3E-8BEC-8306BCDEB8C4}">
      <dgm:prSet/>
      <dgm:spPr/>
      <dgm:t>
        <a:bodyPr/>
        <a:lstStyle/>
        <a:p>
          <a:endParaRPr lang="en-US"/>
        </a:p>
      </dgm:t>
    </dgm:pt>
    <dgm:pt modelId="{2093CE88-3802-44A1-B6FE-6480A1B0F117}" type="sibTrans" cxnId="{E3C931A4-088F-4E3E-8BEC-8306BCDEB8C4}">
      <dgm:prSet/>
      <dgm:spPr/>
      <dgm:t>
        <a:bodyPr/>
        <a:lstStyle/>
        <a:p>
          <a:endParaRPr lang="en-US"/>
        </a:p>
      </dgm:t>
    </dgm:pt>
    <dgm:pt modelId="{D5295CCF-9606-4024-A817-0F9D68E6F734}">
      <dgm:prSet/>
      <dgm:spPr/>
      <dgm:t>
        <a:bodyPr/>
        <a:lstStyle/>
        <a:p>
          <a:r>
            <a:rPr lang="fr-FR" b="1"/>
            <a:t>Liens vers et à partir d’autres sites</a:t>
          </a:r>
          <a:endParaRPr lang="en-US"/>
        </a:p>
      </dgm:t>
    </dgm:pt>
    <dgm:pt modelId="{5EDB4D9D-727F-4E0F-A2AB-661E75C63550}" type="parTrans" cxnId="{1B7D320C-E61E-4045-8D21-9C9F030C9B23}">
      <dgm:prSet/>
      <dgm:spPr/>
      <dgm:t>
        <a:bodyPr/>
        <a:lstStyle/>
        <a:p>
          <a:endParaRPr lang="en-US"/>
        </a:p>
      </dgm:t>
    </dgm:pt>
    <dgm:pt modelId="{61C93A53-418E-45C7-806D-5B53715F8A3B}" type="sibTrans" cxnId="{1B7D320C-E61E-4045-8D21-9C9F030C9B23}">
      <dgm:prSet/>
      <dgm:spPr/>
      <dgm:t>
        <a:bodyPr/>
        <a:lstStyle/>
        <a:p>
          <a:endParaRPr lang="en-US"/>
        </a:p>
      </dgm:t>
    </dgm:pt>
    <dgm:pt modelId="{462A62AE-E957-4C96-8FCB-46AA944DA00A}">
      <dgm:prSet/>
      <dgm:spPr/>
      <dgm:t>
        <a:bodyPr/>
        <a:lstStyle/>
        <a:p>
          <a:r>
            <a:rPr lang="fr-FR"/>
            <a:t>permettent de naviguer d’un site à un autre </a:t>
          </a:r>
          <a:endParaRPr lang="en-US"/>
        </a:p>
      </dgm:t>
    </dgm:pt>
    <dgm:pt modelId="{E3DBDBFD-0C54-4600-87ED-AC091B9459EB}" type="parTrans" cxnId="{15C3918A-9982-42DA-9222-050845BE0E2A}">
      <dgm:prSet/>
      <dgm:spPr/>
      <dgm:t>
        <a:bodyPr/>
        <a:lstStyle/>
        <a:p>
          <a:endParaRPr lang="en-US"/>
        </a:p>
      </dgm:t>
    </dgm:pt>
    <dgm:pt modelId="{3E4A53E9-C677-4B22-8853-1BEC57B1A499}" type="sibTrans" cxnId="{15C3918A-9982-42DA-9222-050845BE0E2A}">
      <dgm:prSet/>
      <dgm:spPr/>
      <dgm:t>
        <a:bodyPr/>
        <a:lstStyle/>
        <a:p>
          <a:endParaRPr lang="en-US"/>
        </a:p>
      </dgm:t>
    </dgm:pt>
    <dgm:pt modelId="{1F4D2C6E-B392-402E-B17B-62F4A5ECE849}">
      <dgm:prSet/>
      <dgm:spPr/>
      <dgm:t>
        <a:bodyPr/>
        <a:lstStyle/>
        <a:p>
          <a:r>
            <a:rPr lang="fr-FR"/>
            <a:t>composent la « toile » mondiale (World Wide Web) </a:t>
          </a:r>
          <a:endParaRPr lang="en-US"/>
        </a:p>
      </dgm:t>
    </dgm:pt>
    <dgm:pt modelId="{3FA7C01F-27DF-4F61-9445-88115DB51F3E}" type="parTrans" cxnId="{486EF76F-8FF5-42DB-9285-08793E6A626F}">
      <dgm:prSet/>
      <dgm:spPr/>
      <dgm:t>
        <a:bodyPr/>
        <a:lstStyle/>
        <a:p>
          <a:endParaRPr lang="en-US"/>
        </a:p>
      </dgm:t>
    </dgm:pt>
    <dgm:pt modelId="{5C0F3043-0152-4B28-9539-2CD02466962E}" type="sibTrans" cxnId="{486EF76F-8FF5-42DB-9285-08793E6A626F}">
      <dgm:prSet/>
      <dgm:spPr/>
      <dgm:t>
        <a:bodyPr/>
        <a:lstStyle/>
        <a:p>
          <a:endParaRPr lang="en-US"/>
        </a:p>
      </dgm:t>
    </dgm:pt>
    <dgm:pt modelId="{4A72B5D6-9214-CD4A-9A6F-1218245194A5}" type="pres">
      <dgm:prSet presAssocID="{E067C9F5-008B-4D0B-B4B1-1FC788F0852B}" presName="linear" presStyleCnt="0">
        <dgm:presLayoutVars>
          <dgm:animLvl val="lvl"/>
          <dgm:resizeHandles val="exact"/>
        </dgm:presLayoutVars>
      </dgm:prSet>
      <dgm:spPr/>
    </dgm:pt>
    <dgm:pt modelId="{6AFF2427-FE42-554A-824B-BA6FA03E792B}" type="pres">
      <dgm:prSet presAssocID="{AB3E42A2-D011-43C3-AB7B-3EBB4F532232}" presName="parentText" presStyleLbl="node1" presStyleIdx="0" presStyleCnt="3">
        <dgm:presLayoutVars>
          <dgm:chMax val="0"/>
          <dgm:bulletEnabled val="1"/>
        </dgm:presLayoutVars>
      </dgm:prSet>
      <dgm:spPr/>
    </dgm:pt>
    <dgm:pt modelId="{8518C8A5-ACA0-8449-B028-3ECCFF53F9E2}" type="pres">
      <dgm:prSet presAssocID="{AB3E42A2-D011-43C3-AB7B-3EBB4F532232}" presName="childText" presStyleLbl="revTx" presStyleIdx="0" presStyleCnt="3">
        <dgm:presLayoutVars>
          <dgm:bulletEnabled val="1"/>
        </dgm:presLayoutVars>
      </dgm:prSet>
      <dgm:spPr/>
    </dgm:pt>
    <dgm:pt modelId="{D143A19A-AE94-ED48-ACA5-1167DAD7E542}" type="pres">
      <dgm:prSet presAssocID="{C9247C6F-40E2-4865-8E6C-13BA837DADCC}" presName="parentText" presStyleLbl="node1" presStyleIdx="1" presStyleCnt="3">
        <dgm:presLayoutVars>
          <dgm:chMax val="0"/>
          <dgm:bulletEnabled val="1"/>
        </dgm:presLayoutVars>
      </dgm:prSet>
      <dgm:spPr/>
    </dgm:pt>
    <dgm:pt modelId="{4748825B-A491-D24C-8734-E147417E900E}" type="pres">
      <dgm:prSet presAssocID="{C9247C6F-40E2-4865-8E6C-13BA837DADCC}" presName="childText" presStyleLbl="revTx" presStyleIdx="1" presStyleCnt="3">
        <dgm:presLayoutVars>
          <dgm:bulletEnabled val="1"/>
        </dgm:presLayoutVars>
      </dgm:prSet>
      <dgm:spPr/>
    </dgm:pt>
    <dgm:pt modelId="{8E6340B8-6553-3449-994E-8BA124567206}" type="pres">
      <dgm:prSet presAssocID="{D5295CCF-9606-4024-A817-0F9D68E6F734}" presName="parentText" presStyleLbl="node1" presStyleIdx="2" presStyleCnt="3">
        <dgm:presLayoutVars>
          <dgm:chMax val="0"/>
          <dgm:bulletEnabled val="1"/>
        </dgm:presLayoutVars>
      </dgm:prSet>
      <dgm:spPr/>
    </dgm:pt>
    <dgm:pt modelId="{4B2576BE-1E7D-5549-B7F6-E00CE9CA0D06}" type="pres">
      <dgm:prSet presAssocID="{D5295CCF-9606-4024-A817-0F9D68E6F734}" presName="childText" presStyleLbl="revTx" presStyleIdx="2" presStyleCnt="3">
        <dgm:presLayoutVars>
          <dgm:bulletEnabled val="1"/>
        </dgm:presLayoutVars>
      </dgm:prSet>
      <dgm:spPr/>
    </dgm:pt>
  </dgm:ptLst>
  <dgm:cxnLst>
    <dgm:cxn modelId="{5353E201-5292-8D44-A898-312B7305A830}" type="presOf" srcId="{3DFFDA93-1640-41DD-8107-BCBC114C30F8}" destId="{8518C8A5-ACA0-8449-B028-3ECCFF53F9E2}" srcOrd="0" destOrd="2" presId="urn:microsoft.com/office/officeart/2005/8/layout/vList2"/>
    <dgm:cxn modelId="{038A6208-F8FD-C145-9D53-79516A9CA4D0}" type="presOf" srcId="{DCCA2542-CA9E-41F0-A848-3162D0B0345B}" destId="{8518C8A5-ACA0-8449-B028-3ECCFF53F9E2}" srcOrd="0" destOrd="3" presId="urn:microsoft.com/office/officeart/2005/8/layout/vList2"/>
    <dgm:cxn modelId="{1B7D320C-E61E-4045-8D21-9C9F030C9B23}" srcId="{E067C9F5-008B-4D0B-B4B1-1FC788F0852B}" destId="{D5295CCF-9606-4024-A817-0F9D68E6F734}" srcOrd="2" destOrd="0" parTransId="{5EDB4D9D-727F-4E0F-A2AB-661E75C63550}" sibTransId="{61C93A53-418E-45C7-806D-5B53715F8A3B}"/>
    <dgm:cxn modelId="{E39CE714-D618-9E47-9CD2-9C7A6625DB4A}" type="presOf" srcId="{E1C44A28-4866-460D-B058-038E78481527}" destId="{4748825B-A491-D24C-8734-E147417E900E}" srcOrd="0" destOrd="1" presId="urn:microsoft.com/office/officeart/2005/8/layout/vList2"/>
    <dgm:cxn modelId="{4B4AE618-BBD8-AE48-8DE4-3526BC15CE7A}" type="presOf" srcId="{E067C9F5-008B-4D0B-B4B1-1FC788F0852B}" destId="{4A72B5D6-9214-CD4A-9A6F-1218245194A5}" srcOrd="0" destOrd="0" presId="urn:microsoft.com/office/officeart/2005/8/layout/vList2"/>
    <dgm:cxn modelId="{A2747326-DC05-4A5B-B0C6-83D52672DF84}" srcId="{AB3E42A2-D011-43C3-AB7B-3EBB4F532232}" destId="{201C9694-A592-4273-AEA6-22F9C32609AB}" srcOrd="0" destOrd="0" parTransId="{3903C021-8BDE-4F8B-B41E-75984329EFFA}" sibTransId="{8596318A-CACB-40EC-AF8F-8443BAB64B23}"/>
    <dgm:cxn modelId="{85E74230-2E87-6D4C-9FB8-56ED6C115454}" type="presOf" srcId="{288B42F7-C97F-437B-B56D-070028A285D9}" destId="{8518C8A5-ACA0-8449-B028-3ECCFF53F9E2}" srcOrd="0" destOrd="4" presId="urn:microsoft.com/office/officeart/2005/8/layout/vList2"/>
    <dgm:cxn modelId="{DE9C4D65-28A9-8646-8A1B-7142426BC84D}" type="presOf" srcId="{D5295CCF-9606-4024-A817-0F9D68E6F734}" destId="{8E6340B8-6553-3449-994E-8BA124567206}" srcOrd="0" destOrd="0" presId="urn:microsoft.com/office/officeart/2005/8/layout/vList2"/>
    <dgm:cxn modelId="{98A94B6D-F673-3B48-B806-8241EA0EAE0D}" type="presOf" srcId="{462A62AE-E957-4C96-8FCB-46AA944DA00A}" destId="{4B2576BE-1E7D-5549-B7F6-E00CE9CA0D06}" srcOrd="0" destOrd="0" presId="urn:microsoft.com/office/officeart/2005/8/layout/vList2"/>
    <dgm:cxn modelId="{486EF76F-8FF5-42DB-9285-08793E6A626F}" srcId="{D5295CCF-9606-4024-A817-0F9D68E6F734}" destId="{1F4D2C6E-B392-402E-B17B-62F4A5ECE849}" srcOrd="1" destOrd="0" parTransId="{3FA7C01F-27DF-4F61-9445-88115DB51F3E}" sibTransId="{5C0F3043-0152-4B28-9539-2CD02466962E}"/>
    <dgm:cxn modelId="{DC1F0473-D381-1647-94E8-62D1C91239B4}" type="presOf" srcId="{9B186B94-B145-4D9B-9AA2-15116C5BF608}" destId="{4748825B-A491-D24C-8734-E147417E900E}" srcOrd="0" destOrd="0" presId="urn:microsoft.com/office/officeart/2005/8/layout/vList2"/>
    <dgm:cxn modelId="{87F67F77-D2B9-7748-8691-7C4BF4D3E187}" type="presOf" srcId="{201C9694-A592-4273-AEA6-22F9C32609AB}" destId="{8518C8A5-ACA0-8449-B028-3ECCFF53F9E2}" srcOrd="0" destOrd="0" presId="urn:microsoft.com/office/officeart/2005/8/layout/vList2"/>
    <dgm:cxn modelId="{944C7982-6135-483B-A0F5-425EA18389B0}" srcId="{AB3E42A2-D011-43C3-AB7B-3EBB4F532232}" destId="{19368B17-F71A-4FAD-A653-6CEDFF47E4D1}" srcOrd="5" destOrd="0" parTransId="{67BFAD1B-3AC7-48B2-A428-2769FF69C68E}" sibTransId="{D4F0D27E-C62D-45A1-B9AD-6D51C92B5E4B}"/>
    <dgm:cxn modelId="{15C3918A-9982-42DA-9222-050845BE0E2A}" srcId="{D5295CCF-9606-4024-A817-0F9D68E6F734}" destId="{462A62AE-E957-4C96-8FCB-46AA944DA00A}" srcOrd="0" destOrd="0" parTransId="{E3DBDBFD-0C54-4600-87ED-AC091B9459EB}" sibTransId="{3E4A53E9-C677-4B22-8853-1BEC57B1A499}"/>
    <dgm:cxn modelId="{A6BD528F-52D1-D04B-A34A-B0061E3C5E40}" type="presOf" srcId="{AB3E42A2-D011-43C3-AB7B-3EBB4F532232}" destId="{6AFF2427-FE42-554A-824B-BA6FA03E792B}" srcOrd="0" destOrd="0" presId="urn:microsoft.com/office/officeart/2005/8/layout/vList2"/>
    <dgm:cxn modelId="{90D91C90-95C3-9046-99F7-6235FA106026}" type="presOf" srcId="{19368B17-F71A-4FAD-A653-6CEDFF47E4D1}" destId="{8518C8A5-ACA0-8449-B028-3ECCFF53F9E2}" srcOrd="0" destOrd="5" presId="urn:microsoft.com/office/officeart/2005/8/layout/vList2"/>
    <dgm:cxn modelId="{CE693591-FCBE-4EA3-A2F1-4A7501A4D82E}" srcId="{AB3E42A2-D011-43C3-AB7B-3EBB4F532232}" destId="{288B42F7-C97F-437B-B56D-070028A285D9}" srcOrd="4" destOrd="0" parTransId="{75DE2BBF-941A-403B-B2A8-2EC487CDA725}" sibTransId="{1E39E8C9-DC3C-4B9D-8F9B-294C6BE36406}"/>
    <dgm:cxn modelId="{057DD293-F896-4FA3-ADF9-1671E4476F97}" srcId="{C9247C6F-40E2-4865-8E6C-13BA837DADCC}" destId="{E1C44A28-4866-460D-B058-038E78481527}" srcOrd="1" destOrd="0" parTransId="{FBB5673C-A050-4813-9B92-71F25EDB712C}" sibTransId="{CA3CCBE8-0293-4979-A50E-09A68906D7E5}"/>
    <dgm:cxn modelId="{B4147E9A-97FF-C34E-A934-A92C02C09A5C}" type="presOf" srcId="{1F4D2C6E-B392-402E-B17B-62F4A5ECE849}" destId="{4B2576BE-1E7D-5549-B7F6-E00CE9CA0D06}" srcOrd="0" destOrd="1" presId="urn:microsoft.com/office/officeart/2005/8/layout/vList2"/>
    <dgm:cxn modelId="{E3C931A4-088F-4E3E-8BEC-8306BCDEB8C4}" srcId="{C9247C6F-40E2-4865-8E6C-13BA837DADCC}" destId="{7F9F1FC3-CA2F-48BF-9A98-84053BD15D90}" srcOrd="2" destOrd="0" parTransId="{D7B25310-79EE-4D6C-8853-C0ACD4793778}" sibTransId="{2093CE88-3802-44A1-B6FE-6480A1B0F117}"/>
    <dgm:cxn modelId="{3E4693A4-3BCD-48C0-AD24-7FBDBEA6A670}" srcId="{AB3E42A2-D011-43C3-AB7B-3EBB4F532232}" destId="{E57A453F-D3D8-4303-9642-B3E06BE7BB79}" srcOrd="1" destOrd="0" parTransId="{A1DEC0BC-DBE4-4321-90D5-ECCC56D134A5}" sibTransId="{DB9AE45B-F063-496A-BD4F-7CA95494C4B9}"/>
    <dgm:cxn modelId="{32AEB7B5-72D0-1C4F-BFB6-672A0C9292B3}" type="presOf" srcId="{C9247C6F-40E2-4865-8E6C-13BA837DADCC}" destId="{D143A19A-AE94-ED48-ACA5-1167DAD7E542}" srcOrd="0" destOrd="0" presId="urn:microsoft.com/office/officeart/2005/8/layout/vList2"/>
    <dgm:cxn modelId="{AFA334BF-E7EC-44B6-A33D-DE2D4CEB226F}" srcId="{AB3E42A2-D011-43C3-AB7B-3EBB4F532232}" destId="{DCCA2542-CA9E-41F0-A848-3162D0B0345B}" srcOrd="3" destOrd="0" parTransId="{07857DDB-B5AE-4B3A-B1A4-C4A5578F4275}" sibTransId="{18D00631-6DDF-4325-A05B-43F246234ED0}"/>
    <dgm:cxn modelId="{7AC9CEC0-A30E-42AB-8E17-77575D8504FB}" srcId="{E067C9F5-008B-4D0B-B4B1-1FC788F0852B}" destId="{AB3E42A2-D011-43C3-AB7B-3EBB4F532232}" srcOrd="0" destOrd="0" parTransId="{1EF53B57-51BC-4160-94E2-A77555D9DB98}" sibTransId="{BB18419D-1671-4FAD-AE79-E46994672531}"/>
    <dgm:cxn modelId="{B6FB7DD2-CDE6-0D4F-854D-764DB5C6BF73}" type="presOf" srcId="{E57A453F-D3D8-4303-9642-B3E06BE7BB79}" destId="{8518C8A5-ACA0-8449-B028-3ECCFF53F9E2}" srcOrd="0" destOrd="1" presId="urn:microsoft.com/office/officeart/2005/8/layout/vList2"/>
    <dgm:cxn modelId="{850A8FD3-9144-4746-9FA2-E3915A2F21E4}" type="presOf" srcId="{7F9F1FC3-CA2F-48BF-9A98-84053BD15D90}" destId="{4748825B-A491-D24C-8734-E147417E900E}" srcOrd="0" destOrd="2" presId="urn:microsoft.com/office/officeart/2005/8/layout/vList2"/>
    <dgm:cxn modelId="{0F5560D4-072A-4689-9895-E0D7AAB6AC65}" srcId="{C9247C6F-40E2-4865-8E6C-13BA837DADCC}" destId="{9B186B94-B145-4D9B-9AA2-15116C5BF608}" srcOrd="0" destOrd="0" parTransId="{082D45BA-675B-4D22-BB01-5791BEE4F619}" sibTransId="{59B87A54-53C8-4948-8D1F-377DE8974A49}"/>
    <dgm:cxn modelId="{07C9ECEC-262A-4894-B609-C7315316ECD9}" srcId="{AB3E42A2-D011-43C3-AB7B-3EBB4F532232}" destId="{3DFFDA93-1640-41DD-8107-BCBC114C30F8}" srcOrd="2" destOrd="0" parTransId="{5D1650D8-3F3B-46EE-8E45-2CCC3C1CE4B4}" sibTransId="{91497885-2D9C-4D56-A58C-21449E48C874}"/>
    <dgm:cxn modelId="{F5CC4AFC-74CB-4DE0-ACD4-3945A79B6D70}" srcId="{E067C9F5-008B-4D0B-B4B1-1FC788F0852B}" destId="{C9247C6F-40E2-4865-8E6C-13BA837DADCC}" srcOrd="1" destOrd="0" parTransId="{892C5173-589A-437A-B091-3209EDED6A16}" sibTransId="{1CF81E1C-333C-4E0A-AD10-F891645EEA14}"/>
    <dgm:cxn modelId="{B38C3D7C-B0CB-2342-AFC4-B256AA6FD564}" type="presParOf" srcId="{4A72B5D6-9214-CD4A-9A6F-1218245194A5}" destId="{6AFF2427-FE42-554A-824B-BA6FA03E792B}" srcOrd="0" destOrd="0" presId="urn:microsoft.com/office/officeart/2005/8/layout/vList2"/>
    <dgm:cxn modelId="{70022F4B-ED97-A04F-BA1C-B26D625FA04A}" type="presParOf" srcId="{4A72B5D6-9214-CD4A-9A6F-1218245194A5}" destId="{8518C8A5-ACA0-8449-B028-3ECCFF53F9E2}" srcOrd="1" destOrd="0" presId="urn:microsoft.com/office/officeart/2005/8/layout/vList2"/>
    <dgm:cxn modelId="{1E46C8EA-0C1A-E346-838A-4F61FB5DF0F5}" type="presParOf" srcId="{4A72B5D6-9214-CD4A-9A6F-1218245194A5}" destId="{D143A19A-AE94-ED48-ACA5-1167DAD7E542}" srcOrd="2" destOrd="0" presId="urn:microsoft.com/office/officeart/2005/8/layout/vList2"/>
    <dgm:cxn modelId="{F27295FB-6BCD-054C-A3C7-1C22EEC1E05C}" type="presParOf" srcId="{4A72B5D6-9214-CD4A-9A6F-1218245194A5}" destId="{4748825B-A491-D24C-8734-E147417E900E}" srcOrd="3" destOrd="0" presId="urn:microsoft.com/office/officeart/2005/8/layout/vList2"/>
    <dgm:cxn modelId="{7CA3F302-D62C-CD41-8EC6-9ECFE7876329}" type="presParOf" srcId="{4A72B5D6-9214-CD4A-9A6F-1218245194A5}" destId="{8E6340B8-6553-3449-994E-8BA124567206}" srcOrd="4" destOrd="0" presId="urn:microsoft.com/office/officeart/2005/8/layout/vList2"/>
    <dgm:cxn modelId="{84E27FE8-6E0B-974E-A847-D03C51496D61}" type="presParOf" srcId="{4A72B5D6-9214-CD4A-9A6F-1218245194A5}" destId="{4B2576BE-1E7D-5549-B7F6-E00CE9CA0D06}"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9EC0AB-B4E2-7B42-BC4C-548166D983D0}">
      <dsp:nvSpPr>
        <dsp:cNvPr id="0" name=""/>
        <dsp:cNvSpPr/>
      </dsp:nvSpPr>
      <dsp:spPr>
        <a:xfrm>
          <a:off x="961120" y="2079"/>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Internet</a:t>
          </a:r>
          <a:endParaRPr lang="en-US" sz="3300" kern="1200"/>
        </a:p>
      </dsp:txBody>
      <dsp:txXfrm>
        <a:off x="961120" y="2079"/>
        <a:ext cx="2094322" cy="1256593"/>
      </dsp:txXfrm>
    </dsp:sp>
    <dsp:sp modelId="{140481FA-7EEB-9047-B3C5-FBAF77842DC3}">
      <dsp:nvSpPr>
        <dsp:cNvPr id="0" name=""/>
        <dsp:cNvSpPr/>
      </dsp:nvSpPr>
      <dsp:spPr>
        <a:xfrm>
          <a:off x="3264875" y="2079"/>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Web</a:t>
          </a:r>
          <a:endParaRPr lang="en-US" sz="3300" kern="1200"/>
        </a:p>
      </dsp:txBody>
      <dsp:txXfrm>
        <a:off x="3264875" y="2079"/>
        <a:ext cx="2094322" cy="1256593"/>
      </dsp:txXfrm>
    </dsp:sp>
    <dsp:sp modelId="{3E4C3EC4-0C6D-5C4A-89BA-7070CBD1BB52}">
      <dsp:nvSpPr>
        <dsp:cNvPr id="0" name=""/>
        <dsp:cNvSpPr/>
      </dsp:nvSpPr>
      <dsp:spPr>
        <a:xfrm>
          <a:off x="5568630" y="2079"/>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Site Web</a:t>
          </a:r>
          <a:endParaRPr lang="en-US" sz="3300" kern="1200"/>
        </a:p>
      </dsp:txBody>
      <dsp:txXfrm>
        <a:off x="5568630" y="2079"/>
        <a:ext cx="2094322" cy="1256593"/>
      </dsp:txXfrm>
    </dsp:sp>
    <dsp:sp modelId="{EDF65EEE-85B4-CB4E-B166-39B7B055846A}">
      <dsp:nvSpPr>
        <dsp:cNvPr id="0" name=""/>
        <dsp:cNvSpPr/>
      </dsp:nvSpPr>
      <dsp:spPr>
        <a:xfrm>
          <a:off x="7872385" y="2079"/>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Langages des balises</a:t>
          </a:r>
          <a:endParaRPr lang="en-US" sz="3300" kern="1200"/>
        </a:p>
      </dsp:txBody>
      <dsp:txXfrm>
        <a:off x="7872385" y="2079"/>
        <a:ext cx="2094322" cy="1256593"/>
      </dsp:txXfrm>
    </dsp:sp>
    <dsp:sp modelId="{AA1DD10D-E4E7-0145-B509-A273D6555D16}">
      <dsp:nvSpPr>
        <dsp:cNvPr id="0" name=""/>
        <dsp:cNvSpPr/>
      </dsp:nvSpPr>
      <dsp:spPr>
        <a:xfrm>
          <a:off x="961120" y="1468105"/>
          <a:ext cx="2094322" cy="125659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CMS</a:t>
          </a:r>
          <a:endParaRPr lang="en-US" sz="3300" kern="1200"/>
        </a:p>
      </dsp:txBody>
      <dsp:txXfrm>
        <a:off x="961120" y="1468105"/>
        <a:ext cx="2094322" cy="1256593"/>
      </dsp:txXfrm>
    </dsp:sp>
    <dsp:sp modelId="{39217260-B3C5-3148-90B5-E53F8F60487F}">
      <dsp:nvSpPr>
        <dsp:cNvPr id="0" name=""/>
        <dsp:cNvSpPr/>
      </dsp:nvSpPr>
      <dsp:spPr>
        <a:xfrm>
          <a:off x="3264875" y="1468105"/>
          <a:ext cx="2094322" cy="125659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HTM</a:t>
          </a:r>
          <a:endParaRPr lang="en-US" sz="3300" kern="1200"/>
        </a:p>
      </dsp:txBody>
      <dsp:txXfrm>
        <a:off x="3264875" y="1468105"/>
        <a:ext cx="2094322" cy="1256593"/>
      </dsp:txXfrm>
    </dsp:sp>
    <dsp:sp modelId="{C520C055-C942-DE4F-9FF5-90B9FDF04345}">
      <dsp:nvSpPr>
        <dsp:cNvPr id="0" name=""/>
        <dsp:cNvSpPr/>
      </dsp:nvSpPr>
      <dsp:spPr>
        <a:xfrm>
          <a:off x="5568630" y="1468105"/>
          <a:ext cx="2094322" cy="125659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Dublin Core</a:t>
          </a:r>
          <a:endParaRPr lang="en-US" sz="3300" kern="1200"/>
        </a:p>
      </dsp:txBody>
      <dsp:txXfrm>
        <a:off x="5568630" y="1468105"/>
        <a:ext cx="2094322" cy="1256593"/>
      </dsp:txXfrm>
    </dsp:sp>
    <dsp:sp modelId="{CA037DDD-C6CD-844C-9DB5-C1A3CBB94DDA}">
      <dsp:nvSpPr>
        <dsp:cNvPr id="0" name=""/>
        <dsp:cNvSpPr/>
      </dsp:nvSpPr>
      <dsp:spPr>
        <a:xfrm>
          <a:off x="7872385" y="1468105"/>
          <a:ext cx="2094322" cy="125659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XML</a:t>
          </a:r>
          <a:endParaRPr lang="en-US" sz="3300" kern="1200"/>
        </a:p>
      </dsp:txBody>
      <dsp:txXfrm>
        <a:off x="7872385" y="1468105"/>
        <a:ext cx="2094322" cy="1256593"/>
      </dsp:txXfrm>
    </dsp:sp>
    <dsp:sp modelId="{E68FDB43-9637-3040-AEDF-53433ABF36F2}">
      <dsp:nvSpPr>
        <dsp:cNvPr id="0" name=""/>
        <dsp:cNvSpPr/>
      </dsp:nvSpPr>
      <dsp:spPr>
        <a:xfrm>
          <a:off x="4416753" y="2934131"/>
          <a:ext cx="2094322" cy="12565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fr-FR" sz="3300" kern="1200"/>
            <a:t>Exemples</a:t>
          </a:r>
          <a:endParaRPr lang="en-US" sz="3300" kern="1200"/>
        </a:p>
      </dsp:txBody>
      <dsp:txXfrm>
        <a:off x="4416753" y="2934131"/>
        <a:ext cx="2094322" cy="1256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CFB745-7A58-B744-84AE-9DFD4693B39B}">
      <dsp:nvSpPr>
        <dsp:cNvPr id="0" name=""/>
        <dsp:cNvSpPr/>
      </dsp:nvSpPr>
      <dsp:spPr>
        <a:xfrm>
          <a:off x="0" y="437270"/>
          <a:ext cx="6666833" cy="478800"/>
        </a:xfrm>
        <a:prstGeom prst="rect">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7B4E790-08C2-0C4B-8CE5-49C5AB808544}">
      <dsp:nvSpPr>
        <dsp:cNvPr id="0" name=""/>
        <dsp:cNvSpPr/>
      </dsp:nvSpPr>
      <dsp:spPr>
        <a:xfrm>
          <a:off x="333341" y="156829"/>
          <a:ext cx="4666783" cy="56088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FR" sz="1900" kern="1200"/>
            <a:t>World Wide Web (WWW, Toile) </a:t>
          </a:r>
          <a:endParaRPr lang="en-US" sz="1900" kern="1200"/>
        </a:p>
      </dsp:txBody>
      <dsp:txXfrm>
        <a:off x="360721" y="184209"/>
        <a:ext cx="4612023" cy="506120"/>
      </dsp:txXfrm>
    </dsp:sp>
    <dsp:sp modelId="{FC9B8F73-2BF2-D148-8E64-79DD3F92581A}">
      <dsp:nvSpPr>
        <dsp:cNvPr id="0" name=""/>
        <dsp:cNvSpPr/>
      </dsp:nvSpPr>
      <dsp:spPr>
        <a:xfrm>
          <a:off x="0" y="1299110"/>
          <a:ext cx="6666833" cy="1645875"/>
        </a:xfrm>
        <a:prstGeom prst="rect">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FR" sz="1900" kern="1200"/>
            <a:t>ensemble de données disponibles sur les serveurs accessibles par Internet </a:t>
          </a:r>
          <a:endParaRPr lang="en-US" sz="1900" kern="1200"/>
        </a:p>
        <a:p>
          <a:pPr marL="171450" lvl="1" indent="-171450" algn="l" defTabSz="844550">
            <a:lnSpc>
              <a:spcPct val="90000"/>
            </a:lnSpc>
            <a:spcBef>
              <a:spcPct val="0"/>
            </a:spcBef>
            <a:spcAft>
              <a:spcPct val="15000"/>
            </a:spcAft>
            <a:buChar char="•"/>
          </a:pPr>
          <a:r>
            <a:rPr lang="fr-FR" sz="1900" kern="1200"/>
            <a:t>pouvant être visualisées et/ou utilisées avec un navigateur Web </a:t>
          </a:r>
          <a:endParaRPr lang="en-US" sz="1900" kern="1200"/>
        </a:p>
      </dsp:txBody>
      <dsp:txXfrm>
        <a:off x="0" y="1299110"/>
        <a:ext cx="6666833" cy="1645875"/>
      </dsp:txXfrm>
    </dsp:sp>
    <dsp:sp modelId="{9900D592-D383-094C-A534-7C0B79405A85}">
      <dsp:nvSpPr>
        <dsp:cNvPr id="0" name=""/>
        <dsp:cNvSpPr/>
      </dsp:nvSpPr>
      <dsp:spPr>
        <a:xfrm>
          <a:off x="333341" y="1018670"/>
          <a:ext cx="4666783" cy="560880"/>
        </a:xfrm>
        <a:prstGeom prst="roundRect">
          <a:avLst/>
        </a:prstGeom>
        <a:gradFill rotWithShape="0">
          <a:gsLst>
            <a:gs pos="0">
              <a:schemeClr val="accent2">
                <a:hueOff val="-485121"/>
                <a:satOff val="-27976"/>
                <a:lumOff val="2876"/>
                <a:alphaOff val="0"/>
                <a:satMod val="103000"/>
                <a:lumMod val="102000"/>
                <a:tint val="94000"/>
              </a:schemeClr>
            </a:gs>
            <a:gs pos="50000">
              <a:schemeClr val="accent2">
                <a:hueOff val="-485121"/>
                <a:satOff val="-27976"/>
                <a:lumOff val="2876"/>
                <a:alphaOff val="0"/>
                <a:satMod val="110000"/>
                <a:lumMod val="100000"/>
                <a:shade val="100000"/>
              </a:schemeClr>
            </a:gs>
            <a:gs pos="100000">
              <a:schemeClr val="accent2">
                <a:hueOff val="-485121"/>
                <a:satOff val="-27976"/>
                <a:lumOff val="287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FR" sz="1900" kern="1200"/>
            <a:t>Définition </a:t>
          </a:r>
          <a:endParaRPr lang="en-US" sz="1900" kern="1200"/>
        </a:p>
      </dsp:txBody>
      <dsp:txXfrm>
        <a:off x="360721" y="1046050"/>
        <a:ext cx="4612023" cy="506120"/>
      </dsp:txXfrm>
    </dsp:sp>
    <dsp:sp modelId="{2EDF5A19-6FD9-1A40-90FB-40F66BF36F6A}">
      <dsp:nvSpPr>
        <dsp:cNvPr id="0" name=""/>
        <dsp:cNvSpPr/>
      </dsp:nvSpPr>
      <dsp:spPr>
        <a:xfrm>
          <a:off x="0" y="3328025"/>
          <a:ext cx="6666833" cy="478800"/>
        </a:xfrm>
        <a:prstGeom prst="rect">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sp>
    <dsp:sp modelId="{FB00EBA0-7625-A846-837C-FC51D6264FA4}">
      <dsp:nvSpPr>
        <dsp:cNvPr id="0" name=""/>
        <dsp:cNvSpPr/>
      </dsp:nvSpPr>
      <dsp:spPr>
        <a:xfrm>
          <a:off x="333341" y="3047585"/>
          <a:ext cx="4666783" cy="560880"/>
        </a:xfrm>
        <a:prstGeom prst="roundRect">
          <a:avLst/>
        </a:prstGeom>
        <a:gradFill rotWithShape="0">
          <a:gsLst>
            <a:gs pos="0">
              <a:schemeClr val="accent2">
                <a:hueOff val="-970242"/>
                <a:satOff val="-55952"/>
                <a:lumOff val="5752"/>
                <a:alphaOff val="0"/>
                <a:satMod val="103000"/>
                <a:lumMod val="102000"/>
                <a:tint val="94000"/>
              </a:schemeClr>
            </a:gs>
            <a:gs pos="50000">
              <a:schemeClr val="accent2">
                <a:hueOff val="-970242"/>
                <a:satOff val="-55952"/>
                <a:lumOff val="5752"/>
                <a:alphaOff val="0"/>
                <a:satMod val="110000"/>
                <a:lumMod val="100000"/>
                <a:shade val="100000"/>
              </a:schemeClr>
            </a:gs>
            <a:gs pos="100000">
              <a:schemeClr val="accent2">
                <a:hueOff val="-970242"/>
                <a:satOff val="-55952"/>
                <a:lumOff val="575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FR" sz="1900" kern="1200"/>
            <a:t>regroupées sous forme de pages et de sites </a:t>
          </a:r>
          <a:endParaRPr lang="en-US" sz="1900" kern="1200"/>
        </a:p>
      </dsp:txBody>
      <dsp:txXfrm>
        <a:off x="360721" y="3074965"/>
        <a:ext cx="4612023" cy="506120"/>
      </dsp:txXfrm>
    </dsp:sp>
    <dsp:sp modelId="{A0FBBC74-C100-8F47-AA2A-E3B42E56401A}">
      <dsp:nvSpPr>
        <dsp:cNvPr id="0" name=""/>
        <dsp:cNvSpPr/>
      </dsp:nvSpPr>
      <dsp:spPr>
        <a:xfrm>
          <a:off x="0" y="4189864"/>
          <a:ext cx="6666833" cy="1107225"/>
        </a:xfrm>
        <a:prstGeom prst="rect">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395732" rIns="517420" bIns="135128" numCol="1" spcCol="1270" anchor="t" anchorCtr="0">
          <a:noAutofit/>
        </a:bodyPr>
        <a:lstStyle/>
        <a:p>
          <a:pPr marL="171450" lvl="1" indent="-171450" algn="l" defTabSz="844550">
            <a:lnSpc>
              <a:spcPct val="90000"/>
            </a:lnSpc>
            <a:spcBef>
              <a:spcPct val="0"/>
            </a:spcBef>
            <a:spcAft>
              <a:spcPct val="15000"/>
            </a:spcAft>
            <a:buChar char="•"/>
          </a:pPr>
          <a:r>
            <a:rPr lang="fr-FR" sz="1900" kern="1200"/>
            <a:t>Internet  /= support de communication </a:t>
          </a:r>
          <a:endParaRPr lang="en-US" sz="1900" kern="1200"/>
        </a:p>
        <a:p>
          <a:pPr marL="171450" lvl="1" indent="-171450" algn="l" defTabSz="844550">
            <a:lnSpc>
              <a:spcPct val="90000"/>
            </a:lnSpc>
            <a:spcBef>
              <a:spcPct val="0"/>
            </a:spcBef>
            <a:spcAft>
              <a:spcPct val="15000"/>
            </a:spcAft>
            <a:buChar char="•"/>
          </a:pPr>
          <a:r>
            <a:rPr lang="fr-FR" sz="1900" kern="1200"/>
            <a:t>Web = une partie des contenus circulant sur l’Internet </a:t>
          </a:r>
          <a:endParaRPr lang="en-US" sz="1900" kern="1200"/>
        </a:p>
      </dsp:txBody>
      <dsp:txXfrm>
        <a:off x="0" y="4189864"/>
        <a:ext cx="6666833" cy="1107225"/>
      </dsp:txXfrm>
    </dsp:sp>
    <dsp:sp modelId="{5DEF980C-BAB6-FD41-BEC8-93C4D1C20574}">
      <dsp:nvSpPr>
        <dsp:cNvPr id="0" name=""/>
        <dsp:cNvSpPr/>
      </dsp:nvSpPr>
      <dsp:spPr>
        <a:xfrm>
          <a:off x="333341" y="3909425"/>
          <a:ext cx="4666783" cy="56088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844550">
            <a:lnSpc>
              <a:spcPct val="90000"/>
            </a:lnSpc>
            <a:spcBef>
              <a:spcPct val="0"/>
            </a:spcBef>
            <a:spcAft>
              <a:spcPct val="35000"/>
            </a:spcAft>
            <a:buNone/>
          </a:pPr>
          <a:r>
            <a:rPr lang="fr-FR" sz="1900" kern="1200"/>
            <a:t>Rappel : Web </a:t>
          </a:r>
          <a:r>
            <a:rPr lang="fr-FR" sz="1900" b="1" kern="1200"/>
            <a:t>DIFF</a:t>
          </a:r>
          <a:r>
            <a:rPr lang="fr-FR" sz="1900" kern="1200"/>
            <a:t> Internet</a:t>
          </a:r>
          <a:endParaRPr lang="en-US" sz="1900" kern="1200"/>
        </a:p>
      </dsp:txBody>
      <dsp:txXfrm>
        <a:off x="360721" y="3936805"/>
        <a:ext cx="4612023"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21EA5D-6839-2B46-AB50-80DFB565830B}">
      <dsp:nvSpPr>
        <dsp:cNvPr id="0" name=""/>
        <dsp:cNvSpPr/>
      </dsp:nvSpPr>
      <dsp:spPr>
        <a:xfrm>
          <a:off x="0" y="386869"/>
          <a:ext cx="6666833" cy="907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un document multimédia </a:t>
          </a:r>
          <a:endParaRPr lang="en-US" sz="1200" kern="1200"/>
        </a:p>
        <a:p>
          <a:pPr marL="114300" lvl="1" indent="-114300" algn="l" defTabSz="533400">
            <a:lnSpc>
              <a:spcPct val="90000"/>
            </a:lnSpc>
            <a:spcBef>
              <a:spcPct val="0"/>
            </a:spcBef>
            <a:spcAft>
              <a:spcPct val="15000"/>
            </a:spcAft>
            <a:buChar char="•"/>
          </a:pPr>
          <a:r>
            <a:rPr lang="fr-FR" sz="1200" kern="1200"/>
            <a:t>textes, images, vidéo... </a:t>
          </a:r>
          <a:endParaRPr lang="en-US" sz="1200" kern="1200"/>
        </a:p>
        <a:p>
          <a:pPr marL="114300" lvl="1" indent="-114300" algn="l" defTabSz="533400">
            <a:lnSpc>
              <a:spcPct val="90000"/>
            </a:lnSpc>
            <a:spcBef>
              <a:spcPct val="0"/>
            </a:spcBef>
            <a:spcAft>
              <a:spcPct val="15000"/>
            </a:spcAft>
            <a:buChar char="•"/>
          </a:pPr>
          <a:r>
            <a:rPr lang="fr-FR" sz="1200" kern="1200"/>
            <a:t>possibilité d’interaction </a:t>
          </a:r>
          <a:endParaRPr lang="en-US" sz="1200" kern="1200"/>
        </a:p>
      </dsp:txBody>
      <dsp:txXfrm>
        <a:off x="0" y="386869"/>
        <a:ext cx="6666833" cy="907200"/>
      </dsp:txXfrm>
    </dsp:sp>
    <dsp:sp modelId="{B9195ED7-C65F-7846-897F-065C34D8B52C}">
      <dsp:nvSpPr>
        <dsp:cNvPr id="0" name=""/>
        <dsp:cNvSpPr/>
      </dsp:nvSpPr>
      <dsp:spPr>
        <a:xfrm>
          <a:off x="333341" y="209749"/>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Une page Web, c’est</a:t>
          </a:r>
          <a:endParaRPr lang="en-US" sz="1200" kern="1200"/>
        </a:p>
      </dsp:txBody>
      <dsp:txXfrm>
        <a:off x="350634" y="227042"/>
        <a:ext cx="4632197" cy="319654"/>
      </dsp:txXfrm>
    </dsp:sp>
    <dsp:sp modelId="{89E9EC83-7209-DE45-83CC-1DC772B913CD}">
      <dsp:nvSpPr>
        <dsp:cNvPr id="0" name=""/>
        <dsp:cNvSpPr/>
      </dsp:nvSpPr>
      <dsp:spPr>
        <a:xfrm>
          <a:off x="0" y="1535990"/>
          <a:ext cx="6666833" cy="5103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décrit élément par élément</a:t>
          </a:r>
          <a:endParaRPr lang="en-US" sz="1200" kern="1200"/>
        </a:p>
      </dsp:txBody>
      <dsp:txXfrm>
        <a:off x="0" y="1535990"/>
        <a:ext cx="6666833" cy="510300"/>
      </dsp:txXfrm>
    </dsp:sp>
    <dsp:sp modelId="{20710532-6EB7-7C4E-BC3B-81239342E725}">
      <dsp:nvSpPr>
        <dsp:cNvPr id="0" name=""/>
        <dsp:cNvSpPr/>
      </dsp:nvSpPr>
      <dsp:spPr>
        <a:xfrm>
          <a:off x="333341" y="1358870"/>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liens hypertextes </a:t>
          </a:r>
          <a:endParaRPr lang="en-US" sz="1200" kern="1200"/>
        </a:p>
      </dsp:txBody>
      <dsp:txXfrm>
        <a:off x="350634" y="1376163"/>
        <a:ext cx="4632197" cy="319654"/>
      </dsp:txXfrm>
    </dsp:sp>
    <dsp:sp modelId="{AABCE902-15B4-BC49-A9C0-D0FF4A6BB27A}">
      <dsp:nvSpPr>
        <dsp:cNvPr id="0" name=""/>
        <dsp:cNvSpPr/>
      </dsp:nvSpPr>
      <dsp:spPr>
        <a:xfrm>
          <a:off x="0" y="2288210"/>
          <a:ext cx="6666833" cy="3024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70F12161-55D1-DD4E-84FD-7D7822FC3D81}">
      <dsp:nvSpPr>
        <dsp:cNvPr id="0" name=""/>
        <dsp:cNvSpPr/>
      </dsp:nvSpPr>
      <dsp:spPr>
        <a:xfrm>
          <a:off x="333341" y="2111089"/>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titre, morceaux de texte, images... </a:t>
          </a:r>
          <a:endParaRPr lang="en-US" sz="1200" kern="1200"/>
        </a:p>
      </dsp:txBody>
      <dsp:txXfrm>
        <a:off x="350634" y="2128382"/>
        <a:ext cx="4632197" cy="319654"/>
      </dsp:txXfrm>
    </dsp:sp>
    <dsp:sp modelId="{20B9FC71-23A4-9A4A-BE28-FBCBB4285A9B}">
      <dsp:nvSpPr>
        <dsp:cNvPr id="0" name=""/>
        <dsp:cNvSpPr/>
      </dsp:nvSpPr>
      <dsp:spPr>
        <a:xfrm>
          <a:off x="0" y="2832530"/>
          <a:ext cx="6666833" cy="5103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HTML (1992) ou XHTML (2002) </a:t>
          </a:r>
          <a:endParaRPr lang="en-US" sz="1200" kern="1200"/>
        </a:p>
      </dsp:txBody>
      <dsp:txXfrm>
        <a:off x="0" y="2832530"/>
        <a:ext cx="6666833" cy="510300"/>
      </dsp:txXfrm>
    </dsp:sp>
    <dsp:sp modelId="{FE0B191F-01DC-B84B-8936-13C10D7D199B}">
      <dsp:nvSpPr>
        <dsp:cNvPr id="0" name=""/>
        <dsp:cNvSpPr/>
      </dsp:nvSpPr>
      <dsp:spPr>
        <a:xfrm>
          <a:off x="333341" y="2655410"/>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avec un langage de description </a:t>
          </a:r>
          <a:endParaRPr lang="en-US" sz="1200" kern="1200"/>
        </a:p>
      </dsp:txBody>
      <dsp:txXfrm>
        <a:off x="350634" y="2672703"/>
        <a:ext cx="4632197" cy="319654"/>
      </dsp:txXfrm>
    </dsp:sp>
    <dsp:sp modelId="{7C3BF676-7489-2742-998F-837F2D88AB57}">
      <dsp:nvSpPr>
        <dsp:cNvPr id="0" name=""/>
        <dsp:cNvSpPr/>
      </dsp:nvSpPr>
      <dsp:spPr>
        <a:xfrm>
          <a:off x="0" y="3584750"/>
          <a:ext cx="6666833" cy="5103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.html (ou .htm, .xhtml) </a:t>
          </a:r>
          <a:endParaRPr lang="en-US" sz="1200" kern="1200"/>
        </a:p>
      </dsp:txBody>
      <dsp:txXfrm>
        <a:off x="0" y="3584750"/>
        <a:ext cx="6666833" cy="510300"/>
      </dsp:txXfrm>
    </dsp:sp>
    <dsp:sp modelId="{25F477E9-3126-0244-97A0-70D474ECA6F3}">
      <dsp:nvSpPr>
        <dsp:cNvPr id="0" name=""/>
        <dsp:cNvSpPr/>
      </dsp:nvSpPr>
      <dsp:spPr>
        <a:xfrm>
          <a:off x="333341" y="3407630"/>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stocké dans un fichier </a:t>
          </a:r>
          <a:endParaRPr lang="en-US" sz="1200" kern="1200"/>
        </a:p>
      </dsp:txBody>
      <dsp:txXfrm>
        <a:off x="350634" y="3424923"/>
        <a:ext cx="4632197" cy="319654"/>
      </dsp:txXfrm>
    </dsp:sp>
    <dsp:sp modelId="{751B3479-5497-724A-8A2D-20C9538CFA39}">
      <dsp:nvSpPr>
        <dsp:cNvPr id="0" name=""/>
        <dsp:cNvSpPr/>
      </dsp:nvSpPr>
      <dsp:spPr>
        <a:xfrm>
          <a:off x="0" y="4336970"/>
          <a:ext cx="6666833" cy="907200"/>
        </a:xfrm>
        <a:prstGeom prst="rect">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517420" tIns="249936" rIns="517420"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a:t>est calculée et affichée par un navigateur </a:t>
          </a:r>
          <a:endParaRPr lang="en-US" sz="1200" kern="1200"/>
        </a:p>
        <a:p>
          <a:pPr marL="114300" lvl="1" indent="-114300" algn="l" defTabSz="533400">
            <a:lnSpc>
              <a:spcPct val="90000"/>
            </a:lnSpc>
            <a:spcBef>
              <a:spcPct val="0"/>
            </a:spcBef>
            <a:spcAft>
              <a:spcPct val="15000"/>
            </a:spcAft>
            <a:buChar char="•"/>
          </a:pPr>
          <a:r>
            <a:rPr lang="fr-FR" sz="1200" kern="1200"/>
            <a:t>est localisée sur Internet à l’aide d’une adresse (URL) </a:t>
          </a:r>
          <a:endParaRPr lang="en-US" sz="1200" kern="1200"/>
        </a:p>
        <a:p>
          <a:pPr marL="114300" lvl="1" indent="-114300" algn="l" defTabSz="533400">
            <a:lnSpc>
              <a:spcPct val="90000"/>
            </a:lnSpc>
            <a:spcBef>
              <a:spcPct val="0"/>
            </a:spcBef>
            <a:spcAft>
              <a:spcPct val="15000"/>
            </a:spcAft>
            <a:buChar char="•"/>
          </a:pPr>
          <a:r>
            <a:rPr lang="fr-FR" sz="1200" kern="1200"/>
            <a:t>permet d’accéder à d’autres pages en suivant des liens </a:t>
          </a:r>
          <a:endParaRPr lang="en-US" sz="1200" kern="1200"/>
        </a:p>
      </dsp:txBody>
      <dsp:txXfrm>
        <a:off x="0" y="4336970"/>
        <a:ext cx="6666833" cy="907200"/>
      </dsp:txXfrm>
    </dsp:sp>
    <dsp:sp modelId="{A82C66E1-373E-8048-A659-E4F6C5A5303C}">
      <dsp:nvSpPr>
        <dsp:cNvPr id="0" name=""/>
        <dsp:cNvSpPr/>
      </dsp:nvSpPr>
      <dsp:spPr>
        <a:xfrm>
          <a:off x="333341" y="4159850"/>
          <a:ext cx="4666783" cy="35424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533400">
            <a:lnSpc>
              <a:spcPct val="90000"/>
            </a:lnSpc>
            <a:spcBef>
              <a:spcPct val="0"/>
            </a:spcBef>
            <a:spcAft>
              <a:spcPct val="35000"/>
            </a:spcAft>
            <a:buNone/>
          </a:pPr>
          <a:r>
            <a:rPr lang="fr-FR" sz="1200" kern="1200"/>
            <a:t>Une page Web</a:t>
          </a:r>
          <a:endParaRPr lang="en-US" sz="1200" kern="1200"/>
        </a:p>
      </dsp:txBody>
      <dsp:txXfrm>
        <a:off x="350634" y="4177143"/>
        <a:ext cx="4632197" cy="3196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F2427-FE42-554A-824B-BA6FA03E792B}">
      <dsp:nvSpPr>
        <dsp:cNvPr id="0" name=""/>
        <dsp:cNvSpPr/>
      </dsp:nvSpPr>
      <dsp:spPr>
        <a:xfrm>
          <a:off x="0" y="68314"/>
          <a:ext cx="6666833" cy="52767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b="1" kern="1200"/>
            <a:t>Regroupement de pages Web</a:t>
          </a:r>
          <a:endParaRPr lang="en-US" sz="2200" kern="1200"/>
        </a:p>
      </dsp:txBody>
      <dsp:txXfrm>
        <a:off x="25759" y="94073"/>
        <a:ext cx="6615315" cy="476152"/>
      </dsp:txXfrm>
    </dsp:sp>
    <dsp:sp modelId="{8518C8A5-ACA0-8449-B028-3ECCFF53F9E2}">
      <dsp:nvSpPr>
        <dsp:cNvPr id="0" name=""/>
        <dsp:cNvSpPr/>
      </dsp:nvSpPr>
      <dsp:spPr>
        <a:xfrm>
          <a:off x="0" y="595984"/>
          <a:ext cx="6666833" cy="17760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fr-FR" sz="1700" kern="1200"/>
            <a:t>autour d’une thématique commune </a:t>
          </a:r>
          <a:endParaRPr lang="en-US" sz="1700" kern="1200"/>
        </a:p>
        <a:p>
          <a:pPr marL="171450" lvl="1" indent="-171450" algn="l" defTabSz="755650">
            <a:lnSpc>
              <a:spcPct val="90000"/>
            </a:lnSpc>
            <a:spcBef>
              <a:spcPct val="0"/>
            </a:spcBef>
            <a:spcAft>
              <a:spcPct val="20000"/>
            </a:spcAft>
            <a:buChar char="•"/>
          </a:pPr>
          <a:r>
            <a:rPr lang="fr-FR" sz="1700" kern="1200"/>
            <a:t>reliées entre elles par des liens hypertextes</a:t>
          </a:r>
          <a:endParaRPr lang="en-US" sz="1700" kern="1200"/>
        </a:p>
        <a:p>
          <a:pPr marL="171450" lvl="1" indent="-171450" algn="l" defTabSz="755650">
            <a:lnSpc>
              <a:spcPct val="90000"/>
            </a:lnSpc>
            <a:spcBef>
              <a:spcPct val="0"/>
            </a:spcBef>
            <a:spcAft>
              <a:spcPct val="20000"/>
            </a:spcAft>
            <a:buChar char="•"/>
          </a:pPr>
          <a:r>
            <a:rPr lang="fr-FR" sz="1700" kern="1200"/>
            <a:t>émanant d’une même entité (organisation, entreprise, particulier...) </a:t>
          </a:r>
          <a:endParaRPr lang="en-US" sz="1700" kern="1200"/>
        </a:p>
        <a:p>
          <a:pPr marL="171450" lvl="1" indent="-171450" algn="l" defTabSz="755650">
            <a:lnSpc>
              <a:spcPct val="90000"/>
            </a:lnSpc>
            <a:spcBef>
              <a:spcPct val="0"/>
            </a:spcBef>
            <a:spcAft>
              <a:spcPct val="20000"/>
            </a:spcAft>
            <a:buChar char="•"/>
          </a:pPr>
          <a:r>
            <a:rPr lang="fr-FR" sz="1700" kern="1200"/>
            <a:t>accessibles à partir d’une page d’accueil commune</a:t>
          </a:r>
          <a:endParaRPr lang="en-US" sz="1700" kern="1200"/>
        </a:p>
        <a:p>
          <a:pPr marL="171450" lvl="1" indent="-171450" algn="l" defTabSz="755650">
            <a:lnSpc>
              <a:spcPct val="90000"/>
            </a:lnSpc>
            <a:spcBef>
              <a:spcPct val="0"/>
            </a:spcBef>
            <a:spcAft>
              <a:spcPct val="20000"/>
            </a:spcAft>
            <a:buChar char="•"/>
          </a:pPr>
          <a:r>
            <a:rPr lang="fr-FR" sz="1700" kern="1200"/>
            <a:t>accessibles à partir d’une URL de base commune</a:t>
          </a:r>
          <a:endParaRPr lang="en-US" sz="1700" kern="1200"/>
        </a:p>
        <a:p>
          <a:pPr marL="171450" lvl="1" indent="-171450" algn="l" defTabSz="755650">
            <a:lnSpc>
              <a:spcPct val="90000"/>
            </a:lnSpc>
            <a:spcBef>
              <a:spcPct val="0"/>
            </a:spcBef>
            <a:spcAft>
              <a:spcPct val="20000"/>
            </a:spcAft>
            <a:buChar char="•"/>
          </a:pPr>
          <a:r>
            <a:rPr lang="fr-FR" sz="1700" kern="1200"/>
            <a:t>en général, localisées sur un même serveur </a:t>
          </a:r>
          <a:endParaRPr lang="en-US" sz="1700" kern="1200"/>
        </a:p>
      </dsp:txBody>
      <dsp:txXfrm>
        <a:off x="0" y="595984"/>
        <a:ext cx="6666833" cy="1776060"/>
      </dsp:txXfrm>
    </dsp:sp>
    <dsp:sp modelId="{D143A19A-AE94-ED48-ACA5-1167DAD7E542}">
      <dsp:nvSpPr>
        <dsp:cNvPr id="0" name=""/>
        <dsp:cNvSpPr/>
      </dsp:nvSpPr>
      <dsp:spPr>
        <a:xfrm>
          <a:off x="0" y="2372045"/>
          <a:ext cx="6666833" cy="527670"/>
        </a:xfrm>
        <a:prstGeom prst="roundRect">
          <a:avLst/>
        </a:prstGeom>
        <a:gradFill rotWithShape="0">
          <a:gsLst>
            <a:gs pos="0">
              <a:schemeClr val="accent2">
                <a:hueOff val="-727682"/>
                <a:satOff val="-41964"/>
                <a:lumOff val="4314"/>
                <a:alphaOff val="0"/>
                <a:satMod val="103000"/>
                <a:lumMod val="102000"/>
                <a:tint val="94000"/>
              </a:schemeClr>
            </a:gs>
            <a:gs pos="50000">
              <a:schemeClr val="accent2">
                <a:hueOff val="-727682"/>
                <a:satOff val="-41964"/>
                <a:lumOff val="4314"/>
                <a:alphaOff val="0"/>
                <a:satMod val="110000"/>
                <a:lumMod val="100000"/>
                <a:shade val="100000"/>
              </a:schemeClr>
            </a:gs>
            <a:gs pos="100000">
              <a:schemeClr val="accent2">
                <a:hueOff val="-727682"/>
                <a:satOff val="-41964"/>
                <a:lumOff val="431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b="1" kern="1200"/>
            <a:t>Organisation hiérarchique</a:t>
          </a:r>
          <a:r>
            <a:rPr lang="fr-FR" sz="2200" kern="1200"/>
            <a:t> </a:t>
          </a:r>
          <a:endParaRPr lang="en-US" sz="2200" kern="1200"/>
        </a:p>
      </dsp:txBody>
      <dsp:txXfrm>
        <a:off x="25759" y="2397804"/>
        <a:ext cx="6615315" cy="476152"/>
      </dsp:txXfrm>
    </dsp:sp>
    <dsp:sp modelId="{4748825B-A491-D24C-8734-E147417E900E}">
      <dsp:nvSpPr>
        <dsp:cNvPr id="0" name=""/>
        <dsp:cNvSpPr/>
      </dsp:nvSpPr>
      <dsp:spPr>
        <a:xfrm>
          <a:off x="0" y="2899715"/>
          <a:ext cx="6666833" cy="1366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fr-FR" sz="1700" kern="1200"/>
            <a:t>structure sous forme d’arborescence de dossiers et de fichiers (comme un disque local) </a:t>
          </a:r>
          <a:endParaRPr lang="en-US" sz="1700" kern="1200"/>
        </a:p>
        <a:p>
          <a:pPr marL="171450" lvl="1" indent="-171450" algn="l" defTabSz="755650">
            <a:lnSpc>
              <a:spcPct val="90000"/>
            </a:lnSpc>
            <a:spcBef>
              <a:spcPct val="0"/>
            </a:spcBef>
            <a:spcAft>
              <a:spcPct val="20000"/>
            </a:spcAft>
            <a:buChar char="•"/>
          </a:pPr>
          <a:r>
            <a:rPr lang="fr-FR" sz="1700" kern="1200"/>
            <a:t>permet de définir des chemins relatifs </a:t>
          </a:r>
          <a:endParaRPr lang="en-US" sz="1700" kern="1200"/>
        </a:p>
        <a:p>
          <a:pPr marL="171450" lvl="1" indent="-171450" algn="l" defTabSz="755650">
            <a:lnSpc>
              <a:spcPct val="90000"/>
            </a:lnSpc>
            <a:spcBef>
              <a:spcPct val="0"/>
            </a:spcBef>
            <a:spcAft>
              <a:spcPct val="20000"/>
            </a:spcAft>
            <a:buChar char="•"/>
          </a:pPr>
          <a:r>
            <a:rPr lang="fr-FR" sz="1700" kern="1200"/>
            <a:t>exceptions (de plus en plus fréquentes) : pages générées dynamiquement </a:t>
          </a:r>
          <a:endParaRPr lang="en-US" sz="1700" kern="1200"/>
        </a:p>
      </dsp:txBody>
      <dsp:txXfrm>
        <a:off x="0" y="2899715"/>
        <a:ext cx="6666833" cy="1366200"/>
      </dsp:txXfrm>
    </dsp:sp>
    <dsp:sp modelId="{8E6340B8-6553-3449-994E-8BA124567206}">
      <dsp:nvSpPr>
        <dsp:cNvPr id="0" name=""/>
        <dsp:cNvSpPr/>
      </dsp:nvSpPr>
      <dsp:spPr>
        <a:xfrm>
          <a:off x="0" y="4265915"/>
          <a:ext cx="6666833" cy="527670"/>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fr-FR" sz="2200" b="1" kern="1200"/>
            <a:t>Liens vers et à partir d’autres sites</a:t>
          </a:r>
          <a:endParaRPr lang="en-US" sz="2200" kern="1200"/>
        </a:p>
      </dsp:txBody>
      <dsp:txXfrm>
        <a:off x="25759" y="4291674"/>
        <a:ext cx="6615315" cy="476152"/>
      </dsp:txXfrm>
    </dsp:sp>
    <dsp:sp modelId="{4B2576BE-1E7D-5549-B7F6-E00CE9CA0D06}">
      <dsp:nvSpPr>
        <dsp:cNvPr id="0" name=""/>
        <dsp:cNvSpPr/>
      </dsp:nvSpPr>
      <dsp:spPr>
        <a:xfrm>
          <a:off x="0" y="4793585"/>
          <a:ext cx="6666833" cy="5920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1672"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fr-FR" sz="1700" kern="1200"/>
            <a:t>permettent de naviguer d’un site à un autre </a:t>
          </a:r>
          <a:endParaRPr lang="en-US" sz="1700" kern="1200"/>
        </a:p>
        <a:p>
          <a:pPr marL="171450" lvl="1" indent="-171450" algn="l" defTabSz="755650">
            <a:lnSpc>
              <a:spcPct val="90000"/>
            </a:lnSpc>
            <a:spcBef>
              <a:spcPct val="0"/>
            </a:spcBef>
            <a:spcAft>
              <a:spcPct val="20000"/>
            </a:spcAft>
            <a:buChar char="•"/>
          </a:pPr>
          <a:r>
            <a:rPr lang="fr-FR" sz="1700" kern="1200"/>
            <a:t>composent la « toile » mondiale (World Wide Web) </a:t>
          </a:r>
          <a:endParaRPr lang="en-US" sz="1700" kern="1200"/>
        </a:p>
      </dsp:txBody>
      <dsp:txXfrm>
        <a:off x="0" y="4793585"/>
        <a:ext cx="6666833" cy="59202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4B8B0B-A677-F441-B68D-316EEFF2EE25}" type="datetimeFigureOut">
              <a:rPr lang="fr-FR" smtClean="0"/>
              <a:t>25/09/2023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DADCF-0C0C-CE4A-AE59-1EDA0ADDDA15}" type="slidenum">
              <a:rPr lang="fr-FR" smtClean="0"/>
              <a:t>‹N°›</a:t>
            </a:fld>
            <a:endParaRPr lang="fr-FR"/>
          </a:p>
        </p:txBody>
      </p:sp>
    </p:spTree>
    <p:extLst>
      <p:ext uri="{BB962C8B-B14F-4D97-AF65-F5344CB8AC3E}">
        <p14:creationId xmlns:p14="http://schemas.microsoft.com/office/powerpoint/2010/main" val="2893885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c'est une norme de communication réseau de tout les </a:t>
            </a:r>
            <a:r>
              <a:rPr lang="fr-FR" dirty="0" err="1"/>
              <a:t>sys</a:t>
            </a:r>
            <a:r>
              <a:rPr lang="fr-FR" dirty="0"/>
              <a:t> info, qui décris les </a:t>
            </a:r>
            <a:r>
              <a:rPr lang="fr-FR" dirty="0" err="1"/>
              <a:t>fonctionalités</a:t>
            </a:r>
            <a:r>
              <a:rPr lang="fr-FR" dirty="0"/>
              <a:t> nécessaire a la communication et à l'organisation de ces fonction</a:t>
            </a:r>
          </a:p>
        </p:txBody>
      </p:sp>
      <p:sp>
        <p:nvSpPr>
          <p:cNvPr id="4" name="Espace réservé du numéro de diapositive 3"/>
          <p:cNvSpPr>
            <a:spLocks noGrp="1"/>
          </p:cNvSpPr>
          <p:nvPr>
            <p:ph type="sldNum" sz="quarter" idx="5"/>
          </p:nvPr>
        </p:nvSpPr>
        <p:spPr/>
        <p:txBody>
          <a:bodyPr/>
          <a:lstStyle/>
          <a:p>
            <a:fld id="{CCBDADCF-0C0C-CE4A-AE59-1EDA0ADDDA15}" type="slidenum">
              <a:rPr lang="fr-FR" smtClean="0"/>
              <a:t>5</a:t>
            </a:fld>
            <a:endParaRPr lang="fr-FR"/>
          </a:p>
        </p:txBody>
      </p:sp>
    </p:spTree>
    <p:extLst>
      <p:ext uri="{BB962C8B-B14F-4D97-AF65-F5344CB8AC3E}">
        <p14:creationId xmlns:p14="http://schemas.microsoft.com/office/powerpoint/2010/main" val="869708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CCBDADCF-0C0C-CE4A-AE59-1EDA0ADDDA15}" type="slidenum">
              <a:rPr lang="fr-FR" smtClean="0"/>
              <a:t>19</a:t>
            </a:fld>
            <a:endParaRPr lang="fr-FR"/>
          </a:p>
        </p:txBody>
      </p:sp>
    </p:spTree>
    <p:extLst>
      <p:ext uri="{BB962C8B-B14F-4D97-AF65-F5344CB8AC3E}">
        <p14:creationId xmlns:p14="http://schemas.microsoft.com/office/powerpoint/2010/main" val="398532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89186B1-DB7D-A39D-84A0-BB1B50B7C3B5}"/>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51C1C37-37BA-8640-9A3B-7C75D82F9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3300BDE0-A3BD-8197-3810-BB14328220ED}"/>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F0CD54FA-96BA-E17E-948C-57A60BFD99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23C5D63-2B67-52D7-C356-1C7C72B961B0}"/>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2971257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46EF63-6F5D-580A-64E8-67E450747D9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6F1A9E89-7460-50CC-24DC-660C19C22E2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42C980-ADAA-ED43-4563-D5043C074650}"/>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7039356B-F8FB-CC85-7EC0-DAD3452687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7A13E15-E575-BBBD-32CF-5989C26AA696}"/>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204944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8A9795D5-7B20-DB84-7F3B-7C9B41C126B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BB3448DC-1565-7A3E-2075-E3EECC6EAE57}"/>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4476BB-3202-05B1-587A-0FE153439BA6}"/>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768E8791-F308-282D-46F4-5EE46903672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07BE160-D34C-2926-1B3F-7DB9FAAE104B}"/>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35118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522"/>
        <p:cNvGrpSpPr/>
        <p:nvPr/>
      </p:nvGrpSpPr>
      <p:grpSpPr>
        <a:xfrm>
          <a:off x="0" y="0"/>
          <a:ext cx="0" cy="0"/>
          <a:chOff x="0" y="0"/>
          <a:chExt cx="0" cy="0"/>
        </a:xfrm>
      </p:grpSpPr>
      <p:sp>
        <p:nvSpPr>
          <p:cNvPr id="1523" name="Google Shape;1523;p11"/>
          <p:cNvSpPr txBox="1">
            <a:spLocks noGrp="1"/>
          </p:cNvSpPr>
          <p:nvPr>
            <p:ph type="sldNum" idx="12"/>
          </p:nvPr>
        </p:nvSpPr>
        <p:spPr>
          <a:xfrm>
            <a:off x="145433" y="194699"/>
            <a:ext cx="2409600" cy="1670400"/>
          </a:xfrm>
          <a:prstGeom prst="rect">
            <a:avLst/>
          </a:prstGeom>
        </p:spPr>
        <p:txBody>
          <a:bodyPr spcFirstLastPara="1" wrap="square" lIns="91425" tIns="91425" rIns="91425" bIns="91425" anchor="t" anchorCtr="0">
            <a:noAutofit/>
          </a:bodyPr>
          <a:lstStyle>
            <a:lvl1pPr lvl="0" rtl="0">
              <a:buNone/>
              <a:defRPr>
                <a:solidFill>
                  <a:srgbClr val="9FC5E8"/>
                </a:solidFill>
              </a:defRPr>
            </a:lvl1pPr>
            <a:lvl2pPr lvl="1" rtl="0">
              <a:buNone/>
              <a:defRPr>
                <a:solidFill>
                  <a:srgbClr val="9FC5E8"/>
                </a:solidFill>
              </a:defRPr>
            </a:lvl2pPr>
            <a:lvl3pPr lvl="2" rtl="0">
              <a:buNone/>
              <a:defRPr>
                <a:solidFill>
                  <a:srgbClr val="9FC5E8"/>
                </a:solidFill>
              </a:defRPr>
            </a:lvl3pPr>
            <a:lvl4pPr lvl="3" rtl="0">
              <a:buNone/>
              <a:defRPr>
                <a:solidFill>
                  <a:srgbClr val="9FC5E8"/>
                </a:solidFill>
              </a:defRPr>
            </a:lvl4pPr>
            <a:lvl5pPr lvl="4" rtl="0">
              <a:buNone/>
              <a:defRPr>
                <a:solidFill>
                  <a:srgbClr val="9FC5E8"/>
                </a:solidFill>
              </a:defRPr>
            </a:lvl5pPr>
            <a:lvl6pPr lvl="5" rtl="0">
              <a:buNone/>
              <a:defRPr>
                <a:solidFill>
                  <a:srgbClr val="9FC5E8"/>
                </a:solidFill>
              </a:defRPr>
            </a:lvl6pPr>
            <a:lvl7pPr lvl="6" rtl="0">
              <a:buNone/>
              <a:defRPr>
                <a:solidFill>
                  <a:srgbClr val="9FC5E8"/>
                </a:solidFill>
              </a:defRPr>
            </a:lvl7pPr>
            <a:lvl8pPr lvl="7" rtl="0">
              <a:buNone/>
              <a:defRPr>
                <a:solidFill>
                  <a:srgbClr val="9FC5E8"/>
                </a:solidFill>
              </a:defRPr>
            </a:lvl8pPr>
            <a:lvl9pPr lvl="8" rtl="0">
              <a:buNone/>
              <a:defRPr>
                <a:solidFill>
                  <a:srgbClr val="9FC5E8"/>
                </a:solidFill>
              </a:defRPr>
            </a:lvl9pPr>
          </a:lstStyle>
          <a:p>
            <a:pPr algn="l"/>
            <a:fld id="{00000000-1234-1234-1234-123412341234}" type="slidenum">
              <a:rPr lang="fr-FR" smtClean="0"/>
              <a:pPr algn="l"/>
              <a:t>‹N°›</a:t>
            </a:fld>
            <a:endParaRPr lang="fr-FR"/>
          </a:p>
        </p:txBody>
      </p:sp>
    </p:spTree>
    <p:extLst>
      <p:ext uri="{BB962C8B-B14F-4D97-AF65-F5344CB8AC3E}">
        <p14:creationId xmlns:p14="http://schemas.microsoft.com/office/powerpoint/2010/main" val="336869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3389C-986B-4904-D4E1-3772D8406380}"/>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17F033-FE87-A7BC-62C2-DC9A36377B6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DB88E5B-29A5-A80E-4748-9BA290F4DC7C}"/>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06AC56B4-6228-6764-37DE-8975E82C0F1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DC12941-A864-287E-DFBD-9A7486FE1EAC}"/>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5105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E491863-6D5B-1C8A-7D1E-83B7AFC2D580}"/>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ABDBF57-C6A9-5C18-E1D7-F21259F47C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276C1F9-FF52-F84A-1DD6-5ECE79107B11}"/>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F5176854-811F-CC8E-56F1-D9D774D61CB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F4873BD-B646-8D2F-2F1B-415FFFB2A11D}"/>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1027430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4BE665-7F9A-3491-78D7-5752E944251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84F7A082-5390-D113-6F75-1A36601B4EC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74F9763-6145-E43F-8675-C106BC5257D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B9C8696-F72A-5A2B-719D-2562245FDEDF}"/>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6" name="Espace réservé du pied de page 5">
            <a:extLst>
              <a:ext uri="{FF2B5EF4-FFF2-40B4-BE49-F238E27FC236}">
                <a16:creationId xmlns:a16="http://schemas.microsoft.com/office/drawing/2014/main" id="{A76F32AF-148A-8276-CB21-2E1D0B60349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E2C099-9361-952F-C2A0-8B07896653AC}"/>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358033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797681-04EB-9D15-3D5D-19962BF900D7}"/>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C28F774-329D-71CB-3194-92D6113053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D0B6486-6B92-7077-3759-AD770C29267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F86408D6-7C17-AF71-19E5-2D2756A3A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3839329-C395-7684-C69D-C8F1EB422B3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2B50849-3CFD-9B60-1384-0053F8A8BE92}"/>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8" name="Espace réservé du pied de page 7">
            <a:extLst>
              <a:ext uri="{FF2B5EF4-FFF2-40B4-BE49-F238E27FC236}">
                <a16:creationId xmlns:a16="http://schemas.microsoft.com/office/drawing/2014/main" id="{30AADA01-769D-33AF-C14D-B59F53D7DCDA}"/>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A55F202-26EB-8A47-CC85-FCDA4234475C}"/>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279109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CAA129-73B4-3648-D807-CE0FAB99FD5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23209664-9AEA-6B2D-8DCB-3CBA976950C2}"/>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4" name="Espace réservé du pied de page 3">
            <a:extLst>
              <a:ext uri="{FF2B5EF4-FFF2-40B4-BE49-F238E27FC236}">
                <a16:creationId xmlns:a16="http://schemas.microsoft.com/office/drawing/2014/main" id="{570A0D7E-C4BF-FDCA-1D0C-A54F36A01E9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802161B-3D01-39FF-6028-8711823E9A6B}"/>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1902244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FAE8878-B89F-7516-1285-8D74260258EA}"/>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3" name="Espace réservé du pied de page 2">
            <a:extLst>
              <a:ext uri="{FF2B5EF4-FFF2-40B4-BE49-F238E27FC236}">
                <a16:creationId xmlns:a16="http://schemas.microsoft.com/office/drawing/2014/main" id="{2B34C56D-0770-22E9-5C51-44B55555821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3FC52919-C163-177D-5C51-1F69A343C82D}"/>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1622793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95E6A4-6951-2BED-88F6-861EF354A88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6E303E5-CBE0-6722-1833-1F13591A31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B498FE04-C375-A7E6-7372-C1C1B89A6A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F5397EA-C3B6-C87A-DB29-D0A33E4FEF89}"/>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6" name="Espace réservé du pied de page 5">
            <a:extLst>
              <a:ext uri="{FF2B5EF4-FFF2-40B4-BE49-F238E27FC236}">
                <a16:creationId xmlns:a16="http://schemas.microsoft.com/office/drawing/2014/main" id="{B983CF28-69AE-9559-820F-10FBA050E5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4E37F4F-84A6-30B9-8720-A26922A3FAE6}"/>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334989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49FFB7-4FA4-977D-F40F-DA411CFE908F}"/>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46425BBD-52C1-3D87-09E6-1C05D1F915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1B3D44C-6980-8585-4FDE-791E97F95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573C8C0-E0AD-DCCA-326D-DA4E5418B34B}"/>
              </a:ext>
            </a:extLst>
          </p:cNvPr>
          <p:cNvSpPr>
            <a:spLocks noGrp="1"/>
          </p:cNvSpPr>
          <p:nvPr>
            <p:ph type="dt" sz="half" idx="10"/>
          </p:nvPr>
        </p:nvSpPr>
        <p:spPr/>
        <p:txBody>
          <a:bodyPr/>
          <a:lstStyle/>
          <a:p>
            <a:fld id="{B5C7193C-5C51-BE4D-9401-603E274644AA}" type="datetimeFigureOut">
              <a:rPr lang="fr-FR" smtClean="0"/>
              <a:t>25/09/2023</a:t>
            </a:fld>
            <a:endParaRPr lang="fr-FR"/>
          </a:p>
        </p:txBody>
      </p:sp>
      <p:sp>
        <p:nvSpPr>
          <p:cNvPr id="6" name="Espace réservé du pied de page 5">
            <a:extLst>
              <a:ext uri="{FF2B5EF4-FFF2-40B4-BE49-F238E27FC236}">
                <a16:creationId xmlns:a16="http://schemas.microsoft.com/office/drawing/2014/main" id="{1117EAA7-FDD1-E199-DE2D-8D2AF826531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1634C9E-B1D8-E81C-DAB9-EC194BF2249B}"/>
              </a:ext>
            </a:extLst>
          </p:cNvPr>
          <p:cNvSpPr>
            <a:spLocks noGrp="1"/>
          </p:cNvSpPr>
          <p:nvPr>
            <p:ph type="sldNum" sz="quarter" idx="12"/>
          </p:nvPr>
        </p:nvSpPr>
        <p:spPr/>
        <p:txBody>
          <a:bodyPr/>
          <a:lstStyle/>
          <a:p>
            <a:fld id="{18C4353C-2EE6-194F-8349-97D5F6FFB4AF}" type="slidenum">
              <a:rPr lang="fr-FR" smtClean="0"/>
              <a:t>‹N°›</a:t>
            </a:fld>
            <a:endParaRPr lang="fr-FR"/>
          </a:p>
        </p:txBody>
      </p:sp>
    </p:spTree>
    <p:extLst>
      <p:ext uri="{BB962C8B-B14F-4D97-AF65-F5344CB8AC3E}">
        <p14:creationId xmlns:p14="http://schemas.microsoft.com/office/powerpoint/2010/main" val="6360705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B39E6E5-4C05-4B7D-370D-4E2270EF02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DB1192BC-A924-E1A0-53C1-F2DD6A02C3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CC30D32-834E-8EE0-F013-00B022362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7193C-5C51-BE4D-9401-603E274644AA}" type="datetimeFigureOut">
              <a:rPr lang="fr-FR" smtClean="0"/>
              <a:t>25/09/2023</a:t>
            </a:fld>
            <a:endParaRPr lang="fr-FR"/>
          </a:p>
        </p:txBody>
      </p:sp>
      <p:sp>
        <p:nvSpPr>
          <p:cNvPr id="5" name="Espace réservé du pied de page 4">
            <a:extLst>
              <a:ext uri="{FF2B5EF4-FFF2-40B4-BE49-F238E27FC236}">
                <a16:creationId xmlns:a16="http://schemas.microsoft.com/office/drawing/2014/main" id="{6A9BCF28-DCB9-F7E2-F8BA-CB7E115FB2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46702D4-7F49-0D22-3453-4472FE93D2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C4353C-2EE6-194F-8349-97D5F6FFB4AF}" type="slidenum">
              <a:rPr lang="fr-FR" smtClean="0"/>
              <a:t>‹N°›</a:t>
            </a:fld>
            <a:endParaRPr lang="fr-FR"/>
          </a:p>
        </p:txBody>
      </p:sp>
    </p:spTree>
    <p:extLst>
      <p:ext uri="{BB962C8B-B14F-4D97-AF65-F5344CB8AC3E}">
        <p14:creationId xmlns:p14="http://schemas.microsoft.com/office/powerpoint/2010/main" val="21392510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3" name="Rectangle 103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92E7362D-90C7-0DE4-30E6-ACE101601509}"/>
              </a:ext>
            </a:extLst>
          </p:cNvPr>
          <p:cNvSpPr>
            <a:spLocks noGrp="1"/>
          </p:cNvSpPr>
          <p:nvPr>
            <p:ph type="ctrTitle"/>
          </p:nvPr>
        </p:nvSpPr>
        <p:spPr>
          <a:xfrm>
            <a:off x="1127208" y="857251"/>
            <a:ext cx="4747280" cy="3098061"/>
          </a:xfrm>
        </p:spPr>
        <p:txBody>
          <a:bodyPr anchor="b">
            <a:normAutofit/>
          </a:bodyPr>
          <a:lstStyle/>
          <a:p>
            <a:pPr algn="l"/>
            <a:br>
              <a:rPr lang="fr-FR" sz="4800" b="1" dirty="0">
                <a:solidFill>
                  <a:srgbClr val="FFFFFF"/>
                </a:solidFill>
              </a:rPr>
            </a:br>
            <a:r>
              <a:rPr lang="fr-FR" altLang="fr-FR" sz="4800" b="1" dirty="0">
                <a:solidFill>
                  <a:srgbClr val="FFFFFF"/>
                </a:solidFill>
              </a:rPr>
              <a:t>Internet/Web</a:t>
            </a:r>
            <a:endParaRPr lang="fr-FR" sz="4800" b="1" dirty="0">
              <a:solidFill>
                <a:srgbClr val="FFFFFF"/>
              </a:solidFill>
            </a:endParaRPr>
          </a:p>
        </p:txBody>
      </p:sp>
      <p:sp>
        <p:nvSpPr>
          <p:cNvPr id="1039" name="Rectangle 1038">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ZoneTexte 3">
            <a:extLst>
              <a:ext uri="{FF2B5EF4-FFF2-40B4-BE49-F238E27FC236}">
                <a16:creationId xmlns:a16="http://schemas.microsoft.com/office/drawing/2014/main" id="{2AD282F3-5A4E-B22C-DFC5-47AF0D6B2D28}"/>
              </a:ext>
            </a:extLst>
          </p:cNvPr>
          <p:cNvSpPr txBox="1"/>
          <p:nvPr/>
        </p:nvSpPr>
        <p:spPr>
          <a:xfrm>
            <a:off x="730405" y="5329688"/>
            <a:ext cx="6099716" cy="784830"/>
          </a:xfrm>
          <a:prstGeom prst="rect">
            <a:avLst/>
          </a:prstGeom>
          <a:noFill/>
        </p:spPr>
        <p:txBody>
          <a:bodyPr wrap="square">
            <a:spAutoFit/>
          </a:bodyPr>
          <a:lstStyle/>
          <a:p>
            <a:pPr marL="0" lvl="0" indent="0" algn="l" rtl="0">
              <a:spcBef>
                <a:spcPts val="600"/>
              </a:spcBef>
              <a:spcAft>
                <a:spcPts val="0"/>
              </a:spcAft>
              <a:buClr>
                <a:schemeClr val="dk1"/>
              </a:buClr>
              <a:buSzPts val="1100"/>
              <a:buFont typeface="Arial"/>
              <a:buNone/>
            </a:pPr>
            <a:r>
              <a:rPr lang="fr-FR" sz="2000" b="1" dirty="0">
                <a:solidFill>
                  <a:srgbClr val="FFFFFF"/>
                </a:solidFill>
                <a:ea typeface="+mj-ea"/>
                <a:cs typeface="+mj-cs"/>
              </a:rPr>
              <a:t>Youssef Mekouar </a:t>
            </a:r>
            <a:r>
              <a:rPr lang="fr-FR" sz="2000" dirty="0">
                <a:solidFill>
                  <a:srgbClr val="FFFFFF"/>
                </a:solidFill>
                <a:ea typeface="+mj-ea"/>
                <a:cs typeface="+mj-cs"/>
              </a:rPr>
              <a:t>(</a:t>
            </a:r>
            <a:r>
              <a:rPr lang="fr-FR" altLang="fr-FR" sz="2000" dirty="0">
                <a:solidFill>
                  <a:srgbClr val="FFFFFF"/>
                </a:solidFill>
                <a:ea typeface="+mj-ea"/>
                <a:cs typeface="+mj-cs"/>
              </a:rPr>
              <a:t>Paragraphe </a:t>
            </a:r>
            <a:r>
              <a:rPr lang="fr-FR" altLang="fr-FR" sz="2000" dirty="0" err="1">
                <a:solidFill>
                  <a:srgbClr val="FFFFFF"/>
                </a:solidFill>
                <a:ea typeface="+mj-ea"/>
                <a:cs typeface="+mj-cs"/>
              </a:rPr>
              <a:t>Laboratory</a:t>
            </a:r>
            <a:r>
              <a:rPr lang="fr-FR" altLang="fr-FR" sz="2000" dirty="0">
                <a:solidFill>
                  <a:srgbClr val="FFFFFF"/>
                </a:solidFill>
                <a:ea typeface="+mj-ea"/>
                <a:cs typeface="+mj-cs"/>
              </a:rPr>
              <a:t>)</a:t>
            </a:r>
            <a:endParaRPr lang="fr-FR" sz="2000" dirty="0">
              <a:solidFill>
                <a:srgbClr val="FFFFFF"/>
              </a:solidFill>
              <a:ea typeface="+mj-ea"/>
              <a:cs typeface="+mj-cs"/>
            </a:endParaRPr>
          </a:p>
          <a:p>
            <a:pPr marL="0" lvl="0" indent="0" algn="l" rtl="0">
              <a:spcBef>
                <a:spcPts val="600"/>
              </a:spcBef>
              <a:spcAft>
                <a:spcPts val="0"/>
              </a:spcAft>
              <a:buClr>
                <a:schemeClr val="dk1"/>
              </a:buClr>
              <a:buSzPts val="1100"/>
              <a:buFont typeface="Arial"/>
              <a:buNone/>
            </a:pPr>
            <a:r>
              <a:rPr lang="fr-FR" sz="2000" dirty="0">
                <a:solidFill>
                  <a:srgbClr val="FFFFFF"/>
                </a:solidFill>
                <a:ea typeface="+mj-ea"/>
                <a:cs typeface="+mj-cs"/>
              </a:rPr>
              <a:t>Youssef.mekouar98@gmail.com</a:t>
            </a:r>
          </a:p>
        </p:txBody>
      </p:sp>
      <p:pic>
        <p:nvPicPr>
          <p:cNvPr id="1028" name="Picture 4">
            <a:extLst>
              <a:ext uri="{FF2B5EF4-FFF2-40B4-BE49-F238E27FC236}">
                <a16:creationId xmlns:a16="http://schemas.microsoft.com/office/drawing/2014/main" id="{CD662F12-AF56-DDFF-EEAD-83ED45E7A0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0121" y="2406281"/>
            <a:ext cx="3970058" cy="2214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083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905844FD-BE59-A0FB-325C-B0066DE8BE99}"/>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1" kern="1200">
                <a:solidFill>
                  <a:srgbClr val="FFFFFF"/>
                </a:solidFill>
                <a:latin typeface="+mj-lt"/>
                <a:ea typeface="+mj-ea"/>
                <a:cs typeface="+mj-cs"/>
              </a:rPr>
              <a:t>Structure d’Internet</a:t>
            </a:r>
          </a:p>
        </p:txBody>
      </p:sp>
      <p:pic>
        <p:nvPicPr>
          <p:cNvPr id="4" name="Image 2">
            <a:extLst>
              <a:ext uri="{FF2B5EF4-FFF2-40B4-BE49-F238E27FC236}">
                <a16:creationId xmlns:a16="http://schemas.microsoft.com/office/drawing/2014/main" id="{D9279CB1-55A0-6641-2275-3CA282D0B02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782570"/>
            <a:ext cx="7225748" cy="529286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61693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71" name="Rectangle 1127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2AFE79D-E354-449D-B143-860F84D23AC6}"/>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b="1" kern="1200">
                <a:solidFill>
                  <a:schemeClr val="bg1"/>
                </a:solidFill>
                <a:latin typeface="+mj-lt"/>
                <a:ea typeface="+mj-ea"/>
                <a:cs typeface="+mj-cs"/>
              </a:rPr>
              <a:t>C’est quoi une adresse IP ?</a:t>
            </a:r>
          </a:p>
        </p:txBody>
      </p:sp>
      <p:pic>
        <p:nvPicPr>
          <p:cNvPr id="11266" name="Picture 2" descr="Qu'est-ce Qu'une Adresse IP : Guide Complet">
            <a:extLst>
              <a:ext uri="{FF2B5EF4-FFF2-40B4-BE49-F238E27FC236}">
                <a16:creationId xmlns:a16="http://schemas.microsoft.com/office/drawing/2014/main" id="{28DB1F59-24B9-5E46-4665-176C8B5D70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02592" y="1675227"/>
            <a:ext cx="9986815"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584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5" name="Rectangle 4104">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re 4">
            <a:extLst>
              <a:ext uri="{FF2B5EF4-FFF2-40B4-BE49-F238E27FC236}">
                <a16:creationId xmlns:a16="http://schemas.microsoft.com/office/drawing/2014/main" id="{44BDFDA8-E398-4ABC-71FD-51F1C4828D9A}"/>
              </a:ext>
            </a:extLst>
          </p:cNvPr>
          <p:cNvSpPr>
            <a:spLocks noGrp="1"/>
          </p:cNvSpPr>
          <p:nvPr>
            <p:ph type="title"/>
          </p:nvPr>
        </p:nvSpPr>
        <p:spPr>
          <a:xfrm>
            <a:off x="630936" y="639520"/>
            <a:ext cx="3429000" cy="1719072"/>
          </a:xfrm>
        </p:spPr>
        <p:txBody>
          <a:bodyPr anchor="b">
            <a:normAutofit/>
          </a:bodyPr>
          <a:lstStyle/>
          <a:p>
            <a:r>
              <a:rPr lang="fr-FR" sz="2600" b="1" i="0" u="none" strike="noStrike">
                <a:effectLst/>
                <a:latin typeface="Söhne"/>
              </a:rPr>
              <a:t>L'Adresse IP comparée à une Adresse Postale :</a:t>
            </a:r>
            <a:br>
              <a:rPr lang="fr-FR" sz="2600" b="0" i="0" u="none" strike="noStrike">
                <a:effectLst/>
                <a:latin typeface="Söhne"/>
              </a:rPr>
            </a:br>
            <a:endParaRPr lang="fr-FR" sz="2600"/>
          </a:p>
        </p:txBody>
      </p:sp>
      <p:sp>
        <p:nvSpPr>
          <p:cNvPr id="410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9C3C3792-2507-CDF2-E356-12DF92802753}"/>
              </a:ext>
            </a:extLst>
          </p:cNvPr>
          <p:cNvSpPr>
            <a:spLocks noGrp="1"/>
          </p:cNvSpPr>
          <p:nvPr>
            <p:ph idx="1"/>
          </p:nvPr>
        </p:nvSpPr>
        <p:spPr>
          <a:xfrm>
            <a:off x="630936" y="2807208"/>
            <a:ext cx="3429000" cy="3410712"/>
          </a:xfrm>
        </p:spPr>
        <p:txBody>
          <a:bodyPr anchor="t">
            <a:normAutofit/>
          </a:bodyPr>
          <a:lstStyle/>
          <a:p>
            <a:pPr marL="0" indent="0">
              <a:buNone/>
            </a:pPr>
            <a:r>
              <a:rPr lang="fr-FR" sz="1700" b="0" i="0" u="none" strike="noStrike">
                <a:effectLst/>
              </a:rPr>
              <a:t>Chaque maison a une adresse unique pour recevoir correctement son courrier. Sur Internet, chaque appareil a une "adresse" unique appelée adresse IP pour recevoir correctement les données.</a:t>
            </a:r>
          </a:p>
          <a:p>
            <a:pPr marL="0" indent="0">
              <a:buNone/>
            </a:pPr>
            <a:r>
              <a:rPr lang="fr-FR" sz="1700"/>
              <a:t>Exemple : </a:t>
            </a:r>
          </a:p>
          <a:p>
            <a:pPr marL="0" indent="0">
              <a:buNone/>
            </a:pPr>
            <a:endParaRPr lang="fr-FR" sz="1700" b="0" i="0" u="none" strike="noStrike">
              <a:effectLst/>
            </a:endParaRPr>
          </a:p>
          <a:p>
            <a:pPr>
              <a:buFont typeface="Arial" panose="020B0604020202020204" pitchFamily="34" charset="0"/>
              <a:buChar char="•"/>
            </a:pPr>
            <a:r>
              <a:rPr lang="fr-FR" sz="1700"/>
              <a:t>Adresse postale = Localisation d'une maison.</a:t>
            </a:r>
          </a:p>
          <a:p>
            <a:pPr>
              <a:buFont typeface="Arial" panose="020B0604020202020204" pitchFamily="34" charset="0"/>
              <a:buChar char="•"/>
            </a:pPr>
            <a:r>
              <a:rPr lang="fr-FR" sz="1700"/>
              <a:t>Adresse IP = Localisation d'un appareil sur Internet.</a:t>
            </a:r>
          </a:p>
          <a:p>
            <a:pPr marL="0" indent="0">
              <a:buNone/>
            </a:pPr>
            <a:endParaRPr lang="fr-FR" sz="1700" b="0" i="0" u="none" strike="noStrike">
              <a:effectLst/>
            </a:endParaRPr>
          </a:p>
          <a:p>
            <a:pPr marL="0" indent="0">
              <a:buNone/>
            </a:pPr>
            <a:endParaRPr lang="fr-FR" sz="1700"/>
          </a:p>
        </p:txBody>
      </p:sp>
      <p:pic>
        <p:nvPicPr>
          <p:cNvPr id="4100" name="Picture 4" descr="Qu'est-ce qu'une adresse IP, un nom de domaine et une URL ? | Coursinfo.fr">
            <a:extLst>
              <a:ext uri="{FF2B5EF4-FFF2-40B4-BE49-F238E27FC236}">
                <a16:creationId xmlns:a16="http://schemas.microsoft.com/office/drawing/2014/main" id="{C05ADA3A-8FB0-D1A7-33A0-DDC42F4AE94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54296" y="1513218"/>
            <a:ext cx="6903720" cy="3831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7289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71A4CF4-E5E4-30EB-307E-02F6E0FD029B}"/>
              </a:ext>
            </a:extLst>
          </p:cNvPr>
          <p:cNvSpPr>
            <a:spLocks noGrp="1"/>
          </p:cNvSpPr>
          <p:nvPr>
            <p:ph type="title"/>
          </p:nvPr>
        </p:nvSpPr>
        <p:spPr>
          <a:xfrm>
            <a:off x="466722" y="586855"/>
            <a:ext cx="3201366" cy="3387497"/>
          </a:xfrm>
        </p:spPr>
        <p:txBody>
          <a:bodyPr anchor="b">
            <a:normAutofit/>
          </a:bodyPr>
          <a:lstStyle/>
          <a:p>
            <a:pPr algn="r"/>
            <a:br>
              <a:rPr lang="fr-FR" altLang="fr-FR" sz="4000">
                <a:solidFill>
                  <a:srgbClr val="FFFFFF"/>
                </a:solidFill>
              </a:rPr>
            </a:br>
            <a:r>
              <a:rPr lang="fr-FR" altLang="fr-FR" sz="4000" b="1">
                <a:solidFill>
                  <a:srgbClr val="FFFFFF"/>
                </a:solidFill>
              </a:rPr>
              <a:t>Historique du Web </a:t>
            </a:r>
            <a:br>
              <a:rPr lang="fr-FR" altLang="fr-FR" sz="4000">
                <a:solidFill>
                  <a:srgbClr val="FFFFFF"/>
                </a:solidFill>
              </a:rPr>
            </a:br>
            <a:br>
              <a:rPr lang="fr-FR" altLang="fr-FR" sz="4000">
                <a:solidFill>
                  <a:srgbClr val="FFFFFF"/>
                </a:solidFill>
              </a:rPr>
            </a:br>
            <a:endParaRPr lang="fr-FR" sz="4000">
              <a:solidFill>
                <a:srgbClr val="FFFFFF"/>
              </a:solidFill>
            </a:endParaRPr>
          </a:p>
        </p:txBody>
      </p:sp>
      <p:sp>
        <p:nvSpPr>
          <p:cNvPr id="3" name="Espace réservé du contenu 2">
            <a:extLst>
              <a:ext uri="{FF2B5EF4-FFF2-40B4-BE49-F238E27FC236}">
                <a16:creationId xmlns:a16="http://schemas.microsoft.com/office/drawing/2014/main" id="{D6A6D307-DFA0-46E8-B93D-42C334F66DAB}"/>
              </a:ext>
            </a:extLst>
          </p:cNvPr>
          <p:cNvSpPr>
            <a:spLocks noGrp="1"/>
          </p:cNvSpPr>
          <p:nvPr>
            <p:ph idx="1"/>
          </p:nvPr>
        </p:nvSpPr>
        <p:spPr>
          <a:xfrm>
            <a:off x="4810259" y="649480"/>
            <a:ext cx="6555347" cy="5546047"/>
          </a:xfrm>
        </p:spPr>
        <p:txBody>
          <a:bodyPr anchor="ctr">
            <a:normAutofit lnSpcReduction="10000"/>
          </a:bodyPr>
          <a:lstStyle/>
          <a:p>
            <a:pPr lvl="1" eaLnBrk="1" hangingPunct="1"/>
            <a:endParaRPr lang="fr-FR" altLang="fr-FR" sz="1100" dirty="0"/>
          </a:p>
          <a:p>
            <a:r>
              <a:rPr lang="fr-FR" altLang="fr-FR" sz="1100" b="1" dirty="0"/>
              <a:t>1993 : </a:t>
            </a:r>
            <a:r>
              <a:rPr lang="fr-FR" altLang="fr-FR" sz="1100" dirty="0"/>
              <a:t>Mosaic : premier navigateur « grand public » </a:t>
            </a:r>
          </a:p>
          <a:p>
            <a:pPr marL="0" indent="0">
              <a:buNone/>
            </a:pPr>
            <a:r>
              <a:rPr lang="fr-FR" altLang="fr-FR" sz="1100" dirty="0"/>
              <a:t>  	Marc </a:t>
            </a:r>
            <a:r>
              <a:rPr lang="fr-FR" altLang="fr-FR" sz="1100" dirty="0" err="1"/>
              <a:t>Andreessen</a:t>
            </a:r>
            <a:r>
              <a:rPr lang="fr-FR" altLang="fr-FR" sz="1100" dirty="0"/>
              <a:t>, NCSA : plateformes X, puis Mac et Windows </a:t>
            </a:r>
          </a:p>
          <a:p>
            <a:pPr marL="0" indent="0">
              <a:buNone/>
            </a:pPr>
            <a:r>
              <a:rPr lang="fr-FR" altLang="fr-FR" sz="1100" dirty="0"/>
              <a:t>	affichage d’images (GIF et XBM) dans les pages Web </a:t>
            </a:r>
          </a:p>
          <a:p>
            <a:pPr marL="0" indent="0">
              <a:buNone/>
            </a:pPr>
            <a:r>
              <a:rPr lang="fr-FR" altLang="fr-FR" sz="1100" dirty="0"/>
              <a:t>	prise en charge de formulaires interactifs </a:t>
            </a:r>
          </a:p>
          <a:p>
            <a:r>
              <a:rPr lang="fr-FR" altLang="fr-FR" sz="1100" b="1" dirty="0"/>
              <a:t>01/10/1994 : </a:t>
            </a:r>
            <a:r>
              <a:rPr lang="fr-FR" altLang="fr-FR" sz="1100" dirty="0" err="1"/>
              <a:t>création</a:t>
            </a:r>
            <a:r>
              <a:rPr lang="fr-FR" altLang="fr-FR" sz="1100" dirty="0"/>
              <a:t> du W3C</a:t>
            </a:r>
            <a:br>
              <a:rPr lang="fr-FR" altLang="fr-FR" sz="1100" dirty="0"/>
            </a:br>
            <a:r>
              <a:rPr lang="fr-FR" altLang="fr-FR" sz="1100" dirty="0"/>
              <a:t> 	à l’initiative du CERN (</a:t>
            </a:r>
            <a:r>
              <a:rPr lang="fr-FR" altLang="fr-FR" sz="1100" dirty="0" err="1"/>
              <a:t>Genève</a:t>
            </a:r>
            <a:r>
              <a:rPr lang="fr-FR" altLang="fr-FR" sz="1100" dirty="0"/>
              <a:t>) et du MIT (Boston) </a:t>
            </a:r>
          </a:p>
          <a:p>
            <a:pPr marL="0" indent="0">
              <a:buNone/>
            </a:pPr>
            <a:r>
              <a:rPr lang="fr-FR" altLang="fr-FR" sz="1100" dirty="0"/>
              <a:t>	 </a:t>
            </a:r>
            <a:r>
              <a:rPr lang="fr-FR" altLang="fr-FR" sz="1100" dirty="0" err="1"/>
              <a:t>président:TimBerners-Lee</a:t>
            </a:r>
            <a:br>
              <a:rPr lang="fr-FR" altLang="fr-FR" sz="1100" dirty="0"/>
            </a:br>
            <a:r>
              <a:rPr lang="fr-FR" altLang="fr-FR" sz="1100" dirty="0"/>
              <a:t>	</a:t>
            </a:r>
            <a:r>
              <a:rPr lang="fr-FR" altLang="fr-FR" sz="1100" dirty="0" err="1"/>
              <a:t>but:standardisation</a:t>
            </a:r>
            <a:r>
              <a:rPr lang="fr-FR" altLang="fr-FR" sz="1100" dirty="0"/>
              <a:t> et </a:t>
            </a:r>
            <a:r>
              <a:rPr lang="fr-FR" altLang="fr-FR" sz="1100" dirty="0" err="1"/>
              <a:t>développement</a:t>
            </a:r>
            <a:r>
              <a:rPr lang="fr-FR" altLang="fr-FR" sz="1100" dirty="0"/>
              <a:t> du Web </a:t>
            </a:r>
          </a:p>
          <a:p>
            <a:r>
              <a:rPr lang="fr-FR" altLang="fr-FR" sz="1100" b="1" dirty="0"/>
              <a:t>1994 : </a:t>
            </a:r>
            <a:r>
              <a:rPr lang="fr-FR" altLang="fr-FR" sz="1100" dirty="0"/>
              <a:t>Apparition des navigateurs </a:t>
            </a:r>
            <a:r>
              <a:rPr lang="fr-FR" altLang="fr-FR" sz="1100" dirty="0" err="1"/>
              <a:t>privés</a:t>
            </a:r>
            <a:br>
              <a:rPr lang="fr-FR" altLang="fr-FR" sz="1100" dirty="0"/>
            </a:br>
            <a:r>
              <a:rPr lang="fr-FR" altLang="fr-FR" sz="1100" dirty="0"/>
              <a:t>	M. </a:t>
            </a:r>
            <a:r>
              <a:rPr lang="fr-FR" altLang="fr-FR" sz="1100" dirty="0" err="1"/>
              <a:t>Andreessen</a:t>
            </a:r>
            <a:r>
              <a:rPr lang="fr-FR" altLang="fr-FR" sz="1100" dirty="0"/>
              <a:t> </a:t>
            </a:r>
            <a:r>
              <a:rPr lang="fr-FR" altLang="fr-FR" sz="1100" dirty="0" err="1"/>
              <a:t>crée</a:t>
            </a:r>
            <a:r>
              <a:rPr lang="fr-FR" altLang="fr-FR" sz="1100" dirty="0"/>
              <a:t> Netscape Communications Corp. </a:t>
            </a:r>
          </a:p>
          <a:p>
            <a:r>
              <a:rPr lang="fr-FR" altLang="fr-FR" sz="1100" b="1" dirty="0"/>
              <a:t>1995 : </a:t>
            </a:r>
            <a:r>
              <a:rPr lang="fr-FR" altLang="fr-FR" sz="1100" dirty="0"/>
              <a:t>Microsoft lance la « guerre des navigateurs » </a:t>
            </a:r>
          </a:p>
          <a:p>
            <a:pPr marL="0" indent="0">
              <a:buNone/>
            </a:pPr>
            <a:r>
              <a:rPr lang="fr-FR" altLang="fr-FR" sz="1100" dirty="0"/>
              <a:t>	 Apparition d’Internet Explorer pour Windows 95 </a:t>
            </a:r>
          </a:p>
          <a:p>
            <a:r>
              <a:rPr lang="fr-FR" altLang="fr-FR" sz="1100" b="1" dirty="0"/>
              <a:t>1995 : </a:t>
            </a:r>
            <a:r>
              <a:rPr lang="fr-FR" altLang="fr-FR" sz="1100" dirty="0"/>
              <a:t>Altavista : premier « gros » moteur de recherche </a:t>
            </a:r>
          </a:p>
          <a:p>
            <a:r>
              <a:rPr lang="fr-FR" altLang="fr-FR" sz="1100" b="1" dirty="0"/>
              <a:t>1996 : </a:t>
            </a:r>
            <a:r>
              <a:rPr lang="fr-FR" altLang="fr-FR" sz="1100" dirty="0"/>
              <a:t>Navigateur Opera </a:t>
            </a:r>
          </a:p>
          <a:p>
            <a:r>
              <a:rPr lang="fr-FR" altLang="fr-FR" sz="1100" b="1" dirty="0"/>
              <a:t>1998 : </a:t>
            </a:r>
            <a:r>
              <a:rPr lang="fr-FR" altLang="fr-FR" sz="1100" dirty="0"/>
              <a:t>Apparition de Google </a:t>
            </a:r>
          </a:p>
          <a:p>
            <a:r>
              <a:rPr lang="fr-FR" altLang="fr-FR" sz="1100" b="1" dirty="0"/>
              <a:t>2003 : </a:t>
            </a:r>
            <a:r>
              <a:rPr lang="fr-FR" altLang="fr-FR" sz="1100" dirty="0"/>
              <a:t>Apple lance Safari </a:t>
            </a:r>
          </a:p>
          <a:p>
            <a:r>
              <a:rPr lang="fr-FR" altLang="fr-FR" sz="1100" b="1" dirty="0"/>
              <a:t>2004 : </a:t>
            </a:r>
            <a:r>
              <a:rPr lang="fr-FR" altLang="fr-FR" sz="1100" dirty="0" err="1"/>
              <a:t>Première</a:t>
            </a:r>
            <a:r>
              <a:rPr lang="fr-FR" altLang="fr-FR" sz="1100" dirty="0"/>
              <a:t> version de Mozilla Firefox </a:t>
            </a:r>
          </a:p>
          <a:p>
            <a:r>
              <a:rPr lang="fr-FR" altLang="fr-FR" sz="1100" b="1" dirty="0"/>
              <a:t>2004 : </a:t>
            </a:r>
            <a:r>
              <a:rPr lang="fr-FR" altLang="fr-FR" sz="1100" dirty="0" err="1"/>
              <a:t>première</a:t>
            </a:r>
            <a:r>
              <a:rPr lang="fr-FR" altLang="fr-FR" sz="1100" dirty="0"/>
              <a:t> </a:t>
            </a:r>
            <a:r>
              <a:rPr lang="fr-FR" altLang="fr-FR" sz="1100" dirty="0" err="1"/>
              <a:t>conférence</a:t>
            </a:r>
            <a:r>
              <a:rPr lang="fr-FR" altLang="fr-FR" sz="1100" dirty="0"/>
              <a:t> « Web 2.0 » </a:t>
            </a:r>
          </a:p>
          <a:p>
            <a:r>
              <a:rPr lang="fr-FR" altLang="fr-FR" sz="1100" b="1" dirty="0"/>
              <a:t>2008 : </a:t>
            </a:r>
            <a:r>
              <a:rPr lang="fr-FR" altLang="fr-FR" sz="1100" dirty="0"/>
              <a:t>Google lance Google Chrome </a:t>
            </a:r>
          </a:p>
          <a:p>
            <a:r>
              <a:rPr lang="fr-FR" altLang="fr-FR" sz="1100" b="1" dirty="0"/>
              <a:t>Actuellement </a:t>
            </a:r>
            <a:r>
              <a:rPr lang="fr-FR" altLang="fr-FR" sz="1100" dirty="0"/>
              <a:t>: explosion du Web mobile </a:t>
            </a:r>
          </a:p>
          <a:p>
            <a:r>
              <a:rPr lang="fr-FR" altLang="fr-FR" sz="1100" b="1" dirty="0"/>
              <a:t>En cours de </a:t>
            </a:r>
            <a:r>
              <a:rPr lang="fr-FR" altLang="fr-FR" sz="1100" b="1" dirty="0" err="1"/>
              <a:t>développement</a:t>
            </a:r>
            <a:r>
              <a:rPr lang="fr-FR" altLang="fr-FR" sz="1100" b="1" dirty="0"/>
              <a:t> </a:t>
            </a:r>
            <a:r>
              <a:rPr lang="fr-FR" altLang="fr-FR" sz="1100" dirty="0"/>
              <a:t>: Web </a:t>
            </a:r>
            <a:r>
              <a:rPr lang="fr-FR" altLang="fr-FR" sz="1100" dirty="0" err="1"/>
              <a:t>sémantique</a:t>
            </a:r>
            <a:r>
              <a:rPr lang="fr-FR" altLang="fr-FR" sz="1100" dirty="0"/>
              <a:t>, de </a:t>
            </a:r>
            <a:r>
              <a:rPr lang="fr-FR" altLang="fr-FR" sz="1100" dirty="0" err="1"/>
              <a:t>données</a:t>
            </a:r>
            <a:r>
              <a:rPr lang="fr-FR" altLang="fr-FR" sz="1100" dirty="0"/>
              <a:t>, des objets </a:t>
            </a:r>
          </a:p>
          <a:p>
            <a:pPr marL="0" indent="0">
              <a:buNone/>
            </a:pPr>
            <a:endParaRPr lang="fr-FR" sz="1000" dirty="0"/>
          </a:p>
        </p:txBody>
      </p:sp>
    </p:spTree>
    <p:extLst>
      <p:ext uri="{BB962C8B-B14F-4D97-AF65-F5344CB8AC3E}">
        <p14:creationId xmlns:p14="http://schemas.microsoft.com/office/powerpoint/2010/main" val="1493779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16C7C1D-6609-FAC6-2FEF-5D9A48386698}"/>
              </a:ext>
            </a:extLst>
          </p:cNvPr>
          <p:cNvSpPr>
            <a:spLocks noGrp="1"/>
          </p:cNvSpPr>
          <p:nvPr>
            <p:ph type="title"/>
          </p:nvPr>
        </p:nvSpPr>
        <p:spPr>
          <a:xfrm>
            <a:off x="586478" y="1683756"/>
            <a:ext cx="3115265" cy="2396359"/>
          </a:xfrm>
        </p:spPr>
        <p:txBody>
          <a:bodyPr anchor="b">
            <a:normAutofit/>
          </a:bodyPr>
          <a:lstStyle/>
          <a:p>
            <a:pPr algn="r"/>
            <a:r>
              <a:rPr lang="fr-FR" altLang="fr-FR" sz="4000">
                <a:solidFill>
                  <a:srgbClr val="FFFFFF"/>
                </a:solidFill>
              </a:rPr>
              <a:t>Le Web : première définition </a:t>
            </a:r>
            <a:br>
              <a:rPr lang="fr-FR" altLang="fr-FR" sz="4000">
                <a:solidFill>
                  <a:srgbClr val="FFFFFF"/>
                </a:solidFill>
              </a:rPr>
            </a:br>
            <a:endParaRPr lang="fr-FR" sz="4000">
              <a:solidFill>
                <a:srgbClr val="FFFFFF"/>
              </a:solidFill>
            </a:endParaRPr>
          </a:p>
        </p:txBody>
      </p:sp>
      <p:graphicFrame>
        <p:nvGraphicFramePr>
          <p:cNvPr id="5" name="Espace réservé du contenu 2">
            <a:extLst>
              <a:ext uri="{FF2B5EF4-FFF2-40B4-BE49-F238E27FC236}">
                <a16:creationId xmlns:a16="http://schemas.microsoft.com/office/drawing/2014/main" id="{814E73EF-F72B-10BB-3308-9069AE525DD4}"/>
              </a:ext>
            </a:extLst>
          </p:cNvPr>
          <p:cNvGraphicFramePr>
            <a:graphicFrameLocks noGrp="1"/>
          </p:cNvGraphicFramePr>
          <p:nvPr>
            <p:ph idx="1"/>
            <p:extLst>
              <p:ext uri="{D42A27DB-BD31-4B8C-83A1-F6EECF244321}">
                <p14:modId xmlns:p14="http://schemas.microsoft.com/office/powerpoint/2010/main" val="128171943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6978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A54DEB7-5885-5872-35D0-FD81C55F09D2}"/>
              </a:ext>
            </a:extLst>
          </p:cNvPr>
          <p:cNvSpPr>
            <a:spLocks noGrp="1"/>
          </p:cNvSpPr>
          <p:nvPr>
            <p:ph type="title"/>
          </p:nvPr>
        </p:nvSpPr>
        <p:spPr>
          <a:xfrm>
            <a:off x="586478" y="1683756"/>
            <a:ext cx="3115265" cy="2396359"/>
          </a:xfrm>
        </p:spPr>
        <p:txBody>
          <a:bodyPr anchor="b">
            <a:normAutofit/>
          </a:bodyPr>
          <a:lstStyle/>
          <a:p>
            <a:pPr algn="r"/>
            <a:r>
              <a:rPr lang="fr-FR" altLang="fr-FR" sz="4000">
                <a:solidFill>
                  <a:srgbClr val="FFFFFF"/>
                </a:solidFill>
              </a:rPr>
              <a:t>Une page web</a:t>
            </a:r>
            <a:endParaRPr lang="fr-FR" sz="4000">
              <a:solidFill>
                <a:srgbClr val="FFFFFF"/>
              </a:solidFill>
            </a:endParaRPr>
          </a:p>
        </p:txBody>
      </p:sp>
      <p:graphicFrame>
        <p:nvGraphicFramePr>
          <p:cNvPr id="5" name="Espace réservé du contenu 2">
            <a:extLst>
              <a:ext uri="{FF2B5EF4-FFF2-40B4-BE49-F238E27FC236}">
                <a16:creationId xmlns:a16="http://schemas.microsoft.com/office/drawing/2014/main" id="{4EC219E3-0104-F0FC-F2FA-8E6E827DAB70}"/>
              </a:ext>
            </a:extLst>
          </p:cNvPr>
          <p:cNvGraphicFramePr>
            <a:graphicFrameLocks noGrp="1"/>
          </p:cNvGraphicFramePr>
          <p:nvPr>
            <p:ph idx="1"/>
            <p:extLst>
              <p:ext uri="{D42A27DB-BD31-4B8C-83A1-F6EECF244321}">
                <p14:modId xmlns:p14="http://schemas.microsoft.com/office/powerpoint/2010/main" val="263016274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17754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33A6992-2486-3107-C8C1-E2D48AA263F9}"/>
              </a:ext>
            </a:extLst>
          </p:cNvPr>
          <p:cNvSpPr>
            <a:spLocks noGrp="1"/>
          </p:cNvSpPr>
          <p:nvPr>
            <p:ph type="title"/>
          </p:nvPr>
        </p:nvSpPr>
        <p:spPr>
          <a:xfrm>
            <a:off x="586478" y="1683756"/>
            <a:ext cx="3115265" cy="2396359"/>
          </a:xfrm>
        </p:spPr>
        <p:txBody>
          <a:bodyPr anchor="b">
            <a:normAutofit/>
          </a:bodyPr>
          <a:lstStyle/>
          <a:p>
            <a:pPr algn="r"/>
            <a:r>
              <a:rPr lang="fr-FR" altLang="fr-FR" sz="4000" dirty="0">
                <a:solidFill>
                  <a:srgbClr val="FFFFFF"/>
                </a:solidFill>
              </a:rPr>
              <a:t>Un Site Web</a:t>
            </a:r>
            <a:endParaRPr lang="fr-FR" sz="4000" dirty="0">
              <a:solidFill>
                <a:srgbClr val="FFFFFF"/>
              </a:solidFill>
            </a:endParaRPr>
          </a:p>
        </p:txBody>
      </p:sp>
      <p:graphicFrame>
        <p:nvGraphicFramePr>
          <p:cNvPr id="6" name="Espace réservé du contenu 2">
            <a:extLst>
              <a:ext uri="{FF2B5EF4-FFF2-40B4-BE49-F238E27FC236}">
                <a16:creationId xmlns:a16="http://schemas.microsoft.com/office/drawing/2014/main" id="{53AA0CD6-6E1F-59B1-2C62-9F4180E85AC5}"/>
              </a:ext>
            </a:extLst>
          </p:cNvPr>
          <p:cNvGraphicFramePr>
            <a:graphicFrameLocks noGrp="1"/>
          </p:cNvGraphicFramePr>
          <p:nvPr>
            <p:ph idx="1"/>
            <p:extLst>
              <p:ext uri="{D42A27DB-BD31-4B8C-83A1-F6EECF244321}">
                <p14:modId xmlns:p14="http://schemas.microsoft.com/office/powerpoint/2010/main" val="4238663542"/>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0743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B118BC4C-EEC0-744F-8649-697ED3B5F7EB}"/>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fr-FR" sz="4000" kern="1200">
                <a:solidFill>
                  <a:srgbClr val="FFFFFF"/>
                </a:solidFill>
                <a:latin typeface="+mj-lt"/>
                <a:ea typeface="+mj-ea"/>
                <a:cs typeface="+mj-cs"/>
              </a:rPr>
              <a:t>Les 3 mécanismes de base du Web </a:t>
            </a:r>
            <a:br>
              <a:rPr lang="en-US" altLang="fr-FR" sz="4000" kern="1200">
                <a:solidFill>
                  <a:srgbClr val="FFFFFF"/>
                </a:solidFill>
                <a:latin typeface="+mj-lt"/>
                <a:ea typeface="+mj-ea"/>
                <a:cs typeface="+mj-cs"/>
              </a:rPr>
            </a:br>
            <a:endParaRPr lang="en-US" sz="4000" kern="1200">
              <a:solidFill>
                <a:srgbClr val="FFFFFF"/>
              </a:solidFill>
              <a:latin typeface="+mj-lt"/>
              <a:ea typeface="+mj-ea"/>
              <a:cs typeface="+mj-cs"/>
            </a:endParaRPr>
          </a:p>
        </p:txBody>
      </p:sp>
      <p:pic>
        <p:nvPicPr>
          <p:cNvPr id="4" name="Image 2">
            <a:extLst>
              <a:ext uri="{FF2B5EF4-FFF2-40B4-BE49-F238E27FC236}">
                <a16:creationId xmlns:a16="http://schemas.microsoft.com/office/drawing/2014/main" id="{9588A575-D5B6-8012-8279-A39F8457B4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225147"/>
            <a:ext cx="7225748" cy="440770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9120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3E669AA-6571-4A69-A36F-D3A8383724A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fr-FR" sz="3100" kern="1200">
                <a:solidFill>
                  <a:srgbClr val="FFFFFF"/>
                </a:solidFill>
                <a:latin typeface="+mj-lt"/>
                <a:ea typeface="+mj-ea"/>
                <a:cs typeface="+mj-cs"/>
              </a:rPr>
              <a:t>Pages générées dynamiquement </a:t>
            </a:r>
            <a:br>
              <a:rPr lang="en-US" altLang="fr-FR" sz="3100" kern="1200">
                <a:solidFill>
                  <a:srgbClr val="FFFFFF"/>
                </a:solidFill>
                <a:latin typeface="+mj-lt"/>
                <a:ea typeface="+mj-ea"/>
                <a:cs typeface="+mj-cs"/>
              </a:rPr>
            </a:br>
            <a:endParaRPr lang="en-US" sz="3100" kern="1200">
              <a:solidFill>
                <a:srgbClr val="FFFFFF"/>
              </a:solidFill>
              <a:latin typeface="+mj-lt"/>
              <a:ea typeface="+mj-ea"/>
              <a:cs typeface="+mj-cs"/>
            </a:endParaRPr>
          </a:p>
        </p:txBody>
      </p:sp>
      <p:pic>
        <p:nvPicPr>
          <p:cNvPr id="4" name="Espace réservé du contenu 3" descr="Une image contenant texte&#10;&#10;Description générée automatiquement">
            <a:extLst>
              <a:ext uri="{FF2B5EF4-FFF2-40B4-BE49-F238E27FC236}">
                <a16:creationId xmlns:a16="http://schemas.microsoft.com/office/drawing/2014/main" id="{CAC99C13-D3C8-3BAB-DE69-FC804EE33A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378694"/>
            <a:ext cx="7225748" cy="410061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ZoneTexte 5">
            <a:extLst>
              <a:ext uri="{FF2B5EF4-FFF2-40B4-BE49-F238E27FC236}">
                <a16:creationId xmlns:a16="http://schemas.microsoft.com/office/drawing/2014/main" id="{C0D508DC-0DCF-EBED-A7B4-9C3D3A36EFDD}"/>
              </a:ext>
            </a:extLst>
          </p:cNvPr>
          <p:cNvSpPr txBox="1"/>
          <p:nvPr/>
        </p:nvSpPr>
        <p:spPr>
          <a:xfrm>
            <a:off x="7526065" y="5654346"/>
            <a:ext cx="6099716" cy="369332"/>
          </a:xfrm>
          <a:prstGeom prst="rect">
            <a:avLst/>
          </a:prstGeom>
          <a:noFill/>
        </p:spPr>
        <p:txBody>
          <a:bodyPr wrap="square">
            <a:spAutoFit/>
          </a:bodyPr>
          <a:lstStyle/>
          <a:p>
            <a:pPr eaLnBrk="1" hangingPunct="1"/>
            <a:r>
              <a:rPr lang="fr-FR" altLang="fr-FR" sz="1800" dirty="0">
                <a:solidFill>
                  <a:srgbClr val="0000FF"/>
                </a:solidFill>
              </a:rPr>
              <a:t>Source : tirée du cours de Lionel </a:t>
            </a:r>
            <a:r>
              <a:rPr lang="fr-FR" altLang="fr-FR" sz="1800" dirty="0" err="1">
                <a:solidFill>
                  <a:srgbClr val="0000FF"/>
                </a:solidFill>
              </a:rPr>
              <a:t>Médini</a:t>
            </a:r>
            <a:endParaRPr lang="fr-FR" altLang="fr-FR" sz="1800" dirty="0"/>
          </a:p>
        </p:txBody>
      </p:sp>
    </p:spTree>
    <p:extLst>
      <p:ext uri="{BB962C8B-B14F-4D97-AF65-F5344CB8AC3E}">
        <p14:creationId xmlns:p14="http://schemas.microsoft.com/office/powerpoint/2010/main" val="148589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Rectangle 103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07510D41-96BF-7284-49F4-06F1CBC7D710}"/>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Web static </a:t>
            </a:r>
            <a:br>
              <a:rPr lang="en-US" sz="4000" kern="1200">
                <a:solidFill>
                  <a:srgbClr val="FFFFFF"/>
                </a:solidFill>
                <a:latin typeface="+mj-lt"/>
                <a:ea typeface="+mj-ea"/>
                <a:cs typeface="+mj-cs"/>
              </a:rPr>
            </a:br>
            <a:r>
              <a:rPr lang="en-US" sz="4000" kern="1200">
                <a:solidFill>
                  <a:srgbClr val="FFFFFF"/>
                </a:solidFill>
                <a:latin typeface="+mj-lt"/>
                <a:ea typeface="+mj-ea"/>
                <a:cs typeface="+mj-cs"/>
              </a:rPr>
              <a:t>vs </a:t>
            </a:r>
            <a:br>
              <a:rPr lang="en-US" sz="4000" kern="1200">
                <a:solidFill>
                  <a:srgbClr val="FFFFFF"/>
                </a:solidFill>
                <a:latin typeface="+mj-lt"/>
                <a:ea typeface="+mj-ea"/>
                <a:cs typeface="+mj-cs"/>
              </a:rPr>
            </a:br>
            <a:r>
              <a:rPr lang="en-US" sz="4000" kern="1200">
                <a:solidFill>
                  <a:srgbClr val="FFFFFF"/>
                </a:solidFill>
                <a:latin typeface="+mj-lt"/>
                <a:ea typeface="+mj-ea"/>
                <a:cs typeface="+mj-cs"/>
              </a:rPr>
              <a:t>Web dynamic</a:t>
            </a:r>
          </a:p>
        </p:txBody>
      </p:sp>
      <p:pic>
        <p:nvPicPr>
          <p:cNvPr id="1026" name="Picture 2" descr="Comprendre les sites web dynamiques et statiques (2023)">
            <a:extLst>
              <a:ext uri="{FF2B5EF4-FFF2-40B4-BE49-F238E27FC236}">
                <a16:creationId xmlns:a16="http://schemas.microsoft.com/office/drawing/2014/main" id="{930DCCE5-4D67-2358-1322-654B6EB5106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02428" y="1622564"/>
            <a:ext cx="7225748" cy="3612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532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9" name="Google Shape;1539;p14"/>
          <p:cNvSpPr txBox="1">
            <a:spLocks noGrp="1"/>
          </p:cNvSpPr>
          <p:nvPr>
            <p:ph type="sldNum" idx="12"/>
          </p:nvPr>
        </p:nvSpPr>
        <p:spPr>
          <a:xfrm>
            <a:off x="1741564" y="-267099"/>
            <a:ext cx="1807200" cy="1670400"/>
          </a:xfrm>
          <a:prstGeom prst="rect">
            <a:avLst/>
          </a:prstGeom>
        </p:spPr>
        <p:txBody>
          <a:bodyPr spcFirstLastPara="1" vert="horz" wrap="square" lIns="91425" tIns="91425" rIns="91425" bIns="91425" rtlCol="0" anchor="t" anchorCtr="0">
            <a:noAutofit/>
          </a:bodyPr>
          <a:lstStyle/>
          <a:p>
            <a:pPr algn="l"/>
            <a:fld id="{00000000-1234-1234-1234-123412341234}" type="slidenum">
              <a:rPr lang="en" sz="6600">
                <a:solidFill>
                  <a:srgbClr val="FFFFFF"/>
                </a:solidFill>
              </a:rPr>
              <a:pPr algn="l"/>
              <a:t>2</a:t>
            </a:fld>
            <a:endParaRPr sz="6600" dirty="0">
              <a:solidFill>
                <a:srgbClr val="FFFFFF"/>
              </a:solidFill>
            </a:endParaRPr>
          </a:p>
        </p:txBody>
      </p:sp>
      <p:sp>
        <p:nvSpPr>
          <p:cNvPr id="1536" name="Google Shape;1536;p14"/>
          <p:cNvSpPr txBox="1">
            <a:spLocks noGrp="1"/>
          </p:cNvSpPr>
          <p:nvPr>
            <p:ph type="ctrTitle" idx="4294967295"/>
          </p:nvPr>
        </p:nvSpPr>
        <p:spPr>
          <a:xfrm>
            <a:off x="6621463" y="-131763"/>
            <a:ext cx="5570537" cy="1398588"/>
          </a:xfrm>
          <a:prstGeom prst="rect">
            <a:avLst/>
          </a:prstGeom>
        </p:spPr>
        <p:txBody>
          <a:bodyPr spcFirstLastPara="1" vert="horz" wrap="square" lIns="91425" tIns="91425" rIns="91425" bIns="91425" rtlCol="0" anchor="t" anchorCtr="0">
            <a:noAutofit/>
          </a:bodyPr>
          <a:lstStyle/>
          <a:p>
            <a:pPr>
              <a:spcBef>
                <a:spcPts val="0"/>
              </a:spcBef>
            </a:pPr>
            <a:r>
              <a:rPr lang="en" sz="11000">
                <a:solidFill>
                  <a:srgbClr val="9FC5E8"/>
                </a:solidFill>
              </a:rPr>
              <a:t>HELLO!</a:t>
            </a:r>
            <a:endParaRPr sz="11000">
              <a:solidFill>
                <a:srgbClr val="9FC5E8"/>
              </a:solidFill>
            </a:endParaRPr>
          </a:p>
        </p:txBody>
      </p:sp>
      <p:pic>
        <p:nvPicPr>
          <p:cNvPr id="1538" name="Google Shape;1538;p14" descr="photo-1434030216411-0b793f4b4173.jpg"/>
          <p:cNvPicPr preferRelativeResize="0"/>
          <p:nvPr/>
        </p:nvPicPr>
        <p:blipFill rotWithShape="1">
          <a:blip r:embed="rId3">
            <a:alphaModFix/>
          </a:blip>
          <a:srcRect l="28831" r="30600"/>
          <a:stretch/>
        </p:blipFill>
        <p:spPr>
          <a:xfrm>
            <a:off x="0" y="0"/>
            <a:ext cx="2431750" cy="6858000"/>
          </a:xfrm>
          <a:prstGeom prst="rect">
            <a:avLst/>
          </a:prstGeom>
          <a:noFill/>
          <a:ln>
            <a:noFill/>
          </a:ln>
        </p:spPr>
      </p:pic>
      <p:sp>
        <p:nvSpPr>
          <p:cNvPr id="4" name="ZoneTexte 3">
            <a:extLst>
              <a:ext uri="{FF2B5EF4-FFF2-40B4-BE49-F238E27FC236}">
                <a16:creationId xmlns:a16="http://schemas.microsoft.com/office/drawing/2014/main" id="{06180E8A-3920-BB81-2C2C-BA38F4001CEE}"/>
              </a:ext>
            </a:extLst>
          </p:cNvPr>
          <p:cNvSpPr txBox="1"/>
          <p:nvPr/>
        </p:nvSpPr>
        <p:spPr>
          <a:xfrm>
            <a:off x="4450364" y="1724977"/>
            <a:ext cx="6544159" cy="4508927"/>
          </a:xfrm>
          <a:prstGeom prst="rect">
            <a:avLst/>
          </a:prstGeom>
          <a:noFill/>
        </p:spPr>
        <p:txBody>
          <a:bodyPr wrap="square">
            <a:spAutoFit/>
          </a:bodyPr>
          <a:lstStyle/>
          <a:p>
            <a:pPr marL="0" lvl="0" indent="0" algn="l" rtl="0">
              <a:spcBef>
                <a:spcPts val="600"/>
              </a:spcBef>
              <a:spcAft>
                <a:spcPts val="0"/>
              </a:spcAft>
              <a:buClr>
                <a:schemeClr val="dk1"/>
              </a:buClr>
              <a:buSzPts val="1100"/>
              <a:buFont typeface="Arial"/>
              <a:buNone/>
            </a:pPr>
            <a:r>
              <a:rPr lang="fr-FR" sz="2800" b="1" dirty="0">
                <a:solidFill>
                  <a:schemeClr val="tx2"/>
                </a:solidFill>
              </a:rPr>
              <a:t>Youssef Mekouar</a:t>
            </a:r>
          </a:p>
          <a:p>
            <a:pPr marL="0" lvl="0" indent="0" algn="l" rtl="0">
              <a:spcBef>
                <a:spcPts val="600"/>
              </a:spcBef>
              <a:spcAft>
                <a:spcPts val="0"/>
              </a:spcAft>
              <a:buClr>
                <a:schemeClr val="dk1"/>
              </a:buClr>
              <a:buSzPts val="1100"/>
              <a:buFont typeface="Arial"/>
              <a:buNone/>
            </a:pPr>
            <a:endParaRPr lang="fr-FR" sz="2800" b="1" dirty="0">
              <a:solidFill>
                <a:schemeClr val="tx2"/>
              </a:solidFill>
            </a:endParaRPr>
          </a:p>
          <a:p>
            <a:pPr marL="0" lvl="0" indent="0" algn="l" rtl="0">
              <a:spcBef>
                <a:spcPts val="600"/>
              </a:spcBef>
              <a:spcAft>
                <a:spcPts val="0"/>
              </a:spcAft>
              <a:buClr>
                <a:schemeClr val="dk1"/>
              </a:buClr>
              <a:buSzPts val="1100"/>
              <a:buFont typeface="Arial"/>
              <a:buNone/>
            </a:pPr>
            <a:r>
              <a:rPr lang="fr-FR" sz="2800" b="1" dirty="0">
                <a:solidFill>
                  <a:schemeClr val="tx2"/>
                </a:solidFill>
              </a:rPr>
              <a:t>Doctorant</a:t>
            </a:r>
            <a:r>
              <a:rPr lang="fr-FR" sz="2800" dirty="0">
                <a:solidFill>
                  <a:schemeClr val="tx2"/>
                </a:solidFill>
              </a:rPr>
              <a:t> en informatique.</a:t>
            </a:r>
          </a:p>
          <a:p>
            <a:pPr>
              <a:spcBef>
                <a:spcPts val="600"/>
              </a:spcBef>
              <a:buClr>
                <a:schemeClr val="dk1"/>
              </a:buClr>
              <a:buSzPts val="1100"/>
            </a:pPr>
            <a:r>
              <a:rPr lang="fr-FR" sz="2800" b="1" dirty="0">
                <a:solidFill>
                  <a:schemeClr val="tx2"/>
                </a:solidFill>
              </a:rPr>
              <a:t>Sujet </a:t>
            </a:r>
            <a:r>
              <a:rPr lang="fr-FR" sz="2800" dirty="0">
                <a:solidFill>
                  <a:schemeClr val="tx2"/>
                </a:solidFill>
              </a:rPr>
              <a:t>L’apport de data Science à</a:t>
            </a:r>
          </a:p>
          <a:p>
            <a:pPr>
              <a:spcBef>
                <a:spcPts val="600"/>
              </a:spcBef>
              <a:buClr>
                <a:schemeClr val="dk1"/>
              </a:buClr>
              <a:buSzPts val="1100"/>
            </a:pPr>
            <a:r>
              <a:rPr lang="fr-FR" sz="2800" dirty="0">
                <a:solidFill>
                  <a:schemeClr val="tx2"/>
                </a:solidFill>
              </a:rPr>
              <a:t> l’internet des Objets (Ido).</a:t>
            </a:r>
          </a:p>
          <a:p>
            <a:pPr marL="0" lvl="0" indent="0" algn="l" rtl="0">
              <a:spcBef>
                <a:spcPts val="600"/>
              </a:spcBef>
              <a:spcAft>
                <a:spcPts val="0"/>
              </a:spcAft>
              <a:buClr>
                <a:schemeClr val="dk1"/>
              </a:buClr>
              <a:buSzPts val="1100"/>
              <a:buFont typeface="Arial"/>
              <a:buNone/>
            </a:pPr>
            <a:endParaRPr lang="fr-FR" sz="2800" dirty="0">
              <a:solidFill>
                <a:schemeClr val="tx2"/>
              </a:solidFill>
            </a:endParaRPr>
          </a:p>
          <a:p>
            <a:pPr marL="0" lvl="0" indent="0" algn="l" rtl="0">
              <a:spcBef>
                <a:spcPts val="600"/>
              </a:spcBef>
              <a:spcAft>
                <a:spcPts val="0"/>
              </a:spcAft>
              <a:buClr>
                <a:schemeClr val="dk1"/>
              </a:buClr>
              <a:buSzPts val="1100"/>
              <a:buFont typeface="Arial"/>
              <a:buNone/>
            </a:pPr>
            <a:r>
              <a:rPr lang="fr-FR" sz="2800" b="1" dirty="0">
                <a:solidFill>
                  <a:schemeClr val="tx2"/>
                </a:solidFill>
              </a:rPr>
              <a:t>Ingénieur </a:t>
            </a:r>
            <a:r>
              <a:rPr lang="fr-FR" sz="2800" dirty="0">
                <a:solidFill>
                  <a:schemeClr val="tx2"/>
                </a:solidFill>
              </a:rPr>
              <a:t>en informatique</a:t>
            </a:r>
          </a:p>
          <a:p>
            <a:pPr marL="0" lvl="0" indent="0" algn="l" rtl="0">
              <a:spcBef>
                <a:spcPts val="600"/>
              </a:spcBef>
              <a:spcAft>
                <a:spcPts val="0"/>
              </a:spcAft>
              <a:buClr>
                <a:schemeClr val="dk1"/>
              </a:buClr>
              <a:buSzPts val="1100"/>
              <a:buFont typeface="Arial"/>
              <a:buNone/>
            </a:pPr>
            <a:r>
              <a:rPr lang="fr-FR" sz="2800" dirty="0">
                <a:solidFill>
                  <a:schemeClr val="tx2"/>
                </a:solidFill>
              </a:rPr>
              <a:t>Spécialité WEB IA  à l’école Polytechnique de Nice Sophia Antipolis.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2BAFA5C-D3B0-0E97-B654-742D6B801E8D}"/>
              </a:ext>
            </a:extLst>
          </p:cNvPr>
          <p:cNvSpPr>
            <a:spLocks noGrp="1"/>
          </p:cNvSpPr>
          <p:nvPr>
            <p:ph type="title"/>
          </p:nvPr>
        </p:nvSpPr>
        <p:spPr>
          <a:xfrm>
            <a:off x="1136397" y="502020"/>
            <a:ext cx="5323715" cy="1642970"/>
          </a:xfrm>
        </p:spPr>
        <p:txBody>
          <a:bodyPr anchor="b">
            <a:normAutofit/>
          </a:bodyPr>
          <a:lstStyle/>
          <a:p>
            <a:r>
              <a:rPr lang="fr-FR" sz="4000" b="1" i="0" u="none" strike="noStrike">
                <a:effectLst/>
                <a:latin typeface="Söhne"/>
              </a:rPr>
              <a:t>Site Web Statique :</a:t>
            </a:r>
            <a:endParaRPr lang="fr-FR" sz="4000"/>
          </a:p>
        </p:txBody>
      </p:sp>
      <p:sp>
        <p:nvSpPr>
          <p:cNvPr id="3" name="Espace réservé du contenu 2">
            <a:extLst>
              <a:ext uri="{FF2B5EF4-FFF2-40B4-BE49-F238E27FC236}">
                <a16:creationId xmlns:a16="http://schemas.microsoft.com/office/drawing/2014/main" id="{7B085123-EB7A-C806-B343-F7CE8B728810}"/>
              </a:ext>
            </a:extLst>
          </p:cNvPr>
          <p:cNvSpPr>
            <a:spLocks noGrp="1"/>
          </p:cNvSpPr>
          <p:nvPr>
            <p:ph idx="1"/>
          </p:nvPr>
        </p:nvSpPr>
        <p:spPr>
          <a:xfrm>
            <a:off x="1144923" y="2405894"/>
            <a:ext cx="5315189" cy="3535083"/>
          </a:xfrm>
        </p:spPr>
        <p:txBody>
          <a:bodyPr anchor="t">
            <a:normAutofit/>
          </a:bodyPr>
          <a:lstStyle/>
          <a:p>
            <a:r>
              <a:rPr lang="fr-FR" sz="2000" b="1">
                <a:effectLst/>
              </a:rPr>
              <a:t>Définition :</a:t>
            </a:r>
            <a:r>
              <a:rPr lang="fr-FR" sz="2000"/>
              <a:t> Le contenu est fixe et ne change pas sauf si modifié manuellement par le développeur.</a:t>
            </a:r>
          </a:p>
          <a:p>
            <a:r>
              <a:rPr lang="fr-FR" sz="2000" b="1">
                <a:effectLst/>
              </a:rPr>
              <a:t>Utilisation :</a:t>
            </a:r>
            <a:r>
              <a:rPr lang="fr-FR" sz="2000"/>
              <a:t> Idéal pour des sites avec un contenu qui change rarement (par ex. portfolios, blogs simples).</a:t>
            </a:r>
          </a:p>
          <a:p>
            <a:r>
              <a:rPr lang="fr-FR" sz="2000" b="1">
                <a:effectLst/>
              </a:rPr>
              <a:t>Technologie :</a:t>
            </a:r>
            <a:r>
              <a:rPr lang="fr-FR" sz="2000"/>
              <a:t> HTML, CSS, éventuellement JavaScript.</a:t>
            </a:r>
            <a:br>
              <a:rPr lang="fr-FR" sz="2000"/>
            </a:br>
            <a:endParaRPr lang="fr-FR" sz="2000"/>
          </a:p>
        </p:txBody>
      </p:sp>
      <p:sp>
        <p:nvSpPr>
          <p:cNvPr id="25" name="Rectangle 24">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rayon">
            <a:extLst>
              <a:ext uri="{FF2B5EF4-FFF2-40B4-BE49-F238E27FC236}">
                <a16:creationId xmlns:a16="http://schemas.microsoft.com/office/drawing/2014/main" id="{86F9A668-0CA2-C85F-5790-37D1B9953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247276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B2BAFA5C-D3B0-0E97-B654-742D6B801E8D}"/>
              </a:ext>
            </a:extLst>
          </p:cNvPr>
          <p:cNvSpPr>
            <a:spLocks noGrp="1"/>
          </p:cNvSpPr>
          <p:nvPr>
            <p:ph type="title"/>
          </p:nvPr>
        </p:nvSpPr>
        <p:spPr>
          <a:xfrm>
            <a:off x="1136397" y="502020"/>
            <a:ext cx="5323715" cy="1642970"/>
          </a:xfrm>
        </p:spPr>
        <p:txBody>
          <a:bodyPr anchor="b">
            <a:normAutofit/>
          </a:bodyPr>
          <a:lstStyle/>
          <a:p>
            <a:r>
              <a:rPr lang="fr-FR" sz="4000" b="1" i="0" u="none" strike="noStrike" dirty="0">
                <a:effectLst/>
                <a:latin typeface="Söhne"/>
              </a:rPr>
              <a:t>Site Web Dynamique :</a:t>
            </a:r>
            <a:endParaRPr lang="fr-FR" sz="4000" dirty="0"/>
          </a:p>
        </p:txBody>
      </p:sp>
      <p:sp>
        <p:nvSpPr>
          <p:cNvPr id="3" name="Espace réservé du contenu 2">
            <a:extLst>
              <a:ext uri="{FF2B5EF4-FFF2-40B4-BE49-F238E27FC236}">
                <a16:creationId xmlns:a16="http://schemas.microsoft.com/office/drawing/2014/main" id="{7B085123-EB7A-C806-B343-F7CE8B728810}"/>
              </a:ext>
            </a:extLst>
          </p:cNvPr>
          <p:cNvSpPr>
            <a:spLocks noGrp="1"/>
          </p:cNvSpPr>
          <p:nvPr>
            <p:ph idx="1"/>
          </p:nvPr>
        </p:nvSpPr>
        <p:spPr>
          <a:xfrm>
            <a:off x="1144923" y="2405894"/>
            <a:ext cx="5315189" cy="3535083"/>
          </a:xfrm>
        </p:spPr>
        <p:txBody>
          <a:bodyPr anchor="t">
            <a:normAutofit/>
          </a:bodyPr>
          <a:lstStyle/>
          <a:p>
            <a:pPr>
              <a:buFont typeface="Arial" panose="020B0604020202020204" pitchFamily="34" charset="0"/>
              <a:buChar char="•"/>
            </a:pPr>
            <a:r>
              <a:rPr lang="fr-FR" sz="2000" b="1" i="0" u="none" strike="noStrike">
                <a:effectLst/>
                <a:latin typeface="Söhne"/>
              </a:rPr>
              <a:t>Définition :</a:t>
            </a:r>
            <a:r>
              <a:rPr lang="fr-FR" sz="2000" b="0" i="0" u="none" strike="noStrike">
                <a:effectLst/>
                <a:latin typeface="Söhne"/>
              </a:rPr>
              <a:t> Le contenu est généré en temps réel, souvent à partir d'une base de données.</a:t>
            </a:r>
          </a:p>
          <a:p>
            <a:pPr>
              <a:buFont typeface="Arial" panose="020B0604020202020204" pitchFamily="34" charset="0"/>
              <a:buChar char="•"/>
            </a:pPr>
            <a:r>
              <a:rPr lang="fr-FR" sz="2000" b="1" i="0" u="none" strike="noStrike">
                <a:effectLst/>
                <a:latin typeface="Söhne"/>
              </a:rPr>
              <a:t>Utilisation :</a:t>
            </a:r>
            <a:r>
              <a:rPr lang="fr-FR" sz="2000" b="0" i="0" u="none" strike="noStrike">
                <a:effectLst/>
                <a:latin typeface="Söhne"/>
              </a:rPr>
              <a:t> Idéal pour des sites nécessitant des mises à jour fréquentes ou des interactions utilisateur (par ex. forums, boutiques en ligne).</a:t>
            </a:r>
          </a:p>
          <a:p>
            <a:pPr>
              <a:buFont typeface="Arial" panose="020B0604020202020204" pitchFamily="34" charset="0"/>
              <a:buChar char="•"/>
            </a:pPr>
            <a:r>
              <a:rPr lang="fr-FR" sz="2000" b="1" i="0" u="none" strike="noStrike">
                <a:effectLst/>
                <a:latin typeface="Söhne"/>
              </a:rPr>
              <a:t>Technologie :</a:t>
            </a:r>
            <a:r>
              <a:rPr lang="fr-FR" sz="2000" b="0" i="0" u="none" strike="noStrike">
                <a:effectLst/>
                <a:latin typeface="Söhne"/>
              </a:rPr>
              <a:t> HTML, CSS, JavaScript, bases de données, langages serveur (PHP, Python, Ruby, etc.).</a:t>
            </a:r>
          </a:p>
        </p:txBody>
      </p:sp>
      <p:sp>
        <p:nvSpPr>
          <p:cNvPr id="14" name="Rectangle 13">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Crayon">
            <a:extLst>
              <a:ext uri="{FF2B5EF4-FFF2-40B4-BE49-F238E27FC236}">
                <a16:creationId xmlns:a16="http://schemas.microsoft.com/office/drawing/2014/main" id="{86F9A668-0CA2-C85F-5790-37D1B9953A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075967" y="1359681"/>
            <a:ext cx="4170530" cy="4170530"/>
          </a:xfrm>
          <a:prstGeom prst="rect">
            <a:avLst/>
          </a:prstGeom>
        </p:spPr>
      </p:pic>
    </p:spTree>
    <p:extLst>
      <p:ext uri="{BB962C8B-B14F-4D97-AF65-F5344CB8AC3E}">
        <p14:creationId xmlns:p14="http://schemas.microsoft.com/office/powerpoint/2010/main" val="42841321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7" name="Freeform: Shape 3086">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CBE89CD8-57B8-FC55-8B73-C409B3D4ED4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kern="1200">
                <a:solidFill>
                  <a:srgbClr val="FFFFFF"/>
                </a:solidFill>
                <a:latin typeface="+mj-lt"/>
                <a:ea typeface="+mj-ea"/>
                <a:cs typeface="+mj-cs"/>
              </a:rPr>
              <a:t>http request</a:t>
            </a:r>
          </a:p>
        </p:txBody>
      </p:sp>
      <p:pic>
        <p:nvPicPr>
          <p:cNvPr id="3074" name="Picture 2" descr="Programmation d'API Web sous Python avec Flask">
            <a:extLst>
              <a:ext uri="{FF2B5EF4-FFF2-40B4-BE49-F238E27FC236}">
                <a16:creationId xmlns:a16="http://schemas.microsoft.com/office/drawing/2014/main" id="{A4411510-BDB0-8BEA-E663-C3B9A1BB1F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441919"/>
            <a:ext cx="7225748" cy="3974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358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5" name="Rectangle 615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a:extLst>
              <a:ext uri="{FF2B5EF4-FFF2-40B4-BE49-F238E27FC236}">
                <a16:creationId xmlns:a16="http://schemas.microsoft.com/office/drawing/2014/main" id="{9811AF1B-CD6D-6757-5CCC-4B7168FACEF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18028" y="457200"/>
            <a:ext cx="10955944" cy="594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984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64044E5-2557-4706-178C-EAE3002512D6}"/>
              </a:ext>
            </a:extLst>
          </p:cNvPr>
          <p:cNvSpPr>
            <a:spLocks noGrp="1"/>
          </p:cNvSpPr>
          <p:nvPr>
            <p:ph type="title"/>
          </p:nvPr>
        </p:nvSpPr>
        <p:spPr>
          <a:xfrm>
            <a:off x="466722" y="586855"/>
            <a:ext cx="3201366" cy="3387497"/>
          </a:xfrm>
        </p:spPr>
        <p:txBody>
          <a:bodyPr anchor="b">
            <a:normAutofit/>
          </a:bodyPr>
          <a:lstStyle/>
          <a:p>
            <a:pPr algn="r"/>
            <a:r>
              <a:rPr lang="fr-FR" altLang="fr-FR" sz="4000">
                <a:solidFill>
                  <a:srgbClr val="FFFFFF"/>
                </a:solidFill>
              </a:rPr>
              <a:t>Choix des logiciels</a:t>
            </a:r>
            <a:endParaRPr lang="fr-FR" sz="4000">
              <a:solidFill>
                <a:srgbClr val="FFFFFF"/>
              </a:solidFill>
            </a:endParaRPr>
          </a:p>
        </p:txBody>
      </p:sp>
      <p:sp>
        <p:nvSpPr>
          <p:cNvPr id="3" name="Espace réservé du contenu 2">
            <a:extLst>
              <a:ext uri="{FF2B5EF4-FFF2-40B4-BE49-F238E27FC236}">
                <a16:creationId xmlns:a16="http://schemas.microsoft.com/office/drawing/2014/main" id="{C9A9D38E-0CE2-E43B-64C0-4556396A3CB7}"/>
              </a:ext>
            </a:extLst>
          </p:cNvPr>
          <p:cNvSpPr>
            <a:spLocks noGrp="1"/>
          </p:cNvSpPr>
          <p:nvPr>
            <p:ph idx="1"/>
          </p:nvPr>
        </p:nvSpPr>
        <p:spPr>
          <a:xfrm>
            <a:off x="4810259" y="649480"/>
            <a:ext cx="6555347" cy="5546047"/>
          </a:xfrm>
        </p:spPr>
        <p:txBody>
          <a:bodyPr anchor="ctr">
            <a:normAutofit/>
          </a:bodyPr>
          <a:lstStyle/>
          <a:p>
            <a:r>
              <a:rPr lang="fr-FR" altLang="fr-FR" sz="1600" dirty="0"/>
              <a:t>En fonction</a:t>
            </a:r>
          </a:p>
          <a:p>
            <a:pPr lvl="1"/>
            <a:r>
              <a:rPr lang="fr-FR" altLang="fr-FR" sz="1600" dirty="0"/>
              <a:t>du type d’application visé </a:t>
            </a:r>
          </a:p>
          <a:p>
            <a:pPr lvl="1"/>
            <a:r>
              <a:rPr lang="fr-FR" altLang="fr-FR" sz="1600" dirty="0"/>
              <a:t>de ses </a:t>
            </a:r>
            <a:r>
              <a:rPr lang="fr-FR" altLang="fr-FR" sz="1600" dirty="0" err="1"/>
              <a:t>préférences</a:t>
            </a:r>
            <a:r>
              <a:rPr lang="fr-FR" altLang="fr-FR" sz="1600" dirty="0"/>
              <a:t> (langage / environnement de </a:t>
            </a:r>
            <a:r>
              <a:rPr lang="fr-FR" altLang="fr-FR" sz="1600" dirty="0" err="1"/>
              <a:t>développement</a:t>
            </a:r>
            <a:r>
              <a:rPr lang="fr-FR" altLang="fr-FR" sz="1600" dirty="0"/>
              <a:t>) </a:t>
            </a:r>
          </a:p>
          <a:p>
            <a:r>
              <a:rPr lang="fr-FR" altLang="fr-FR" sz="1600" dirty="0"/>
              <a:t>Exemples </a:t>
            </a:r>
          </a:p>
          <a:p>
            <a:r>
              <a:rPr lang="fr-FR" altLang="fr-FR" sz="1600" b="1" dirty="0"/>
              <a:t>Site statique</a:t>
            </a:r>
          </a:p>
          <a:p>
            <a:pPr lvl="1"/>
            <a:r>
              <a:rPr lang="fr-FR" altLang="fr-FR" sz="1600" dirty="0"/>
              <a:t>Serveur « simple » : Apache, </a:t>
            </a:r>
            <a:r>
              <a:rPr lang="fr-FR" altLang="fr-FR" sz="1600" dirty="0" err="1"/>
              <a:t>Node.JS</a:t>
            </a:r>
            <a:r>
              <a:rPr lang="fr-FR" altLang="fr-FR" sz="1600" dirty="0"/>
              <a:t> </a:t>
            </a:r>
          </a:p>
          <a:p>
            <a:r>
              <a:rPr lang="fr-FR" altLang="fr-FR" sz="1600" dirty="0"/>
              <a:t>Application « simple » (</a:t>
            </a:r>
            <a:r>
              <a:rPr lang="fr-FR" altLang="fr-FR" sz="1600" dirty="0" err="1"/>
              <a:t>scripting</a:t>
            </a:r>
            <a:r>
              <a:rPr lang="fr-FR" altLang="fr-FR" sz="1600" dirty="0"/>
              <a:t> </a:t>
            </a:r>
            <a:r>
              <a:rPr lang="fr-FR" altLang="fr-FR" sz="1600" dirty="0" err="1"/>
              <a:t>côte</a:t>
            </a:r>
            <a:r>
              <a:rPr lang="fr-FR" altLang="fr-FR" sz="1600" dirty="0"/>
              <a:t>́ serveur)</a:t>
            </a:r>
          </a:p>
          <a:p>
            <a:pPr lvl="1"/>
            <a:r>
              <a:rPr lang="fr-FR" altLang="fr-FR" sz="1600" dirty="0"/>
              <a:t>Serveur simple + langage de scripts (PHP, Servlets/JSP...) </a:t>
            </a:r>
          </a:p>
          <a:p>
            <a:r>
              <a:rPr lang="fr-FR" altLang="fr-FR" sz="1600" b="1" dirty="0"/>
              <a:t>Site </a:t>
            </a:r>
            <a:r>
              <a:rPr lang="fr-FR" altLang="fr-FR" sz="1600" b="1" dirty="0" err="1"/>
              <a:t>éditorial</a:t>
            </a:r>
            <a:r>
              <a:rPr lang="fr-FR" altLang="fr-FR" sz="1600" b="1" dirty="0"/>
              <a:t> </a:t>
            </a:r>
          </a:p>
          <a:p>
            <a:pPr lvl="1"/>
            <a:r>
              <a:rPr lang="fr-FR" altLang="fr-FR" sz="1600" dirty="0"/>
              <a:t>Articles simples : Drupal, PHP </a:t>
            </a:r>
            <a:r>
              <a:rPr lang="fr-FR" altLang="fr-FR" sz="1600" dirty="0" err="1"/>
              <a:t>nuke</a:t>
            </a:r>
            <a:r>
              <a:rPr lang="fr-FR" altLang="fr-FR" sz="1600" dirty="0"/>
              <a:t>, SPIP, CMS Made Simple </a:t>
            </a:r>
          </a:p>
          <a:p>
            <a:pPr lvl="1"/>
            <a:r>
              <a:rPr lang="fr-FR" altLang="fr-FR" sz="1600" dirty="0"/>
              <a:t>Wiki : </a:t>
            </a:r>
            <a:r>
              <a:rPr lang="fr-FR" altLang="fr-FR" sz="1600" dirty="0" err="1"/>
              <a:t>WikiMedia</a:t>
            </a:r>
            <a:r>
              <a:rPr lang="fr-FR" altLang="fr-FR" sz="1600" dirty="0"/>
              <a:t>, </a:t>
            </a:r>
            <a:r>
              <a:rPr lang="fr-FR" altLang="fr-FR" sz="1600" dirty="0" err="1"/>
              <a:t>DokuWiki</a:t>
            </a:r>
            <a:endParaRPr lang="fr-FR" altLang="fr-FR" sz="1600" dirty="0"/>
          </a:p>
          <a:p>
            <a:pPr lvl="1"/>
            <a:r>
              <a:rPr lang="fr-FR" altLang="fr-FR" sz="1600" dirty="0"/>
              <a:t>Blog : WordPress, Over-Blog </a:t>
            </a:r>
          </a:p>
          <a:p>
            <a:r>
              <a:rPr lang="fr-FR" altLang="fr-FR" sz="1600" b="1" dirty="0"/>
              <a:t>Application complexe </a:t>
            </a:r>
          </a:p>
          <a:p>
            <a:pPr lvl="1"/>
            <a:r>
              <a:rPr lang="fr-FR" altLang="fr-FR" sz="1600" dirty="0" err="1"/>
              <a:t>Système</a:t>
            </a:r>
            <a:r>
              <a:rPr lang="fr-FR" altLang="fr-FR" sz="1600" dirty="0"/>
              <a:t> de gestion de contenus (CMS) + « </a:t>
            </a:r>
            <a:r>
              <a:rPr lang="fr-FR" altLang="fr-FR" sz="1600" dirty="0" err="1"/>
              <a:t>frameworks</a:t>
            </a:r>
            <a:r>
              <a:rPr lang="fr-FR" altLang="fr-FR" sz="1600" dirty="0"/>
              <a:t> Web » </a:t>
            </a:r>
          </a:p>
          <a:p>
            <a:pPr lvl="1"/>
            <a:r>
              <a:rPr lang="fr-FR" altLang="fr-FR" sz="1600" dirty="0"/>
              <a:t>PHP : Joomla!, Moodle</a:t>
            </a:r>
          </a:p>
          <a:p>
            <a:pPr lvl="1"/>
            <a:r>
              <a:rPr lang="fr-FR" altLang="fr-FR" sz="1600" dirty="0"/>
              <a:t>Java : </a:t>
            </a:r>
            <a:r>
              <a:rPr lang="fr-FR" altLang="fr-FR" sz="1600" dirty="0" err="1"/>
              <a:t>OpenCMS</a:t>
            </a:r>
            <a:r>
              <a:rPr lang="fr-FR" altLang="fr-FR" sz="1600" dirty="0"/>
              <a:t>, Alfresco</a:t>
            </a:r>
          </a:p>
          <a:p>
            <a:pPr lvl="1"/>
            <a:r>
              <a:rPr lang="fr-FR" altLang="fr-FR" sz="1600" dirty="0"/>
              <a:t> Python : </a:t>
            </a:r>
            <a:r>
              <a:rPr lang="fr-FR" altLang="fr-FR" sz="1600" dirty="0" err="1"/>
              <a:t>Zope</a:t>
            </a:r>
            <a:r>
              <a:rPr lang="fr-FR" altLang="fr-FR" sz="1600" dirty="0"/>
              <a:t>, </a:t>
            </a:r>
            <a:r>
              <a:rPr lang="fr-FR" altLang="fr-FR" sz="1600" dirty="0" err="1"/>
              <a:t>Plone</a:t>
            </a:r>
            <a:r>
              <a:rPr lang="fr-FR" altLang="fr-FR" sz="1600" dirty="0"/>
              <a:t> </a:t>
            </a:r>
          </a:p>
          <a:p>
            <a:pPr lvl="1"/>
            <a:r>
              <a:rPr lang="fr-FR" altLang="fr-FR" sz="1600" dirty="0"/>
              <a:t> Ruby on Rails : </a:t>
            </a:r>
            <a:r>
              <a:rPr lang="fr-FR" altLang="fr-FR" sz="1600" dirty="0" err="1"/>
              <a:t>BrowserCMS</a:t>
            </a:r>
            <a:r>
              <a:rPr lang="fr-FR" altLang="fr-FR" sz="1600" dirty="0"/>
              <a:t> </a:t>
            </a:r>
          </a:p>
          <a:p>
            <a:endParaRPr lang="fr-FR" sz="1600" dirty="0"/>
          </a:p>
        </p:txBody>
      </p:sp>
    </p:spTree>
    <p:extLst>
      <p:ext uri="{BB962C8B-B14F-4D97-AF65-F5344CB8AC3E}">
        <p14:creationId xmlns:p14="http://schemas.microsoft.com/office/powerpoint/2010/main" val="2344029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Rectangle 5126">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369A0A76-D2C8-BECE-5D67-A9C7BF48BBAB}"/>
              </a:ext>
            </a:extLst>
          </p:cNvPr>
          <p:cNvSpPr>
            <a:spLocks noGrp="1"/>
          </p:cNvSpPr>
          <p:nvPr>
            <p:ph type="title"/>
          </p:nvPr>
        </p:nvSpPr>
        <p:spPr>
          <a:xfrm>
            <a:off x="643467" y="321734"/>
            <a:ext cx="10905066" cy="1135737"/>
          </a:xfrm>
        </p:spPr>
        <p:txBody>
          <a:bodyPr>
            <a:normAutofit/>
          </a:bodyPr>
          <a:lstStyle/>
          <a:p>
            <a:r>
              <a:rPr lang="fr-FR" altLang="fr-FR" sz="4000" b="1" dirty="0">
                <a:solidFill>
                  <a:schemeClr val="tx2"/>
                </a:solidFill>
              </a:rPr>
              <a:t>CMS Content Management System</a:t>
            </a:r>
            <a:endParaRPr lang="fr-FR" sz="4000" b="1" dirty="0">
              <a:solidFill>
                <a:schemeClr val="tx2"/>
              </a:solidFill>
            </a:endParaRPr>
          </a:p>
        </p:txBody>
      </p:sp>
      <p:sp>
        <p:nvSpPr>
          <p:cNvPr id="3" name="Espace réservé du contenu 2">
            <a:extLst>
              <a:ext uri="{FF2B5EF4-FFF2-40B4-BE49-F238E27FC236}">
                <a16:creationId xmlns:a16="http://schemas.microsoft.com/office/drawing/2014/main" id="{87A597D4-0585-406A-D244-B9AF4C580E2E}"/>
              </a:ext>
            </a:extLst>
          </p:cNvPr>
          <p:cNvSpPr>
            <a:spLocks noGrp="1"/>
          </p:cNvSpPr>
          <p:nvPr>
            <p:ph idx="1"/>
          </p:nvPr>
        </p:nvSpPr>
        <p:spPr>
          <a:xfrm>
            <a:off x="643469" y="1782981"/>
            <a:ext cx="4008384" cy="4393982"/>
          </a:xfrm>
        </p:spPr>
        <p:txBody>
          <a:bodyPr>
            <a:normAutofit/>
          </a:bodyPr>
          <a:lstStyle/>
          <a:p>
            <a:r>
              <a:rPr lang="fr-FR" sz="2000" dirty="0">
                <a:latin typeface="SalesforceSansRegular"/>
              </a:rPr>
              <a:t>CMS est l’acronyme de Content Management System </a:t>
            </a:r>
            <a:r>
              <a:rPr lang="fr-FR" sz="2000" b="0" i="0" u="none" strike="noStrike" dirty="0">
                <a:effectLst/>
                <a:latin typeface="SalesforceSansRegular"/>
              </a:rPr>
              <a:t>c’est-à-dire système de gestion de contenu. Il s’agit d’un logiciel en ligne grâce auquel il est possible de créer, de gérer et de modifier facilement un site web, sans avoir besoin de connaissances techniques en langage informatique.</a:t>
            </a:r>
            <a:endParaRPr lang="fr-FR" sz="2000" dirty="0"/>
          </a:p>
        </p:txBody>
      </p:sp>
      <p:grpSp>
        <p:nvGrpSpPr>
          <p:cNvPr id="5129" name="Group 5128">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5130" name="Isosceles Triangle 5129">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2" name="Picture 2" descr="The 16 Best CMS Systems Today &amp; How to Choose">
            <a:extLst>
              <a:ext uri="{FF2B5EF4-FFF2-40B4-BE49-F238E27FC236}">
                <a16:creationId xmlns:a16="http://schemas.microsoft.com/office/drawing/2014/main" id="{670AF376-3989-C69B-873B-098762B580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068723"/>
            <a:ext cx="6253212" cy="3790408"/>
          </a:xfrm>
          <a:prstGeom prst="rect">
            <a:avLst/>
          </a:prstGeom>
          <a:noFill/>
          <a:extLst>
            <a:ext uri="{909E8E84-426E-40DD-AFC4-6F175D3DCCD1}">
              <a14:hiddenFill xmlns:a14="http://schemas.microsoft.com/office/drawing/2010/main">
                <a:solidFill>
                  <a:srgbClr val="FFFFFF"/>
                </a:solidFill>
              </a14:hiddenFill>
            </a:ext>
          </a:extLst>
        </p:spPr>
      </p:pic>
      <p:grpSp>
        <p:nvGrpSpPr>
          <p:cNvPr id="5133" name="Group 5132">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5134" name="Rectangle 5133">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Isosceles Triangle 5134">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1835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096B6EDE-4E12-C749-8E6D-E6440DF8DB34}"/>
              </a:ext>
            </a:extLst>
          </p:cNvPr>
          <p:cNvSpPr>
            <a:spLocks noGrp="1"/>
          </p:cNvSpPr>
          <p:nvPr>
            <p:ph type="title"/>
          </p:nvPr>
        </p:nvSpPr>
        <p:spPr>
          <a:xfrm>
            <a:off x="643467" y="321734"/>
            <a:ext cx="10905066" cy="1135737"/>
          </a:xfrm>
        </p:spPr>
        <p:txBody>
          <a:bodyPr>
            <a:normAutofit/>
          </a:bodyPr>
          <a:lstStyle/>
          <a:p>
            <a:r>
              <a:rPr lang="en-US" altLang="fr-FR" sz="4000" b="1" dirty="0" err="1">
                <a:solidFill>
                  <a:schemeClr val="tx2"/>
                </a:solidFill>
              </a:rPr>
              <a:t>Langages</a:t>
            </a:r>
            <a:r>
              <a:rPr lang="en-US" altLang="fr-FR" sz="4000" b="1" dirty="0">
                <a:solidFill>
                  <a:schemeClr val="tx2"/>
                </a:solidFill>
              </a:rPr>
              <a:t> pour le Web</a:t>
            </a:r>
            <a:endParaRPr lang="fr-FR" sz="4000" b="1" dirty="0">
              <a:solidFill>
                <a:schemeClr val="tx2"/>
              </a:solidFill>
            </a:endParaRPr>
          </a:p>
        </p:txBody>
      </p:sp>
      <p:sp>
        <p:nvSpPr>
          <p:cNvPr id="8" name="Content Placeholder 7">
            <a:extLst>
              <a:ext uri="{FF2B5EF4-FFF2-40B4-BE49-F238E27FC236}">
                <a16:creationId xmlns:a16="http://schemas.microsoft.com/office/drawing/2014/main" id="{F132EEF9-E36D-9FAC-42FE-1DA279452AC5}"/>
              </a:ext>
            </a:extLst>
          </p:cNvPr>
          <p:cNvSpPr>
            <a:spLocks noGrp="1"/>
          </p:cNvSpPr>
          <p:nvPr>
            <p:ph idx="1"/>
          </p:nvPr>
        </p:nvSpPr>
        <p:spPr>
          <a:xfrm>
            <a:off x="327348" y="1779204"/>
            <a:ext cx="4008384" cy="4393982"/>
          </a:xfrm>
        </p:spPr>
        <p:txBody>
          <a:bodyPr>
            <a:normAutofit/>
          </a:bodyPr>
          <a:lstStyle/>
          <a:p>
            <a:r>
              <a:rPr lang="fr-FR" sz="1600" b="0" i="0" u="none" strike="noStrike" dirty="0">
                <a:solidFill>
                  <a:srgbClr val="4D5156"/>
                </a:solidFill>
                <a:effectLst/>
                <a:latin typeface="arial" panose="020B0604020202020204" pitchFamily="34" charset="0"/>
              </a:rPr>
              <a:t>SGML : est un langage de description à balises.</a:t>
            </a:r>
          </a:p>
          <a:p>
            <a:endParaRPr lang="en-US" sz="2400" dirty="0"/>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Espace réservé du contenu 3">
            <a:extLst>
              <a:ext uri="{FF2B5EF4-FFF2-40B4-BE49-F238E27FC236}">
                <a16:creationId xmlns:a16="http://schemas.microsoft.com/office/drawing/2014/main" id="{13D1BE19-DF2C-0001-BA0B-B4D0F3A9D18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192477" y="1782982"/>
            <a:ext cx="7846398" cy="439398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8385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17FFFD5E-6223-4EF0-823C-C16D74C0E213}"/>
              </a:ext>
            </a:extLst>
          </p:cNvPr>
          <p:cNvSpPr>
            <a:spLocks noGrp="1"/>
          </p:cNvSpPr>
          <p:nvPr>
            <p:ph type="title"/>
          </p:nvPr>
        </p:nvSpPr>
        <p:spPr>
          <a:xfrm>
            <a:off x="643467" y="321734"/>
            <a:ext cx="10905066" cy="1135737"/>
          </a:xfrm>
        </p:spPr>
        <p:txBody>
          <a:bodyPr>
            <a:normAutofit/>
          </a:bodyPr>
          <a:lstStyle/>
          <a:p>
            <a:r>
              <a:rPr lang="en-US" altLang="fr-FR" sz="4000" b="1" dirty="0" err="1">
                <a:solidFill>
                  <a:schemeClr val="tx2"/>
                </a:solidFill>
              </a:rPr>
              <a:t>Langages</a:t>
            </a:r>
            <a:r>
              <a:rPr lang="en-US" altLang="fr-FR" sz="4000" b="1" dirty="0">
                <a:solidFill>
                  <a:schemeClr val="tx2"/>
                </a:solidFill>
              </a:rPr>
              <a:t> </a:t>
            </a:r>
            <a:r>
              <a:rPr lang="en-US" altLang="fr-FR" sz="4000" b="1" dirty="0" err="1">
                <a:solidFill>
                  <a:schemeClr val="tx2"/>
                </a:solidFill>
              </a:rPr>
              <a:t>à</a:t>
            </a:r>
            <a:r>
              <a:rPr lang="en-US" altLang="fr-FR" sz="4000" b="1" dirty="0">
                <a:solidFill>
                  <a:schemeClr val="tx2"/>
                </a:solidFill>
              </a:rPr>
              <a:t> </a:t>
            </a:r>
            <a:r>
              <a:rPr lang="en-US" altLang="fr-FR" sz="4000" b="1" dirty="0" err="1">
                <a:solidFill>
                  <a:schemeClr val="tx2"/>
                </a:solidFill>
              </a:rPr>
              <a:t>balises</a:t>
            </a:r>
            <a:endParaRPr lang="fr-FR" sz="4000" b="1" dirty="0">
              <a:solidFill>
                <a:schemeClr val="tx2"/>
              </a:solidFill>
            </a:endParaRPr>
          </a:p>
        </p:txBody>
      </p:sp>
      <p:sp>
        <p:nvSpPr>
          <p:cNvPr id="3" name="Espace réservé du contenu 2">
            <a:extLst>
              <a:ext uri="{FF2B5EF4-FFF2-40B4-BE49-F238E27FC236}">
                <a16:creationId xmlns:a16="http://schemas.microsoft.com/office/drawing/2014/main" id="{CED68F05-D96D-AF07-B763-70F7E92EDBD2}"/>
              </a:ext>
            </a:extLst>
          </p:cNvPr>
          <p:cNvSpPr>
            <a:spLocks noGrp="1"/>
          </p:cNvSpPr>
          <p:nvPr>
            <p:ph idx="1"/>
          </p:nvPr>
        </p:nvSpPr>
        <p:spPr>
          <a:xfrm>
            <a:off x="643467" y="1782981"/>
            <a:ext cx="10905066" cy="4393982"/>
          </a:xfrm>
        </p:spPr>
        <p:txBody>
          <a:bodyPr>
            <a:normAutofit/>
          </a:bodyPr>
          <a:lstStyle/>
          <a:p>
            <a:r>
              <a:rPr lang="fr-FR" altLang="fr-FR" sz="1700" dirty="0"/>
              <a:t>Balise : signe marquant une position </a:t>
            </a:r>
            <a:r>
              <a:rPr lang="fr-FR" altLang="fr-FR" sz="1700" dirty="0" err="1"/>
              <a:t>particulière</a:t>
            </a:r>
            <a:r>
              <a:rPr lang="fr-FR" altLang="fr-FR" sz="1700" dirty="0"/>
              <a:t> </a:t>
            </a:r>
            <a:endParaRPr lang="fr-FR" altLang="fr-FR" sz="1700" dirty="0">
              <a:cs typeface="Arial" panose="020B0604020202020204" pitchFamily="34" charset="0"/>
            </a:endParaRPr>
          </a:p>
          <a:p>
            <a:r>
              <a:rPr lang="fr-FR" altLang="fr-FR" sz="1700" dirty="0">
                <a:cs typeface="Arial" panose="020B0604020202020204" pitchFamily="34" charset="0"/>
              </a:rPr>
              <a:t>Signe = </a:t>
            </a:r>
            <a:r>
              <a:rPr lang="fr-FR" altLang="fr-FR" sz="1700" dirty="0" err="1">
                <a:cs typeface="Arial" panose="020B0604020202020204" pitchFamily="34" charset="0"/>
              </a:rPr>
              <a:t>élément</a:t>
            </a:r>
            <a:r>
              <a:rPr lang="fr-FR" altLang="fr-FR" sz="1700" dirty="0">
                <a:cs typeface="Arial" panose="020B0604020202020204" pitchFamily="34" charset="0"/>
              </a:rPr>
              <a:t> d’information </a:t>
            </a:r>
          </a:p>
          <a:p>
            <a:pPr marL="0" indent="0">
              <a:buNone/>
            </a:pPr>
            <a:endParaRPr lang="fr-FR" altLang="fr-FR" sz="1700" dirty="0">
              <a:cs typeface="Arial" panose="020B0604020202020204" pitchFamily="34" charset="0"/>
            </a:endParaRPr>
          </a:p>
          <a:p>
            <a:r>
              <a:rPr lang="fr-FR" altLang="fr-FR" sz="1700" b="1" dirty="0">
                <a:cs typeface="Arial" panose="020B0604020202020204" pitchFamily="34" charset="0"/>
              </a:rPr>
              <a:t>Marquer</a:t>
            </a:r>
            <a:r>
              <a:rPr lang="fr-FR" altLang="fr-FR" sz="1700" dirty="0">
                <a:cs typeface="Arial" panose="020B0604020202020204" pitchFamily="34" charset="0"/>
              </a:rPr>
              <a:t> = permettre la distinction</a:t>
            </a:r>
          </a:p>
          <a:p>
            <a:pPr lvl="1"/>
            <a:r>
              <a:rPr lang="fr-FR" altLang="fr-FR" sz="1700" dirty="0">
                <a:cs typeface="Arial" panose="020B0604020202020204" pitchFamily="34" charset="0"/>
              </a:rPr>
              <a:t>Ex : signal radio, « tag » HTML </a:t>
            </a:r>
          </a:p>
          <a:p>
            <a:r>
              <a:rPr lang="fr-FR" altLang="fr-FR" sz="1700" b="1" dirty="0">
                <a:cs typeface="Arial" panose="020B0604020202020204" pitchFamily="34" charset="0"/>
              </a:rPr>
              <a:t>Position</a:t>
            </a:r>
            <a:r>
              <a:rPr lang="fr-FR" altLang="fr-FR" sz="1700" dirty="0">
                <a:cs typeface="Arial" panose="020B0604020202020204" pitchFamily="34" charset="0"/>
              </a:rPr>
              <a:t> = par rapport à l’espace </a:t>
            </a:r>
            <a:r>
              <a:rPr lang="fr-FR" altLang="fr-FR" sz="1700" dirty="0" err="1">
                <a:cs typeface="Arial" panose="020B0604020202020204" pitchFamily="34" charset="0"/>
              </a:rPr>
              <a:t>considére</a:t>
            </a:r>
            <a:r>
              <a:rPr lang="fr-FR" altLang="fr-FR" sz="1700" dirty="0">
                <a:cs typeface="Arial" panose="020B0604020202020204" pitchFamily="34" charset="0"/>
              </a:rPr>
              <a:t>́</a:t>
            </a:r>
          </a:p>
          <a:p>
            <a:pPr lvl="1"/>
            <a:r>
              <a:rPr lang="fr-FR" altLang="fr-FR" sz="1700" dirty="0">
                <a:cs typeface="Arial" panose="020B0604020202020204" pitchFamily="34" charset="0"/>
              </a:rPr>
              <a:t>Ex : espace 3D (avion), 2D (bateau), 1D (document) </a:t>
            </a:r>
          </a:p>
          <a:p>
            <a:r>
              <a:rPr lang="fr-FR" altLang="fr-FR" sz="1700" b="1" dirty="0" err="1">
                <a:cs typeface="Arial" panose="020B0604020202020204" pitchFamily="34" charset="0"/>
              </a:rPr>
              <a:t>Particulière</a:t>
            </a:r>
            <a:r>
              <a:rPr lang="fr-FR" altLang="fr-FR" sz="1700" dirty="0">
                <a:cs typeface="Arial" panose="020B0604020202020204" pitchFamily="34" charset="0"/>
              </a:rPr>
              <a:t> = en </a:t>
            </a:r>
            <a:r>
              <a:rPr lang="fr-FR" altLang="fr-FR" sz="1700" dirty="0" err="1">
                <a:cs typeface="Arial" panose="020B0604020202020204" pitchFamily="34" charset="0"/>
              </a:rPr>
              <a:t>général</a:t>
            </a:r>
            <a:r>
              <a:rPr lang="fr-FR" altLang="fr-FR" sz="1700" dirty="0">
                <a:cs typeface="Arial" panose="020B0604020202020204" pitchFamily="34" charset="0"/>
              </a:rPr>
              <a:t>, la position d’un </a:t>
            </a:r>
            <a:r>
              <a:rPr lang="fr-FR" altLang="fr-FR" sz="1700" dirty="0" err="1">
                <a:cs typeface="Arial" panose="020B0604020202020204" pitchFamily="34" charset="0"/>
              </a:rPr>
              <a:t>élément</a:t>
            </a:r>
            <a:r>
              <a:rPr lang="fr-FR" altLang="fr-FR" sz="1700" dirty="0">
                <a:cs typeface="Arial" panose="020B0604020202020204" pitchFamily="34" charset="0"/>
              </a:rPr>
              <a:t> de l’espace qu’on cherche à </a:t>
            </a:r>
            <a:r>
              <a:rPr lang="fr-FR" altLang="fr-FR" sz="1700" dirty="0" err="1">
                <a:cs typeface="Arial" panose="020B0604020202020204" pitchFamily="34" charset="0"/>
              </a:rPr>
              <a:t>repérer</a:t>
            </a:r>
            <a:r>
              <a:rPr lang="fr-FR" altLang="fr-FR" sz="1700" dirty="0">
                <a:cs typeface="Arial" panose="020B0604020202020204" pitchFamily="34" charset="0"/>
              </a:rPr>
              <a:t> </a:t>
            </a:r>
          </a:p>
          <a:p>
            <a:pPr lvl="1"/>
            <a:r>
              <a:rPr lang="fr-FR" altLang="fr-FR" sz="1700" dirty="0">
                <a:cs typeface="Arial" panose="020B0604020202020204" pitchFamily="34" charset="0"/>
              </a:rPr>
              <a:t>Ex : </a:t>
            </a:r>
            <a:r>
              <a:rPr lang="fr-FR" altLang="fr-FR" sz="1700" dirty="0" err="1">
                <a:cs typeface="Arial" panose="020B0604020202020204" pitchFamily="34" charset="0"/>
              </a:rPr>
              <a:t>aéroport</a:t>
            </a:r>
            <a:r>
              <a:rPr lang="fr-FR" altLang="fr-FR" sz="1700" dirty="0">
                <a:cs typeface="Arial" panose="020B0604020202020204" pitchFamily="34" charset="0"/>
              </a:rPr>
              <a:t>, bateau, </a:t>
            </a:r>
            <a:r>
              <a:rPr lang="fr-FR" altLang="fr-FR" sz="1700" dirty="0" err="1">
                <a:cs typeface="Arial" panose="020B0604020202020204" pitchFamily="34" charset="0"/>
              </a:rPr>
              <a:t>élément</a:t>
            </a:r>
            <a:r>
              <a:rPr lang="fr-FR" altLang="fr-FR" sz="1700" dirty="0">
                <a:cs typeface="Arial" panose="020B0604020202020204" pitchFamily="34" charset="0"/>
              </a:rPr>
              <a:t> d’information.</a:t>
            </a:r>
          </a:p>
          <a:p>
            <a:r>
              <a:rPr lang="fr-FR" altLang="fr-FR" sz="1700" b="1" dirty="0">
                <a:cs typeface="Arial" panose="020B0604020202020204" pitchFamily="34" charset="0"/>
              </a:rPr>
              <a:t>Type d’information facilement </a:t>
            </a:r>
            <a:r>
              <a:rPr lang="fr-FR" altLang="fr-FR" sz="1700" b="1" dirty="0" err="1">
                <a:cs typeface="Arial" panose="020B0604020202020204" pitchFamily="34" charset="0"/>
              </a:rPr>
              <a:t>repérable</a:t>
            </a:r>
            <a:r>
              <a:rPr lang="fr-FR" altLang="fr-FR" sz="1700" b="1" dirty="0">
                <a:cs typeface="Arial" panose="020B0604020202020204" pitchFamily="34" charset="0"/>
              </a:rPr>
              <a:t> permettant d’identifier d’autres </a:t>
            </a:r>
            <a:r>
              <a:rPr lang="fr-FR" altLang="fr-FR" sz="1700" b="1" dirty="0" err="1">
                <a:cs typeface="Arial" panose="020B0604020202020204" pitchFamily="34" charset="0"/>
              </a:rPr>
              <a:t>éléments</a:t>
            </a:r>
            <a:r>
              <a:rPr lang="fr-FR" altLang="fr-FR" sz="1700" b="1" dirty="0">
                <a:cs typeface="Arial" panose="020B0604020202020204" pitchFamily="34" charset="0"/>
              </a:rPr>
              <a:t> informationnels (i.e. « </a:t>
            </a:r>
            <a:r>
              <a:rPr lang="fr-FR" altLang="fr-FR" sz="1700" b="1" dirty="0" err="1">
                <a:cs typeface="Arial" panose="020B0604020202020204" pitchFamily="34" charset="0"/>
              </a:rPr>
              <a:t>méta-information</a:t>
            </a:r>
            <a:r>
              <a:rPr lang="fr-FR" altLang="fr-FR" sz="1700" b="1" dirty="0">
                <a:cs typeface="Arial" panose="020B0604020202020204" pitchFamily="34" charset="0"/>
              </a:rPr>
              <a:t> ») </a:t>
            </a:r>
          </a:p>
          <a:p>
            <a:endParaRPr lang="fr-FR" altLang="fr-FR" sz="1700" dirty="0">
              <a:cs typeface="Arial" panose="020B0604020202020204" pitchFamily="34" charset="0"/>
            </a:endParaRPr>
          </a:p>
          <a:p>
            <a:r>
              <a:rPr lang="fr-FR" altLang="fr-FR" sz="1700" i="1" dirty="0"/>
              <a:t>Source : tirée du cours de Lionel </a:t>
            </a:r>
            <a:r>
              <a:rPr lang="fr-FR" altLang="fr-FR" sz="1700" i="1" dirty="0" err="1"/>
              <a:t>Médini</a:t>
            </a:r>
            <a:endParaRPr lang="fr-FR" altLang="fr-FR" sz="1700" i="1" dirty="0">
              <a:cs typeface="Arial" panose="020B0604020202020204" pitchFamily="34" charset="0"/>
            </a:endParaRPr>
          </a:p>
          <a:p>
            <a:endParaRPr lang="fr-FR" sz="17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3751078"/>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828A300F-951B-6356-D1AA-B7E1DB5FC751}"/>
              </a:ext>
            </a:extLst>
          </p:cNvPr>
          <p:cNvSpPr>
            <a:spLocks noGrp="1"/>
          </p:cNvSpPr>
          <p:nvPr>
            <p:ph type="title"/>
          </p:nvPr>
        </p:nvSpPr>
        <p:spPr>
          <a:xfrm>
            <a:off x="643467" y="321734"/>
            <a:ext cx="10905066" cy="1135737"/>
          </a:xfrm>
        </p:spPr>
        <p:txBody>
          <a:bodyPr>
            <a:normAutofit/>
          </a:bodyPr>
          <a:lstStyle/>
          <a:p>
            <a:r>
              <a:rPr lang="en-US" altLang="fr-FR" sz="3600" b="1" dirty="0" err="1">
                <a:solidFill>
                  <a:schemeClr val="tx2"/>
                </a:solidFill>
              </a:rPr>
              <a:t>Langages</a:t>
            </a:r>
            <a:r>
              <a:rPr lang="en-US" altLang="fr-FR" sz="3600" b="1" dirty="0">
                <a:solidFill>
                  <a:schemeClr val="tx2"/>
                </a:solidFill>
              </a:rPr>
              <a:t> </a:t>
            </a:r>
            <a:r>
              <a:rPr lang="en-US" altLang="fr-FR" sz="3600" b="1" dirty="0" err="1">
                <a:solidFill>
                  <a:schemeClr val="tx2"/>
                </a:solidFill>
              </a:rPr>
              <a:t>à</a:t>
            </a:r>
            <a:r>
              <a:rPr lang="en-US" altLang="fr-FR" sz="3600" b="1" dirty="0">
                <a:solidFill>
                  <a:schemeClr val="tx2"/>
                </a:solidFill>
              </a:rPr>
              <a:t> </a:t>
            </a:r>
            <a:r>
              <a:rPr lang="en-US" altLang="fr-FR" sz="3600" b="1" dirty="0" err="1">
                <a:solidFill>
                  <a:schemeClr val="tx2"/>
                </a:solidFill>
              </a:rPr>
              <a:t>balises</a:t>
            </a:r>
            <a:endParaRPr lang="fr-FR" sz="3600" dirty="0"/>
          </a:p>
        </p:txBody>
      </p:sp>
      <p:sp>
        <p:nvSpPr>
          <p:cNvPr id="3" name="Espace réservé du contenu 2">
            <a:extLst>
              <a:ext uri="{FF2B5EF4-FFF2-40B4-BE49-F238E27FC236}">
                <a16:creationId xmlns:a16="http://schemas.microsoft.com/office/drawing/2014/main" id="{62CCD6FC-C7C5-BFFD-DE02-728091385C6E}"/>
              </a:ext>
            </a:extLst>
          </p:cNvPr>
          <p:cNvSpPr>
            <a:spLocks noGrp="1"/>
          </p:cNvSpPr>
          <p:nvPr>
            <p:ph idx="1"/>
          </p:nvPr>
        </p:nvSpPr>
        <p:spPr>
          <a:xfrm>
            <a:off x="643467" y="1782981"/>
            <a:ext cx="10905066" cy="4393982"/>
          </a:xfrm>
        </p:spPr>
        <p:txBody>
          <a:bodyPr>
            <a:normAutofit/>
          </a:bodyPr>
          <a:lstStyle/>
          <a:p>
            <a:r>
              <a:rPr lang="fr-FR" altLang="fr-FR" sz="2000" dirty="0"/>
              <a:t>Balisage documentaire : utilisation de balises </a:t>
            </a:r>
          </a:p>
          <a:p>
            <a:pPr lvl="1"/>
            <a:r>
              <a:rPr lang="fr-FR" altLang="fr-FR" sz="2000" dirty="0"/>
              <a:t>Pour marquer des points </a:t>
            </a:r>
            <a:r>
              <a:rPr lang="fr-FR" altLang="fr-FR" sz="2000" dirty="0" err="1"/>
              <a:t>précis</a:t>
            </a:r>
            <a:r>
              <a:rPr lang="fr-FR" altLang="fr-FR" sz="2000" dirty="0"/>
              <a:t> d’un document </a:t>
            </a:r>
          </a:p>
          <a:p>
            <a:pPr lvl="1"/>
            <a:r>
              <a:rPr lang="fr-FR" altLang="fr-FR" sz="2000" dirty="0"/>
              <a:t>Pour marquer des zones (segments) de document </a:t>
            </a:r>
          </a:p>
          <a:p>
            <a:pPr lvl="2"/>
            <a:r>
              <a:rPr lang="fr-FR" altLang="fr-FR" dirty="0"/>
              <a:t>Balisage de </a:t>
            </a:r>
            <a:r>
              <a:rPr lang="fr-FR" altLang="fr-FR" dirty="0" err="1"/>
              <a:t>début</a:t>
            </a:r>
            <a:r>
              <a:rPr lang="fr-FR" altLang="fr-FR" dirty="0"/>
              <a:t> et de fin de zone </a:t>
            </a:r>
          </a:p>
          <a:p>
            <a:pPr lvl="1"/>
            <a:r>
              <a:rPr lang="fr-FR" altLang="fr-FR" sz="2000" dirty="0"/>
              <a:t>Pour structurer le document</a:t>
            </a:r>
          </a:p>
          <a:p>
            <a:r>
              <a:rPr lang="fr-FR" altLang="fr-FR" sz="2000" dirty="0"/>
              <a:t>Utilisation de plusieurs types de balises </a:t>
            </a:r>
          </a:p>
          <a:p>
            <a:pPr lvl="1"/>
            <a:r>
              <a:rPr lang="fr-FR" altLang="fr-FR" sz="2000" dirty="0"/>
              <a:t>En fonction du type d’</a:t>
            </a:r>
            <a:r>
              <a:rPr lang="fr-FR" altLang="fr-FR" sz="2000" dirty="0" err="1"/>
              <a:t>élément</a:t>
            </a:r>
            <a:r>
              <a:rPr lang="fr-FR" altLang="fr-FR" sz="2000" dirty="0"/>
              <a:t> à marquer</a:t>
            </a:r>
          </a:p>
          <a:p>
            <a:pPr lvl="1"/>
            <a:r>
              <a:rPr lang="fr-FR" altLang="fr-FR" sz="2000" dirty="0"/>
              <a:t>En fonction du type de marquage (point, </a:t>
            </a:r>
            <a:r>
              <a:rPr lang="fr-FR" altLang="fr-FR" sz="2000" dirty="0" err="1"/>
              <a:t>début</a:t>
            </a:r>
            <a:r>
              <a:rPr lang="fr-FR" altLang="fr-FR" sz="2000" dirty="0"/>
              <a:t>, fin) </a:t>
            </a:r>
          </a:p>
          <a:p>
            <a:r>
              <a:rPr lang="fr-FR" altLang="fr-FR" sz="2000" dirty="0"/>
              <a:t>Langage à balises : langage de description de documents utilisant ces techniques de balisage </a:t>
            </a:r>
          </a:p>
          <a:p>
            <a:r>
              <a:rPr lang="fr-FR" altLang="fr-FR" sz="2000" dirty="0"/>
              <a:t>Élément : une balise et son contenu </a:t>
            </a:r>
          </a:p>
          <a:p>
            <a:endParaRPr lang="fr-FR" altLang="fr-FR" sz="2000" dirty="0">
              <a:cs typeface="Arial" panose="020B0604020202020204" pitchFamily="34" charset="0"/>
            </a:endParaRPr>
          </a:p>
          <a:p>
            <a:endParaRPr lang="fr-FR"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570427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177" name="Rectangle 7176">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9" name="Rectangle 7178">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Rectangle 7182">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AACEA76E-DB3E-B4F9-B7BB-806B5CF1E6A3}"/>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altLang="fr-FR" sz="4000" b="1">
                <a:solidFill>
                  <a:srgbClr val="FFFFFF"/>
                </a:solidFill>
              </a:rPr>
              <a:t>HTML et XML</a:t>
            </a:r>
            <a:endParaRPr lang="en-US" sz="4000" b="1">
              <a:solidFill>
                <a:srgbClr val="FFFFFF"/>
              </a:solidFill>
            </a:endParaRPr>
          </a:p>
        </p:txBody>
      </p:sp>
      <p:pic>
        <p:nvPicPr>
          <p:cNvPr id="4" name="Image 2">
            <a:extLst>
              <a:ext uri="{FF2B5EF4-FFF2-40B4-BE49-F238E27FC236}">
                <a16:creationId xmlns:a16="http://schemas.microsoft.com/office/drawing/2014/main" id="{645C6453-0168-4F7E-2F7E-2A14B09CBC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15748" y="2833334"/>
            <a:ext cx="5131088" cy="26938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0" name="Picture 2">
            <a:extLst>
              <a:ext uri="{FF2B5EF4-FFF2-40B4-BE49-F238E27FC236}">
                <a16:creationId xmlns:a16="http://schemas.microsoft.com/office/drawing/2014/main" id="{F53F8EFB-9AF9-E004-4D24-BDC6B9CA0E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1837" b="13333"/>
          <a:stretch/>
        </p:blipFill>
        <p:spPr bwMode="auto">
          <a:xfrm>
            <a:off x="6345165" y="2217815"/>
            <a:ext cx="4455395" cy="3997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47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re 3">
            <a:extLst>
              <a:ext uri="{FF2B5EF4-FFF2-40B4-BE49-F238E27FC236}">
                <a16:creationId xmlns:a16="http://schemas.microsoft.com/office/drawing/2014/main" id="{546367AD-3215-9C93-E3DD-1B83375F2B2E}"/>
              </a:ext>
            </a:extLst>
          </p:cNvPr>
          <p:cNvSpPr>
            <a:spLocks noGrp="1"/>
          </p:cNvSpPr>
          <p:nvPr>
            <p:ph type="title"/>
          </p:nvPr>
        </p:nvSpPr>
        <p:spPr>
          <a:xfrm>
            <a:off x="1371597" y="348865"/>
            <a:ext cx="10044023" cy="877729"/>
          </a:xfrm>
        </p:spPr>
        <p:txBody>
          <a:bodyPr anchor="ctr">
            <a:normAutofit/>
          </a:bodyPr>
          <a:lstStyle/>
          <a:p>
            <a:r>
              <a:rPr lang="fr-FR" sz="4000" b="1">
                <a:solidFill>
                  <a:srgbClr val="FFFFFF"/>
                </a:solidFill>
              </a:rPr>
              <a:t>Plan de travail</a:t>
            </a:r>
            <a:r>
              <a:rPr lang="fr-FR" altLang="fr-FR" sz="4000" b="1">
                <a:solidFill>
                  <a:srgbClr val="FFFFFF"/>
                </a:solidFill>
              </a:rPr>
              <a:t> </a:t>
            </a:r>
            <a:endParaRPr lang="fr-FR" sz="4000" b="1">
              <a:solidFill>
                <a:srgbClr val="FFFFFF"/>
              </a:solidFill>
            </a:endParaRPr>
          </a:p>
        </p:txBody>
      </p:sp>
      <p:graphicFrame>
        <p:nvGraphicFramePr>
          <p:cNvPr id="7" name="Espace réservé du contenu 4">
            <a:extLst>
              <a:ext uri="{FF2B5EF4-FFF2-40B4-BE49-F238E27FC236}">
                <a16:creationId xmlns:a16="http://schemas.microsoft.com/office/drawing/2014/main" id="{C97115BE-7AC6-AA5F-BB92-C092D6272B3E}"/>
              </a:ext>
            </a:extLst>
          </p:cNvPr>
          <p:cNvGraphicFramePr>
            <a:graphicFrameLocks noGrp="1"/>
          </p:cNvGraphicFramePr>
          <p:nvPr>
            <p:ph idx="1"/>
            <p:extLst>
              <p:ext uri="{D42A27DB-BD31-4B8C-83A1-F6EECF244321}">
                <p14:modId xmlns:p14="http://schemas.microsoft.com/office/powerpoint/2010/main" val="105606691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95706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08F7F7A-52D7-B239-A105-9E4785DCC847}"/>
              </a:ext>
            </a:extLst>
          </p:cNvPr>
          <p:cNvSpPr>
            <a:spLocks noGrp="1"/>
          </p:cNvSpPr>
          <p:nvPr>
            <p:ph type="title"/>
          </p:nvPr>
        </p:nvSpPr>
        <p:spPr>
          <a:xfrm>
            <a:off x="643467" y="321734"/>
            <a:ext cx="10905066" cy="1135737"/>
          </a:xfrm>
        </p:spPr>
        <p:txBody>
          <a:bodyPr>
            <a:normAutofit/>
          </a:bodyPr>
          <a:lstStyle/>
          <a:p>
            <a:r>
              <a:rPr lang="fr-FR" altLang="fr-FR" b="1" dirty="0">
                <a:solidFill>
                  <a:schemeClr val="tx2"/>
                </a:solidFill>
              </a:rPr>
              <a:t>HTML</a:t>
            </a:r>
            <a:endParaRPr lang="fr-FR" sz="3600" b="1" dirty="0">
              <a:solidFill>
                <a:schemeClr val="tx2"/>
              </a:solidFill>
            </a:endParaRPr>
          </a:p>
        </p:txBody>
      </p:sp>
      <p:grpSp>
        <p:nvGrpSpPr>
          <p:cNvPr id="13" name="Group 1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id="{BD0643CE-3763-FC63-7D08-54E587280E6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3339" y="1708566"/>
            <a:ext cx="8476436" cy="514943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 name="Group 1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8" name="Rectangle 1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Isosceles Triangle 1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862807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5F610253-A1CA-0EB9-E648-1756A5151910}"/>
              </a:ext>
            </a:extLst>
          </p:cNvPr>
          <p:cNvSpPr>
            <a:spLocks noGrp="1"/>
          </p:cNvSpPr>
          <p:nvPr>
            <p:ph type="title"/>
          </p:nvPr>
        </p:nvSpPr>
        <p:spPr>
          <a:xfrm>
            <a:off x="643467" y="321734"/>
            <a:ext cx="10905066" cy="1135737"/>
          </a:xfrm>
        </p:spPr>
        <p:txBody>
          <a:bodyPr>
            <a:normAutofit/>
          </a:bodyPr>
          <a:lstStyle/>
          <a:p>
            <a:r>
              <a:rPr lang="fr-FR" altLang="fr-FR" b="1" dirty="0">
                <a:solidFill>
                  <a:schemeClr val="tx2"/>
                </a:solidFill>
              </a:rPr>
              <a:t>HTML : la structure </a:t>
            </a:r>
            <a:endParaRPr lang="fr-FR" b="1" dirty="0">
              <a:solidFill>
                <a:schemeClr val="tx2"/>
              </a:solidFill>
            </a:endParaRPr>
          </a:p>
        </p:txBody>
      </p:sp>
      <p:sp>
        <p:nvSpPr>
          <p:cNvPr id="3" name="Espace réservé du contenu 2">
            <a:extLst>
              <a:ext uri="{FF2B5EF4-FFF2-40B4-BE49-F238E27FC236}">
                <a16:creationId xmlns:a16="http://schemas.microsoft.com/office/drawing/2014/main" id="{E140A920-F548-9EFC-B172-86F212B4969F}"/>
              </a:ext>
            </a:extLst>
          </p:cNvPr>
          <p:cNvSpPr>
            <a:spLocks noGrp="1"/>
          </p:cNvSpPr>
          <p:nvPr>
            <p:ph idx="1"/>
          </p:nvPr>
        </p:nvSpPr>
        <p:spPr>
          <a:xfrm>
            <a:off x="643469" y="1782981"/>
            <a:ext cx="4008384" cy="4393982"/>
          </a:xfrm>
        </p:spPr>
        <p:txBody>
          <a:bodyPr>
            <a:normAutofit/>
          </a:bodyPr>
          <a:lstStyle/>
          <a:p>
            <a:pPr marL="0" indent="0" eaLnBrk="1" hangingPunct="1">
              <a:buNone/>
            </a:pPr>
            <a:endParaRPr lang="fr-FR" altLang="fr-FR" sz="1100" b="1"/>
          </a:p>
          <a:p>
            <a:r>
              <a:rPr lang="fr-FR" altLang="fr-FR" sz="1100" b="1"/>
              <a:t> </a:t>
            </a:r>
            <a:r>
              <a:rPr lang="fr-FR" altLang="fr-FR" sz="1100"/>
              <a:t>Prologue</a:t>
            </a:r>
          </a:p>
          <a:p>
            <a:pPr lvl="1"/>
            <a:r>
              <a:rPr lang="fr-FR" altLang="fr-FR" sz="1100"/>
              <a:t>Déclaration XML </a:t>
            </a:r>
          </a:p>
          <a:p>
            <a:pPr lvl="1"/>
            <a:r>
              <a:rPr lang="fr-FR" altLang="fr-FR" sz="1100"/>
              <a:t>Déclaration de DTD </a:t>
            </a:r>
          </a:p>
          <a:p>
            <a:r>
              <a:rPr lang="fr-FR" altLang="fr-FR" sz="1100"/>
              <a:t>Élément racine </a:t>
            </a:r>
          </a:p>
          <a:p>
            <a:pPr lvl="1"/>
            <a:r>
              <a:rPr lang="fr-FR" altLang="fr-FR" sz="1100"/>
              <a:t>Élément html </a:t>
            </a:r>
          </a:p>
          <a:p>
            <a:r>
              <a:rPr lang="fr-FR" altLang="fr-FR" sz="1100"/>
              <a:t>En-tête </a:t>
            </a:r>
          </a:p>
          <a:p>
            <a:pPr lvl="1"/>
            <a:r>
              <a:rPr lang="fr-FR" altLang="fr-FR" sz="1100"/>
              <a:t>Élément head </a:t>
            </a:r>
          </a:p>
          <a:p>
            <a:pPr lvl="1"/>
            <a:r>
              <a:rPr lang="fr-FR" altLang="fr-FR" sz="1100"/>
              <a:t>dans html </a:t>
            </a:r>
          </a:p>
          <a:p>
            <a:r>
              <a:rPr lang="fr-FR" altLang="fr-FR" sz="1100"/>
              <a:t>Titre </a:t>
            </a:r>
          </a:p>
          <a:p>
            <a:pPr lvl="1"/>
            <a:r>
              <a:rPr lang="fr-FR" altLang="fr-FR" sz="1100"/>
              <a:t>Élément title </a:t>
            </a:r>
          </a:p>
          <a:p>
            <a:pPr lvl="1"/>
            <a:r>
              <a:rPr lang="fr-FR" altLang="fr-FR" sz="1100"/>
              <a:t>dans head </a:t>
            </a:r>
          </a:p>
          <a:p>
            <a:r>
              <a:rPr lang="fr-FR" altLang="fr-FR" sz="1100"/>
              <a:t>Corps</a:t>
            </a:r>
          </a:p>
          <a:p>
            <a:pPr lvl="1"/>
            <a:r>
              <a:rPr lang="fr-FR" altLang="fr-FR" sz="1100"/>
              <a:t>Élément body </a:t>
            </a:r>
          </a:p>
          <a:p>
            <a:pPr lvl="1"/>
            <a:r>
              <a:rPr lang="fr-FR" altLang="fr-FR" sz="1100"/>
              <a:t>dans html </a:t>
            </a:r>
          </a:p>
          <a:p>
            <a:r>
              <a:rPr lang="fr-FR" altLang="fr-FR" sz="1100"/>
              <a:t>Commentaires </a:t>
            </a:r>
          </a:p>
          <a:p>
            <a:pPr lvl="1"/>
            <a:r>
              <a:rPr lang="fr-FR" altLang="fr-FR" sz="1100"/>
              <a:t> &lt;!-- ... --&gt;  n’importe où </a:t>
            </a:r>
          </a:p>
          <a:p>
            <a:pPr eaLnBrk="1" hangingPunct="1"/>
            <a:endParaRPr lang="fr-FR" altLang="fr-FR" sz="1100" b="1">
              <a:latin typeface="Times New Roman" panose="02020603050405020304" pitchFamily="18" charset="0"/>
            </a:endParaRPr>
          </a:p>
          <a:p>
            <a:pPr eaLnBrk="1" hangingPunct="1"/>
            <a:endParaRPr lang="fr-FR" altLang="fr-FR" sz="1100" b="1">
              <a:latin typeface="Times New Roman" panose="02020603050405020304" pitchFamily="18" charset="0"/>
            </a:endParaRPr>
          </a:p>
          <a:p>
            <a:pPr eaLnBrk="1" hangingPunct="1"/>
            <a:endParaRPr lang="fr-FR" altLang="fr-FR" sz="1100" b="1">
              <a:latin typeface="Times New Roman" panose="02020603050405020304" pitchFamily="18" charset="0"/>
            </a:endParaRPr>
          </a:p>
          <a:p>
            <a:pPr eaLnBrk="1" hangingPunct="1"/>
            <a:endParaRPr lang="fr-FR" altLang="fr-FR" sz="1100" b="1">
              <a:latin typeface="Times New Roman" panose="02020603050405020304" pitchFamily="18" charset="0"/>
            </a:endParaRPr>
          </a:p>
          <a:p>
            <a:pPr eaLnBrk="1" hangingPunct="1"/>
            <a:endParaRPr lang="fr-FR" altLang="fr-FR" sz="1100" b="1">
              <a:latin typeface="Times New Roman" panose="02020603050405020304" pitchFamily="18" charset="0"/>
            </a:endParaRPr>
          </a:p>
          <a:p>
            <a:pPr eaLnBrk="1" hangingPunct="1"/>
            <a:endParaRPr lang="fr-FR" altLang="fr-FR" sz="1100" b="1">
              <a:latin typeface="Times New Roman" panose="02020603050405020304" pitchFamily="18" charset="0"/>
            </a:endParaRPr>
          </a:p>
          <a:p>
            <a:pPr eaLnBrk="1" hangingPunct="1"/>
            <a:endParaRPr lang="fr-FR" altLang="fr-FR" sz="1100">
              <a:latin typeface="Times New Roman" panose="02020603050405020304" pitchFamily="18" charset="0"/>
            </a:endParaRPr>
          </a:p>
          <a:p>
            <a:endParaRPr lang="fr-FR" sz="1100"/>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descr="HTML - GeeksforGeeks">
            <a:extLst>
              <a:ext uri="{FF2B5EF4-FFF2-40B4-BE49-F238E27FC236}">
                <a16:creationId xmlns:a16="http://schemas.microsoft.com/office/drawing/2014/main" id="{DB3C391E-292A-4AC0-306A-D028E14C8F9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1790934"/>
            <a:ext cx="6253212" cy="4345985"/>
          </a:xfrm>
          <a:prstGeom prst="rect">
            <a:avLst/>
          </a:prstGeom>
          <a:noFill/>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3855527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5" name="Freeform: Shape 92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7" name="Rectangle 92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9" name="Rectangle 92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1" name="Freeform: Shape 92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233" name="Isosceles Triangle 92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5" name="Isosceles Triangle 92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F2F46C3E-2132-777B-9853-424D042D49B4}"/>
              </a:ext>
            </a:extLst>
          </p:cNvPr>
          <p:cNvSpPr>
            <a:spLocks noGrp="1"/>
          </p:cNvSpPr>
          <p:nvPr>
            <p:ph idx="1"/>
          </p:nvPr>
        </p:nvSpPr>
        <p:spPr/>
        <p:txBody>
          <a:bodyPr>
            <a:normAutofit fontScale="70000" lnSpcReduction="20000"/>
          </a:bodyPr>
          <a:lstStyle/>
          <a:p>
            <a:r>
              <a:rPr lang="fr-FR" altLang="fr-FR" sz="2800" b="1" dirty="0"/>
              <a:t>Titre du document </a:t>
            </a:r>
          </a:p>
          <a:p>
            <a:pPr lvl="1"/>
            <a:r>
              <a:rPr lang="fr-FR" altLang="fr-FR" dirty="0"/>
              <a:t>&lt;</a:t>
            </a:r>
            <a:r>
              <a:rPr lang="fr-FR" altLang="fr-FR" dirty="0" err="1"/>
              <a:t>title</a:t>
            </a:r>
            <a:r>
              <a:rPr lang="fr-FR" altLang="fr-FR" dirty="0"/>
              <a:t>&gt;&lt;/</a:t>
            </a:r>
            <a:r>
              <a:rPr lang="fr-FR" altLang="fr-FR" dirty="0" err="1"/>
              <a:t>title</a:t>
            </a:r>
            <a:r>
              <a:rPr lang="fr-FR" altLang="fr-FR" dirty="0"/>
              <a:t>&gt; </a:t>
            </a:r>
          </a:p>
          <a:p>
            <a:r>
              <a:rPr lang="fr-FR" altLang="fr-FR" sz="2800" b="1" dirty="0"/>
              <a:t>Autre informations non </a:t>
            </a:r>
            <a:r>
              <a:rPr lang="fr-FR" altLang="fr-FR" sz="2800" b="1" dirty="0" err="1"/>
              <a:t>affichées</a:t>
            </a:r>
            <a:r>
              <a:rPr lang="fr-FR" altLang="fr-FR" sz="2800" b="1" dirty="0"/>
              <a:t> à l’</a:t>
            </a:r>
            <a:r>
              <a:rPr lang="fr-FR" altLang="fr-FR" sz="2800" b="1" dirty="0" err="1"/>
              <a:t>écran</a:t>
            </a:r>
            <a:r>
              <a:rPr lang="fr-FR" altLang="fr-FR" sz="2800" dirty="0"/>
              <a:t>, </a:t>
            </a:r>
            <a:r>
              <a:rPr lang="fr-FR" altLang="fr-FR" sz="2800" dirty="0" err="1"/>
              <a:t>utilisées</a:t>
            </a:r>
            <a:r>
              <a:rPr lang="fr-FR" altLang="fr-FR" sz="2800" dirty="0"/>
              <a:t> par le navigateur, les moteurs, etc. </a:t>
            </a:r>
          </a:p>
          <a:p>
            <a:pPr lvl="1"/>
            <a:r>
              <a:rPr lang="fr-FR" altLang="fr-FR" dirty="0"/>
              <a:t>&lt;</a:t>
            </a:r>
            <a:r>
              <a:rPr lang="fr-FR" altLang="fr-FR" dirty="0" err="1"/>
              <a:t>meta</a:t>
            </a:r>
            <a:r>
              <a:rPr lang="fr-FR" altLang="fr-FR" dirty="0"/>
              <a:t> </a:t>
            </a:r>
            <a:r>
              <a:rPr lang="fr-FR" altLang="fr-FR" dirty="0" err="1"/>
              <a:t>name</a:t>
            </a:r>
            <a:r>
              <a:rPr lang="fr-FR" altLang="fr-FR" dirty="0"/>
              <a:t>="..." content="..." /&gt; </a:t>
            </a:r>
          </a:p>
          <a:p>
            <a:pPr lvl="1"/>
            <a:r>
              <a:rPr lang="fr-FR" altLang="fr-FR" dirty="0"/>
              <a:t>&lt;</a:t>
            </a:r>
            <a:r>
              <a:rPr lang="fr-FR" altLang="fr-FR" dirty="0" err="1"/>
              <a:t>meta</a:t>
            </a:r>
            <a:r>
              <a:rPr lang="fr-FR" altLang="fr-FR" dirty="0"/>
              <a:t> http-</a:t>
            </a:r>
            <a:r>
              <a:rPr lang="fr-FR" altLang="fr-FR" dirty="0" err="1"/>
              <a:t>equiv</a:t>
            </a:r>
            <a:r>
              <a:rPr lang="fr-FR" altLang="fr-FR" dirty="0"/>
              <a:t>="</a:t>
            </a:r>
            <a:r>
              <a:rPr lang="fr-FR" altLang="fr-FR" dirty="0" err="1"/>
              <a:t>Refresh</a:t>
            </a:r>
            <a:r>
              <a:rPr lang="fr-FR" altLang="fr-FR" dirty="0"/>
              <a:t>" content="4" ; URL=http://</a:t>
            </a:r>
            <a:r>
              <a:rPr lang="fr-FR" altLang="fr-FR" dirty="0" err="1"/>
              <a:t>www.google.com</a:t>
            </a:r>
            <a:r>
              <a:rPr lang="fr-FR" altLang="fr-FR" dirty="0"/>
              <a:t>" /&gt; </a:t>
            </a:r>
          </a:p>
          <a:p>
            <a:pPr lvl="1"/>
            <a:r>
              <a:rPr lang="fr-FR" altLang="fr-FR" dirty="0"/>
              <a:t>&lt;</a:t>
            </a:r>
            <a:r>
              <a:rPr lang="fr-FR" altLang="fr-FR" dirty="0" err="1"/>
              <a:t>meta</a:t>
            </a:r>
            <a:r>
              <a:rPr lang="fr-FR" altLang="fr-FR" dirty="0"/>
              <a:t> </a:t>
            </a:r>
            <a:r>
              <a:rPr lang="fr-FR" altLang="fr-FR" dirty="0" err="1"/>
              <a:t>name</a:t>
            </a:r>
            <a:r>
              <a:rPr lang="fr-FR" altLang="fr-FR" dirty="0"/>
              <a:t>="</a:t>
            </a:r>
            <a:r>
              <a:rPr lang="fr-FR" altLang="fr-FR" dirty="0" err="1"/>
              <a:t>author</a:t>
            </a:r>
            <a:r>
              <a:rPr lang="fr-FR" altLang="fr-FR" dirty="0"/>
              <a:t>" content=""/&gt; </a:t>
            </a:r>
          </a:p>
          <a:p>
            <a:pPr lvl="1"/>
            <a:r>
              <a:rPr lang="fr-FR" altLang="fr-FR" dirty="0"/>
              <a:t>&lt;</a:t>
            </a:r>
            <a:r>
              <a:rPr lang="fr-FR" altLang="fr-FR" dirty="0" err="1"/>
              <a:t>meta</a:t>
            </a:r>
            <a:r>
              <a:rPr lang="fr-FR" altLang="fr-FR" dirty="0"/>
              <a:t> </a:t>
            </a:r>
            <a:r>
              <a:rPr lang="fr-FR" altLang="fr-FR" dirty="0" err="1"/>
              <a:t>name</a:t>
            </a:r>
            <a:r>
              <a:rPr lang="fr-FR" altLang="fr-FR" dirty="0"/>
              <a:t>="Keywords" content="motcle1, motcle2, motcle3"/&gt; </a:t>
            </a:r>
          </a:p>
          <a:p>
            <a:pPr lvl="1"/>
            <a:r>
              <a:rPr lang="fr-FR" altLang="fr-FR" dirty="0"/>
              <a:t>&lt;</a:t>
            </a:r>
            <a:r>
              <a:rPr lang="fr-FR" altLang="fr-FR" dirty="0" err="1"/>
              <a:t>meta</a:t>
            </a:r>
            <a:r>
              <a:rPr lang="fr-FR" altLang="fr-FR" dirty="0"/>
              <a:t> </a:t>
            </a:r>
            <a:r>
              <a:rPr lang="fr-FR" altLang="fr-FR" dirty="0" err="1"/>
              <a:t>name</a:t>
            </a:r>
            <a:r>
              <a:rPr lang="fr-FR" altLang="fr-FR" dirty="0"/>
              <a:t>="</a:t>
            </a:r>
            <a:r>
              <a:rPr lang="fr-FR" altLang="fr-FR" dirty="0" err="1"/>
              <a:t>language</a:t>
            </a:r>
            <a:r>
              <a:rPr lang="fr-FR" altLang="fr-FR" dirty="0"/>
              <a:t>" content="</a:t>
            </a:r>
            <a:r>
              <a:rPr lang="fr-FR" altLang="fr-FR" dirty="0" err="1"/>
              <a:t>fr</a:t>
            </a:r>
            <a:r>
              <a:rPr lang="fr-FR" altLang="fr-FR" dirty="0"/>
              <a:t>"/&gt; </a:t>
            </a:r>
          </a:p>
          <a:p>
            <a:r>
              <a:rPr lang="fr-FR" altLang="fr-FR" sz="2800" dirty="0"/>
              <a:t>&lt;base href="URL-de-base" /&gt;  URL de base pour les URL relatives </a:t>
            </a:r>
          </a:p>
          <a:p>
            <a:r>
              <a:rPr lang="fr-FR" altLang="fr-FR" sz="2800" b="1" dirty="0"/>
              <a:t>Styles </a:t>
            </a:r>
          </a:p>
          <a:p>
            <a:pPr lvl="1"/>
            <a:r>
              <a:rPr lang="fr-FR" altLang="fr-FR" dirty="0"/>
              <a:t>&lt;style /&gt; inclure une feuille de style CSS dans la page </a:t>
            </a:r>
          </a:p>
          <a:p>
            <a:pPr lvl="1"/>
            <a:r>
              <a:rPr lang="fr-FR" altLang="fr-FR" dirty="0"/>
              <a:t>&lt;</a:t>
            </a:r>
            <a:r>
              <a:rPr lang="fr-FR" altLang="fr-FR" dirty="0" err="1"/>
              <a:t>link</a:t>
            </a:r>
            <a:r>
              <a:rPr lang="fr-FR" altLang="fr-FR" dirty="0"/>
              <a:t> /&gt;  lier le document à une </a:t>
            </a:r>
            <a:r>
              <a:rPr lang="fr-FR" altLang="fr-FR" dirty="0" err="1"/>
              <a:t>ressourse</a:t>
            </a:r>
            <a:r>
              <a:rPr lang="fr-FR" altLang="fr-FR" dirty="0"/>
              <a:t> externe  (typiquement, feuille de style)</a:t>
            </a:r>
          </a:p>
          <a:p>
            <a:r>
              <a:rPr lang="fr-FR" altLang="fr-FR" sz="2800" b="1" dirty="0"/>
              <a:t>Scripts</a:t>
            </a:r>
          </a:p>
          <a:p>
            <a:pPr lvl="1"/>
            <a:r>
              <a:rPr lang="fr-FR" altLang="fr-FR" dirty="0"/>
              <a:t>ajouter un script à la page </a:t>
            </a:r>
          </a:p>
          <a:p>
            <a:pPr lvl="1"/>
            <a:r>
              <a:rPr lang="fr-FR" altLang="fr-FR" dirty="0"/>
              <a:t>&lt;script /&gt;</a:t>
            </a:r>
          </a:p>
          <a:p>
            <a:endParaRPr lang="fr-FR" altLang="fr-FR" sz="2800" dirty="0"/>
          </a:p>
          <a:p>
            <a:endParaRPr lang="fr-FR" dirty="0"/>
          </a:p>
        </p:txBody>
      </p:sp>
      <p:sp>
        <p:nvSpPr>
          <p:cNvPr id="6" name="Titre 1">
            <a:extLst>
              <a:ext uri="{FF2B5EF4-FFF2-40B4-BE49-F238E27FC236}">
                <a16:creationId xmlns:a16="http://schemas.microsoft.com/office/drawing/2014/main" id="{D5520AC0-D0A0-CF40-E3DF-C728479CB37F}"/>
              </a:ext>
            </a:extLst>
          </p:cNvPr>
          <p:cNvSpPr>
            <a:spLocks noGrp="1"/>
          </p:cNvSpPr>
          <p:nvPr>
            <p:ph type="title"/>
          </p:nvPr>
        </p:nvSpPr>
        <p:spPr>
          <a:xfrm>
            <a:off x="1478802" y="287741"/>
            <a:ext cx="10905066" cy="1135737"/>
          </a:xfrm>
        </p:spPr>
        <p:txBody>
          <a:bodyPr>
            <a:normAutofit/>
          </a:bodyPr>
          <a:lstStyle/>
          <a:p>
            <a:r>
              <a:rPr lang="fr-FR" altLang="fr-FR" b="1" dirty="0">
                <a:solidFill>
                  <a:schemeClr val="tx2"/>
                </a:solidFill>
              </a:rPr>
              <a:t>HTML : la structure </a:t>
            </a:r>
            <a:endParaRPr lang="fr-FR" b="1" dirty="0">
              <a:solidFill>
                <a:schemeClr val="tx2"/>
              </a:solidFill>
            </a:endParaRPr>
          </a:p>
        </p:txBody>
      </p:sp>
    </p:spTree>
    <p:extLst>
      <p:ext uri="{BB962C8B-B14F-4D97-AF65-F5344CB8AC3E}">
        <p14:creationId xmlns:p14="http://schemas.microsoft.com/office/powerpoint/2010/main" val="14035734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CAC8E6-07FF-04EA-0545-2D89E3DC89ED}"/>
              </a:ext>
            </a:extLst>
          </p:cNvPr>
          <p:cNvSpPr>
            <a:spLocks noGrp="1"/>
          </p:cNvSpPr>
          <p:nvPr>
            <p:ph type="title"/>
          </p:nvPr>
        </p:nvSpPr>
        <p:spPr/>
        <p:txBody>
          <a:bodyPr/>
          <a:lstStyle/>
          <a:p>
            <a:r>
              <a:rPr lang="fr-FR" altLang="fr-FR" b="1" dirty="0">
                <a:solidFill>
                  <a:schemeClr val="tx2"/>
                </a:solidFill>
              </a:rPr>
              <a:t>HTML : Dublin </a:t>
            </a:r>
            <a:r>
              <a:rPr lang="fr-FR" altLang="fr-FR" b="1" dirty="0" err="1">
                <a:solidFill>
                  <a:schemeClr val="tx2"/>
                </a:solidFill>
              </a:rPr>
              <a:t>Core</a:t>
            </a:r>
            <a:br>
              <a:rPr lang="fr-FR" altLang="fr-FR" dirty="0"/>
            </a:br>
            <a:endParaRPr lang="fr-FR" dirty="0"/>
          </a:p>
        </p:txBody>
      </p:sp>
      <p:graphicFrame>
        <p:nvGraphicFramePr>
          <p:cNvPr id="6" name="Tableau 5">
            <a:extLst>
              <a:ext uri="{FF2B5EF4-FFF2-40B4-BE49-F238E27FC236}">
                <a16:creationId xmlns:a16="http://schemas.microsoft.com/office/drawing/2014/main" id="{1788BE15-1CFD-F919-5972-75498BB49F81}"/>
              </a:ext>
            </a:extLst>
          </p:cNvPr>
          <p:cNvGraphicFramePr>
            <a:graphicFrameLocks noGrp="1"/>
          </p:cNvGraphicFramePr>
          <p:nvPr>
            <p:extLst>
              <p:ext uri="{D42A27DB-BD31-4B8C-83A1-F6EECF244321}">
                <p14:modId xmlns:p14="http://schemas.microsoft.com/office/powerpoint/2010/main" val="3968445498"/>
              </p:ext>
            </p:extLst>
          </p:nvPr>
        </p:nvGraphicFramePr>
        <p:xfrm>
          <a:off x="838200" y="1438507"/>
          <a:ext cx="9365630" cy="4956445"/>
        </p:xfrm>
        <a:graphic>
          <a:graphicData uri="http://schemas.openxmlformats.org/drawingml/2006/table">
            <a:tbl>
              <a:tblPr>
                <a:tableStyleId>{5C22544A-7EE6-4342-B048-85BDC9FD1C3A}</a:tableStyleId>
              </a:tblPr>
              <a:tblGrid>
                <a:gridCol w="1944588">
                  <a:extLst>
                    <a:ext uri="{9D8B030D-6E8A-4147-A177-3AD203B41FA5}">
                      <a16:colId xmlns:a16="http://schemas.microsoft.com/office/drawing/2014/main" val="20000"/>
                    </a:ext>
                  </a:extLst>
                </a:gridCol>
                <a:gridCol w="2142483">
                  <a:extLst>
                    <a:ext uri="{9D8B030D-6E8A-4147-A177-3AD203B41FA5}">
                      <a16:colId xmlns:a16="http://schemas.microsoft.com/office/drawing/2014/main" val="20001"/>
                    </a:ext>
                  </a:extLst>
                </a:gridCol>
                <a:gridCol w="5278559">
                  <a:extLst>
                    <a:ext uri="{9D8B030D-6E8A-4147-A177-3AD203B41FA5}">
                      <a16:colId xmlns:a16="http://schemas.microsoft.com/office/drawing/2014/main" val="20002"/>
                    </a:ext>
                  </a:extLst>
                </a:gridCol>
              </a:tblGrid>
              <a:tr h="195322">
                <a:tc>
                  <a:txBody>
                    <a:bodyPr/>
                    <a:lstStyle/>
                    <a:p>
                      <a:pPr algn="ctr" hangingPunct="0">
                        <a:lnSpc>
                          <a:spcPts val="1100"/>
                        </a:lnSpc>
                        <a:spcBef>
                          <a:spcPts val="200"/>
                        </a:spcBef>
                        <a:spcAft>
                          <a:spcPts val="200"/>
                        </a:spcAft>
                      </a:pPr>
                      <a:r>
                        <a:rPr lang="fr-FR" sz="900">
                          <a:effectLst/>
                        </a:rPr>
                        <a:t>Elément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ctr" hangingPunct="0">
                        <a:lnSpc>
                          <a:spcPts val="1100"/>
                        </a:lnSpc>
                        <a:spcBef>
                          <a:spcPts val="200"/>
                        </a:spcBef>
                        <a:spcAft>
                          <a:spcPts val="200"/>
                        </a:spcAft>
                      </a:pPr>
                      <a:r>
                        <a:rPr lang="fr-FR" sz="900">
                          <a:effectLst/>
                        </a:rPr>
                        <a:t>Identifiant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ctr" hangingPunct="0">
                        <a:lnSpc>
                          <a:spcPts val="1100"/>
                        </a:lnSpc>
                        <a:spcBef>
                          <a:spcPts val="200"/>
                        </a:spcBef>
                        <a:spcAft>
                          <a:spcPts val="200"/>
                        </a:spcAft>
                      </a:pPr>
                      <a:r>
                        <a:rPr lang="fr-FR" sz="900">
                          <a:effectLst/>
                        </a:rPr>
                        <a:t>Définition</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0"/>
                  </a:ext>
                </a:extLst>
              </a:tr>
              <a:tr h="195322">
                <a:tc>
                  <a:txBody>
                    <a:bodyPr/>
                    <a:lstStyle/>
                    <a:p>
                      <a:pPr algn="l" hangingPunct="0">
                        <a:lnSpc>
                          <a:spcPts val="1100"/>
                        </a:lnSpc>
                        <a:spcBef>
                          <a:spcPts val="200"/>
                        </a:spcBef>
                        <a:spcAft>
                          <a:spcPts val="200"/>
                        </a:spcAft>
                      </a:pPr>
                      <a:r>
                        <a:rPr lang="fr-FR" sz="900">
                          <a:effectLst/>
                        </a:rPr>
                        <a:t>Titre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dc:title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Le nom donné à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1"/>
                  </a:ext>
                </a:extLst>
              </a:tr>
              <a:tr h="333887">
                <a:tc>
                  <a:txBody>
                    <a:bodyPr/>
                    <a:lstStyle/>
                    <a:p>
                      <a:pPr algn="l" hangingPunct="0">
                        <a:lnSpc>
                          <a:spcPts val="1100"/>
                        </a:lnSpc>
                        <a:spcBef>
                          <a:spcPts val="200"/>
                        </a:spcBef>
                        <a:spcAft>
                          <a:spcPts val="200"/>
                        </a:spcAft>
                      </a:pPr>
                      <a:r>
                        <a:rPr lang="fr-FR" sz="900">
                          <a:effectLst/>
                        </a:rPr>
                        <a:t>Créateur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dc:creator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L’entité principalement responsable de la création du contenu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2"/>
                  </a:ext>
                </a:extLst>
              </a:tr>
              <a:tr h="195322">
                <a:tc>
                  <a:txBody>
                    <a:bodyPr/>
                    <a:lstStyle/>
                    <a:p>
                      <a:pPr algn="l" hangingPunct="0">
                        <a:lnSpc>
                          <a:spcPts val="1100"/>
                        </a:lnSpc>
                        <a:spcBef>
                          <a:spcPts val="200"/>
                        </a:spcBef>
                        <a:spcAft>
                          <a:spcPts val="200"/>
                        </a:spcAft>
                      </a:pPr>
                      <a:r>
                        <a:rPr lang="fr-FR" sz="900">
                          <a:effectLst/>
                        </a:rPr>
                        <a:t>Sujet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dc:subject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Le sujet du contenu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3"/>
                  </a:ext>
                </a:extLst>
              </a:tr>
              <a:tr h="195322">
                <a:tc>
                  <a:txBody>
                    <a:bodyPr/>
                    <a:lstStyle/>
                    <a:p>
                      <a:pPr algn="l" hangingPunct="0">
                        <a:lnSpc>
                          <a:spcPts val="1100"/>
                        </a:lnSpc>
                        <a:spcBef>
                          <a:spcPts val="200"/>
                        </a:spcBef>
                        <a:spcAft>
                          <a:spcPts val="200"/>
                        </a:spcAft>
                      </a:pPr>
                      <a:r>
                        <a:rPr lang="fr-FR" sz="900" dirty="0">
                          <a:effectLst/>
                        </a:rPr>
                        <a:t>Description</a:t>
                      </a:r>
                      <a:endParaRPr lang="fr-FR" sz="900" dirty="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dc:description</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description du contenu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4"/>
                  </a:ext>
                </a:extLst>
              </a:tr>
              <a:tr h="502400">
                <a:tc>
                  <a:txBody>
                    <a:bodyPr/>
                    <a:lstStyle/>
                    <a:p>
                      <a:pPr algn="l" hangingPunct="0">
                        <a:lnSpc>
                          <a:spcPts val="1100"/>
                        </a:lnSpc>
                        <a:spcBef>
                          <a:spcPts val="200"/>
                        </a:spcBef>
                        <a:spcAft>
                          <a:spcPts val="200"/>
                        </a:spcAft>
                      </a:pPr>
                      <a:r>
                        <a:rPr lang="en-US" sz="900">
                          <a:effectLst/>
                        </a:rPr>
                        <a:t>Editeur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en-US" sz="900">
                          <a:effectLst/>
                        </a:rPr>
                        <a:t>Dc:publisher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L’entité responsable de la diffusion de la ressource, dans sa forme actuelle, tels un département universitaire, une entreprise, etc.</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5"/>
                  </a:ext>
                </a:extLst>
              </a:tr>
              <a:tr h="333887">
                <a:tc>
                  <a:txBody>
                    <a:bodyPr/>
                    <a:lstStyle/>
                    <a:p>
                      <a:pPr algn="l" hangingPunct="0">
                        <a:lnSpc>
                          <a:spcPts val="1100"/>
                        </a:lnSpc>
                        <a:spcBef>
                          <a:spcPts val="200"/>
                        </a:spcBef>
                        <a:spcAft>
                          <a:spcPts val="200"/>
                        </a:spcAft>
                      </a:pPr>
                      <a:r>
                        <a:rPr lang="fr-FR" sz="900">
                          <a:effectLst/>
                        </a:rPr>
                        <a:t>Contributeur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dc:contributor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entité qui a contribué à la création du contenu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6"/>
                  </a:ext>
                </a:extLst>
              </a:tr>
              <a:tr h="333887">
                <a:tc>
                  <a:txBody>
                    <a:bodyPr/>
                    <a:lstStyle/>
                    <a:p>
                      <a:pPr algn="l" hangingPunct="0">
                        <a:lnSpc>
                          <a:spcPts val="1100"/>
                        </a:lnSpc>
                        <a:spcBef>
                          <a:spcPts val="200"/>
                        </a:spcBef>
                        <a:spcAft>
                          <a:spcPts val="200"/>
                        </a:spcAft>
                      </a:pPr>
                      <a:r>
                        <a:rPr lang="fr-FR" sz="900">
                          <a:effectLst/>
                        </a:rPr>
                        <a:t>Date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dc:date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date associée avec un événement dans le cycle de vie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7"/>
                  </a:ext>
                </a:extLst>
              </a:tr>
              <a:tr h="333887">
                <a:tc>
                  <a:txBody>
                    <a:bodyPr/>
                    <a:lstStyle/>
                    <a:p>
                      <a:pPr algn="l" hangingPunct="0">
                        <a:lnSpc>
                          <a:spcPts val="1100"/>
                        </a:lnSpc>
                        <a:spcBef>
                          <a:spcPts val="200"/>
                        </a:spcBef>
                        <a:spcAft>
                          <a:spcPts val="200"/>
                        </a:spcAft>
                      </a:pPr>
                      <a:r>
                        <a:rPr lang="fr-FR" sz="900">
                          <a:effectLst/>
                        </a:rPr>
                        <a:t>Type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dc:type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La nature ou le genre du contenu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8"/>
                  </a:ext>
                </a:extLst>
              </a:tr>
              <a:tr h="333887">
                <a:tc>
                  <a:txBody>
                    <a:bodyPr/>
                    <a:lstStyle/>
                    <a:p>
                      <a:pPr algn="l" hangingPunct="0">
                        <a:lnSpc>
                          <a:spcPts val="1100"/>
                        </a:lnSpc>
                        <a:spcBef>
                          <a:spcPts val="200"/>
                        </a:spcBef>
                        <a:spcAft>
                          <a:spcPts val="200"/>
                        </a:spcAft>
                      </a:pPr>
                      <a:r>
                        <a:rPr lang="fr-FR" sz="900">
                          <a:effectLst/>
                        </a:rPr>
                        <a:t>Format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dc:format</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La matérialisation physique ou digitale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09"/>
                  </a:ext>
                </a:extLst>
              </a:tr>
              <a:tr h="333887">
                <a:tc>
                  <a:txBody>
                    <a:bodyPr/>
                    <a:lstStyle/>
                    <a:p>
                      <a:pPr algn="l" hangingPunct="0">
                        <a:lnSpc>
                          <a:spcPts val="1100"/>
                        </a:lnSpc>
                        <a:spcBef>
                          <a:spcPts val="200"/>
                        </a:spcBef>
                        <a:spcAft>
                          <a:spcPts val="200"/>
                        </a:spcAft>
                      </a:pPr>
                      <a:r>
                        <a:rPr lang="fr-FR" sz="900">
                          <a:effectLst/>
                        </a:rPr>
                        <a:t>identifiant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Dc:identifier</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référence non ambiguë à la ressource dans un contexte donné.</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0"/>
                  </a:ext>
                </a:extLst>
              </a:tr>
              <a:tr h="333887">
                <a:tc>
                  <a:txBody>
                    <a:bodyPr/>
                    <a:lstStyle/>
                    <a:p>
                      <a:pPr algn="l" hangingPunct="0">
                        <a:lnSpc>
                          <a:spcPts val="1100"/>
                        </a:lnSpc>
                        <a:spcBef>
                          <a:spcPts val="200"/>
                        </a:spcBef>
                        <a:spcAft>
                          <a:spcPts val="200"/>
                        </a:spcAft>
                      </a:pPr>
                      <a:r>
                        <a:rPr lang="fr-FR" sz="900">
                          <a:effectLst/>
                        </a:rPr>
                        <a:t>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référence à une ressource à partir de laquelle la ressource actuelle a été dérivée.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1"/>
                  </a:ext>
                </a:extLst>
              </a:tr>
              <a:tr h="333887">
                <a:tc>
                  <a:txBody>
                    <a:bodyPr/>
                    <a:lstStyle/>
                    <a:p>
                      <a:pPr algn="l" hangingPunct="0">
                        <a:lnSpc>
                          <a:spcPts val="1100"/>
                        </a:lnSpc>
                        <a:spcBef>
                          <a:spcPts val="200"/>
                        </a:spcBef>
                        <a:spcAft>
                          <a:spcPts val="200"/>
                        </a:spcAft>
                      </a:pPr>
                      <a:r>
                        <a:rPr lang="fr-FR" sz="900">
                          <a:effectLst/>
                        </a:rPr>
                        <a:t>Langue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Dc:language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La langue du contenu intellectuel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2"/>
                  </a:ext>
                </a:extLst>
              </a:tr>
              <a:tr h="333887">
                <a:tc>
                  <a:txBody>
                    <a:bodyPr/>
                    <a:lstStyle/>
                    <a:p>
                      <a:pPr algn="l" hangingPunct="0">
                        <a:lnSpc>
                          <a:spcPts val="1100"/>
                        </a:lnSpc>
                        <a:spcBef>
                          <a:spcPts val="200"/>
                        </a:spcBef>
                        <a:spcAft>
                          <a:spcPts val="200"/>
                        </a:spcAft>
                      </a:pPr>
                      <a:r>
                        <a:rPr lang="fr-FR" sz="900">
                          <a:effectLst/>
                        </a:rPr>
                        <a:t>Relation</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dc:relation</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Une référence à une autre ressource qui a un rapport avec cette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3"/>
                  </a:ext>
                </a:extLst>
              </a:tr>
              <a:tr h="333887">
                <a:tc>
                  <a:txBody>
                    <a:bodyPr/>
                    <a:lstStyle/>
                    <a:p>
                      <a:pPr algn="l" hangingPunct="0">
                        <a:lnSpc>
                          <a:spcPts val="1100"/>
                        </a:lnSpc>
                        <a:spcBef>
                          <a:spcPts val="200"/>
                        </a:spcBef>
                        <a:spcAft>
                          <a:spcPts val="200"/>
                        </a:spcAft>
                      </a:pPr>
                      <a:r>
                        <a:rPr lang="fr-FR" sz="900">
                          <a:effectLst/>
                        </a:rPr>
                        <a:t>Couverture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Dc:coverage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La portée ou la couverture spatio-temporelle de la ressource.</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4"/>
                  </a:ext>
                </a:extLst>
              </a:tr>
              <a:tr h="333887">
                <a:tc>
                  <a:txBody>
                    <a:bodyPr/>
                    <a:lstStyle/>
                    <a:p>
                      <a:pPr algn="l" hangingPunct="0">
                        <a:lnSpc>
                          <a:spcPts val="1100"/>
                        </a:lnSpc>
                        <a:spcBef>
                          <a:spcPts val="200"/>
                        </a:spcBef>
                        <a:spcAft>
                          <a:spcPts val="200"/>
                        </a:spcAft>
                      </a:pPr>
                      <a:r>
                        <a:rPr lang="fr-FR" sz="900">
                          <a:effectLst/>
                        </a:rPr>
                        <a:t>Droits</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a:effectLst/>
                        </a:rPr>
                        <a:t>dc:rights</a:t>
                      </a:r>
                      <a:endParaRPr lang="fr-FR" sz="900">
                        <a:effectLst/>
                        <a:latin typeface="Times" pitchFamily="2" charset="0"/>
                        <a:ea typeface="Times New Roman" panose="02020603050405020304" pitchFamily="18" charset="0"/>
                        <a:cs typeface="Times" pitchFamily="2" charset="0"/>
                      </a:endParaRPr>
                    </a:p>
                  </a:txBody>
                  <a:tcPr marL="36198" marR="36198" marT="0" marB="0" anchor="ctr"/>
                </a:tc>
                <a:tc>
                  <a:txBody>
                    <a:bodyPr/>
                    <a:lstStyle/>
                    <a:p>
                      <a:pPr algn="l" hangingPunct="0">
                        <a:lnSpc>
                          <a:spcPts val="1100"/>
                        </a:lnSpc>
                        <a:spcBef>
                          <a:spcPts val="200"/>
                        </a:spcBef>
                        <a:spcAft>
                          <a:spcPts val="200"/>
                        </a:spcAft>
                      </a:pPr>
                      <a:r>
                        <a:rPr lang="fr-FR" sz="900" dirty="0">
                          <a:effectLst/>
                        </a:rPr>
                        <a:t>Information sur les droits au sujet de la ressource.</a:t>
                      </a:r>
                      <a:endParaRPr lang="fr-FR" sz="900" dirty="0">
                        <a:effectLst/>
                        <a:latin typeface="Times" pitchFamily="2" charset="0"/>
                        <a:ea typeface="Times New Roman" panose="02020603050405020304" pitchFamily="18" charset="0"/>
                        <a:cs typeface="Times" pitchFamily="2" charset="0"/>
                      </a:endParaRPr>
                    </a:p>
                  </a:txBody>
                  <a:tcPr marL="36198" marR="36198" marT="0"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235430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832701-3296-013A-45FA-F2D78C81B1F7}"/>
              </a:ext>
            </a:extLst>
          </p:cNvPr>
          <p:cNvSpPr>
            <a:spLocks noGrp="1"/>
          </p:cNvSpPr>
          <p:nvPr>
            <p:ph type="title"/>
          </p:nvPr>
        </p:nvSpPr>
        <p:spPr/>
        <p:txBody>
          <a:bodyPr/>
          <a:lstStyle/>
          <a:p>
            <a:r>
              <a:rPr lang="fr-FR" altLang="fr-FR" b="1" dirty="0">
                <a:solidFill>
                  <a:schemeClr val="tx2"/>
                </a:solidFill>
              </a:rPr>
              <a:t>HTML : la structure </a:t>
            </a:r>
            <a:br>
              <a:rPr lang="fr-FR" altLang="fr-FR" dirty="0"/>
            </a:br>
            <a:endParaRPr lang="fr-FR" dirty="0"/>
          </a:p>
        </p:txBody>
      </p:sp>
      <p:pic>
        <p:nvPicPr>
          <p:cNvPr id="4" name="Image 2">
            <a:extLst>
              <a:ext uri="{FF2B5EF4-FFF2-40B4-BE49-F238E27FC236}">
                <a16:creationId xmlns:a16="http://schemas.microsoft.com/office/drawing/2014/main" id="{B48BA707-2F47-BCFD-1CAA-D0F1C8792D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858" y="1825625"/>
            <a:ext cx="7950283"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70918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258D42-9195-2403-6B56-C8AC95BE4097}"/>
              </a:ext>
            </a:extLst>
          </p:cNvPr>
          <p:cNvSpPr>
            <a:spLocks noGrp="1"/>
          </p:cNvSpPr>
          <p:nvPr>
            <p:ph type="title"/>
          </p:nvPr>
        </p:nvSpPr>
        <p:spPr/>
        <p:txBody>
          <a:bodyPr/>
          <a:lstStyle/>
          <a:p>
            <a:r>
              <a:rPr lang="fr-FR" altLang="fr-FR" b="1" dirty="0">
                <a:solidFill>
                  <a:schemeClr val="tx2"/>
                </a:solidFill>
              </a:rPr>
              <a:t>HTML : Liens</a:t>
            </a:r>
            <a:br>
              <a:rPr lang="fr-FR" altLang="fr-FR" sz="4400" dirty="0">
                <a:solidFill>
                  <a:srgbClr val="FF0000"/>
                </a:solidFill>
                <a:latin typeface="Times New Roman" panose="02020603050405020304" pitchFamily="18" charset="0"/>
              </a:rPr>
            </a:br>
            <a:endParaRPr lang="fr-FR" dirty="0"/>
          </a:p>
        </p:txBody>
      </p:sp>
      <p:sp>
        <p:nvSpPr>
          <p:cNvPr id="3" name="Espace réservé du contenu 2">
            <a:extLst>
              <a:ext uri="{FF2B5EF4-FFF2-40B4-BE49-F238E27FC236}">
                <a16:creationId xmlns:a16="http://schemas.microsoft.com/office/drawing/2014/main" id="{1007964B-5BE0-E8B2-9024-F6E71BEFF9BF}"/>
              </a:ext>
            </a:extLst>
          </p:cNvPr>
          <p:cNvSpPr>
            <a:spLocks noGrp="1"/>
          </p:cNvSpPr>
          <p:nvPr>
            <p:ph idx="1"/>
          </p:nvPr>
        </p:nvSpPr>
        <p:spPr>
          <a:xfrm>
            <a:off x="525966" y="1513390"/>
            <a:ext cx="10515600" cy="4742443"/>
          </a:xfrm>
        </p:spPr>
        <p:txBody>
          <a:bodyPr>
            <a:normAutofit fontScale="62500" lnSpcReduction="20000"/>
          </a:bodyPr>
          <a:lstStyle/>
          <a:p>
            <a:pPr marL="0" indent="0" eaLnBrk="1" hangingPunct="1">
              <a:buNone/>
            </a:pPr>
            <a:r>
              <a:rPr lang="fr-FR" altLang="fr-FR" sz="2800" b="1" dirty="0"/>
              <a:t>Liens relatifs :</a:t>
            </a:r>
          </a:p>
          <a:p>
            <a:pPr marL="0" indent="0" eaLnBrk="1" hangingPunct="1">
              <a:buNone/>
            </a:pPr>
            <a:r>
              <a:rPr lang="fr-FR" altLang="fr-FR" sz="2800" dirty="0"/>
              <a:t>Liens vers des documents sur le </a:t>
            </a:r>
            <a:r>
              <a:rPr lang="fr-FR" altLang="fr-FR" sz="2800" dirty="0" err="1"/>
              <a:t>même</a:t>
            </a:r>
            <a:r>
              <a:rPr lang="fr-FR" altLang="fr-FR" sz="2800" dirty="0"/>
              <a:t> serveur </a:t>
            </a:r>
          </a:p>
          <a:p>
            <a:pPr marL="0" indent="0" eaLnBrk="1" hangingPunct="1">
              <a:buNone/>
            </a:pPr>
            <a:r>
              <a:rPr lang="fr-FR" altLang="fr-FR" sz="2800" dirty="0"/>
              <a:t>Permet de donner le nom du fichier en relation avec la page sur laquelle vous </a:t>
            </a:r>
            <a:r>
              <a:rPr lang="fr-FR" altLang="fr-FR" sz="2800" dirty="0" err="1"/>
              <a:t>êtes</a:t>
            </a:r>
            <a:r>
              <a:rPr lang="fr-FR" altLang="fr-FR" sz="2800" dirty="0"/>
              <a:t>, </a:t>
            </a:r>
          </a:p>
          <a:p>
            <a:pPr marL="0" indent="0" eaLnBrk="1" hangingPunct="1">
              <a:buNone/>
            </a:pPr>
            <a:r>
              <a:rPr lang="fr-FR" altLang="fr-FR" sz="2800" i="1" dirty="0"/>
              <a:t>Par exemple, si </a:t>
            </a:r>
            <a:r>
              <a:rPr lang="fr-FR" altLang="fr-FR" sz="2800" i="1" dirty="0" err="1"/>
              <a:t>index.html</a:t>
            </a:r>
            <a:r>
              <a:rPr lang="fr-FR" altLang="fr-FR" sz="2800" i="1" dirty="0"/>
              <a:t> et page1.html sont dans le </a:t>
            </a:r>
            <a:r>
              <a:rPr lang="fr-FR" altLang="fr-FR" sz="2800" i="1" dirty="0" err="1"/>
              <a:t>mê̂me</a:t>
            </a:r>
            <a:r>
              <a:rPr lang="fr-FR" altLang="fr-FR" sz="2800" i="1" dirty="0"/>
              <a:t> dossier, le lien de la page index vers la page 1 sera :  </a:t>
            </a:r>
          </a:p>
          <a:p>
            <a:pPr marL="0" indent="0" eaLnBrk="1" hangingPunct="1">
              <a:buNone/>
            </a:pPr>
            <a:r>
              <a:rPr lang="fr-FR" altLang="fr-FR" sz="2800" b="1" dirty="0"/>
              <a:t>&lt;a href=“page1.html”&gt;Aller à la page 1&lt;/a&gt; </a:t>
            </a:r>
          </a:p>
          <a:p>
            <a:pPr marL="0" indent="0" eaLnBrk="1" hangingPunct="1">
              <a:buNone/>
            </a:pPr>
            <a:endParaRPr lang="fr-FR" altLang="fr-FR" sz="2800" dirty="0">
              <a:latin typeface="Wingdings" pitchFamily="2" charset="2"/>
            </a:endParaRPr>
          </a:p>
          <a:p>
            <a:pPr marL="0" indent="0" eaLnBrk="1" hangingPunct="1">
              <a:lnSpc>
                <a:spcPct val="120000"/>
              </a:lnSpc>
              <a:buNone/>
            </a:pPr>
            <a:r>
              <a:rPr lang="fr-FR" altLang="fr-FR" sz="2800" b="1" dirty="0"/>
              <a:t>Liens absolus :</a:t>
            </a:r>
            <a:br>
              <a:rPr lang="fr-FR" altLang="fr-FR" sz="2800" dirty="0"/>
            </a:br>
            <a:r>
              <a:rPr lang="fr-FR" altLang="fr-FR" sz="2800" dirty="0"/>
              <a:t>Liens vers des documents </a:t>
            </a:r>
            <a:r>
              <a:rPr lang="fr-FR" altLang="fr-FR" sz="2800" dirty="0" err="1"/>
              <a:t>situés</a:t>
            </a:r>
            <a:r>
              <a:rPr lang="fr-FR" altLang="fr-FR" sz="2800" dirty="0"/>
              <a:t> sur un autre serveur </a:t>
            </a:r>
          </a:p>
          <a:p>
            <a:pPr marL="0" indent="0" eaLnBrk="1" hangingPunct="1">
              <a:buNone/>
            </a:pPr>
            <a:r>
              <a:rPr lang="fr-FR" altLang="fr-FR" sz="2800" dirty="0" err="1"/>
              <a:t>Spécifier</a:t>
            </a:r>
            <a:r>
              <a:rPr lang="fr-FR" altLang="fr-FR" sz="2800" dirty="0"/>
              <a:t> l'URL complet : </a:t>
            </a:r>
            <a:r>
              <a:rPr lang="fr-FR" altLang="fr-FR" sz="2800" b="1" dirty="0"/>
              <a:t>&lt;a href=“http://</a:t>
            </a:r>
            <a:r>
              <a:rPr lang="fr-FR" altLang="fr-FR" sz="2800" b="1" dirty="0" err="1"/>
              <a:t>cnn.com</a:t>
            </a:r>
            <a:r>
              <a:rPr lang="fr-FR" altLang="fr-FR" sz="2800" b="1" dirty="0"/>
              <a:t>/”&gt;Aller à CNN&lt;/a&gt; </a:t>
            </a:r>
          </a:p>
          <a:p>
            <a:pPr marL="0" indent="0" eaLnBrk="1" hangingPunct="1">
              <a:buNone/>
            </a:pPr>
            <a:endParaRPr lang="fr-FR" altLang="fr-FR" sz="2800" b="1" dirty="0">
              <a:latin typeface="Times New Roman" panose="02020603050405020304" pitchFamily="18" charset="0"/>
            </a:endParaRPr>
          </a:p>
          <a:p>
            <a:pPr marL="0" indent="0" eaLnBrk="1" hangingPunct="1">
              <a:lnSpc>
                <a:spcPct val="120000"/>
              </a:lnSpc>
              <a:buNone/>
            </a:pPr>
            <a:r>
              <a:rPr lang="fr-FR" altLang="fr-FR" sz="2800" b="1" dirty="0"/>
              <a:t>Une image peut </a:t>
            </a:r>
            <a:r>
              <a:rPr lang="fr-FR" altLang="fr-FR" sz="2800" b="1" dirty="0" err="1"/>
              <a:t>être</a:t>
            </a:r>
            <a:r>
              <a:rPr lang="fr-FR" altLang="fr-FR" sz="2800" b="1" dirty="0"/>
              <a:t> un lien hypertexte :</a:t>
            </a:r>
            <a:br>
              <a:rPr lang="fr-FR" altLang="fr-FR" sz="2800" dirty="0"/>
            </a:br>
            <a:r>
              <a:rPr lang="fr-FR" altLang="fr-FR" sz="2800" b="1" dirty="0"/>
              <a:t>&lt;a href=“http://</a:t>
            </a:r>
            <a:r>
              <a:rPr lang="fr-FR" altLang="fr-FR" sz="2800" b="1" dirty="0" err="1"/>
              <a:t>apple.com</a:t>
            </a:r>
            <a:r>
              <a:rPr lang="fr-FR" altLang="fr-FR" sz="2800" b="1" dirty="0"/>
              <a:t>/”&gt;&lt;</a:t>
            </a:r>
            <a:r>
              <a:rPr lang="fr-FR" altLang="fr-FR" sz="2800" b="1" dirty="0" err="1"/>
              <a:t>img</a:t>
            </a:r>
            <a:r>
              <a:rPr lang="fr-FR" altLang="fr-FR" sz="2800" b="1" dirty="0"/>
              <a:t> src=“</a:t>
            </a:r>
            <a:r>
              <a:rPr lang="fr-FR" altLang="fr-FR" sz="2800" b="1" dirty="0" err="1"/>
              <a:t>apple.gif</a:t>
            </a:r>
            <a:r>
              <a:rPr lang="fr-FR" altLang="fr-FR" sz="2800" b="1" dirty="0"/>
              <a:t>” alt=“</a:t>
            </a:r>
            <a:r>
              <a:rPr lang="fr-FR" altLang="fr-FR" sz="2800" b="1" dirty="0" err="1"/>
              <a:t>apple</a:t>
            </a:r>
            <a:r>
              <a:rPr lang="fr-FR" altLang="fr-FR" sz="2800" b="1" dirty="0"/>
              <a:t>”&gt;&lt;/A&gt;</a:t>
            </a:r>
          </a:p>
          <a:p>
            <a:pPr marL="0" indent="0" eaLnBrk="1" hangingPunct="1">
              <a:lnSpc>
                <a:spcPct val="120000"/>
              </a:lnSpc>
              <a:buNone/>
            </a:pPr>
            <a:r>
              <a:rPr lang="fr-FR" altLang="fr-FR" sz="2800" dirty="0"/>
              <a:t> Cette ligne ajoute un cadre bleu autour d'une image de pomme. </a:t>
            </a:r>
          </a:p>
          <a:p>
            <a:endParaRPr lang="fr-FR" dirty="0"/>
          </a:p>
        </p:txBody>
      </p:sp>
    </p:spTree>
    <p:extLst>
      <p:ext uri="{BB962C8B-B14F-4D97-AF65-F5344CB8AC3E}">
        <p14:creationId xmlns:p14="http://schemas.microsoft.com/office/powerpoint/2010/main" val="3614282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0E9428-5397-4D74-03CA-36992C7E23A6}"/>
              </a:ext>
            </a:extLst>
          </p:cNvPr>
          <p:cNvSpPr>
            <a:spLocks noGrp="1"/>
          </p:cNvSpPr>
          <p:nvPr>
            <p:ph type="title"/>
          </p:nvPr>
        </p:nvSpPr>
        <p:spPr/>
        <p:txBody>
          <a:bodyPr/>
          <a:lstStyle/>
          <a:p>
            <a:r>
              <a:rPr lang="fr-FR" altLang="fr-FR" b="1" dirty="0">
                <a:solidFill>
                  <a:schemeClr val="tx2"/>
                </a:solidFill>
              </a:rPr>
              <a:t>HTML </a:t>
            </a:r>
            <a:br>
              <a:rPr lang="fr-FR" altLang="fr-FR" sz="4400" dirty="0">
                <a:solidFill>
                  <a:srgbClr val="FF0000"/>
                </a:solidFill>
                <a:latin typeface="Times New Roman" panose="02020603050405020304" pitchFamily="18" charset="0"/>
              </a:rPr>
            </a:br>
            <a:endParaRPr lang="fr-FR" dirty="0"/>
          </a:p>
        </p:txBody>
      </p:sp>
      <p:pic>
        <p:nvPicPr>
          <p:cNvPr id="4" name="Image 2">
            <a:extLst>
              <a:ext uri="{FF2B5EF4-FFF2-40B4-BE49-F238E27FC236}">
                <a16:creationId xmlns:a16="http://schemas.microsoft.com/office/drawing/2014/main" id="{BCFE8232-C608-B131-4BAB-056114886C3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1171" y="1825625"/>
            <a:ext cx="7929658"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8459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83CE302-7987-B852-B003-62840065D35A}"/>
              </a:ext>
            </a:extLst>
          </p:cNvPr>
          <p:cNvSpPr>
            <a:spLocks noGrp="1"/>
          </p:cNvSpPr>
          <p:nvPr>
            <p:ph type="title"/>
          </p:nvPr>
        </p:nvSpPr>
        <p:spPr/>
        <p:txBody>
          <a:bodyPr/>
          <a:lstStyle/>
          <a:p>
            <a:r>
              <a:rPr lang="en-US" altLang="fr-FR" b="1" dirty="0">
                <a:solidFill>
                  <a:schemeClr val="tx2"/>
                </a:solidFill>
              </a:rPr>
              <a:t>XML</a:t>
            </a:r>
            <a:endParaRPr lang="fr-FR" b="1" dirty="0">
              <a:solidFill>
                <a:schemeClr val="tx2"/>
              </a:solidFill>
            </a:endParaRPr>
          </a:p>
        </p:txBody>
      </p:sp>
      <p:pic>
        <p:nvPicPr>
          <p:cNvPr id="4" name="Image 5">
            <a:extLst>
              <a:ext uri="{FF2B5EF4-FFF2-40B4-BE49-F238E27FC236}">
                <a16:creationId xmlns:a16="http://schemas.microsoft.com/office/drawing/2014/main" id="{6325043F-BE8A-4A22-276B-F2167DB10AF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42291" y="1906859"/>
            <a:ext cx="8271143" cy="4146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04789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0A9173-2B62-6EAA-8CC1-ED954EBD92C4}"/>
              </a:ext>
            </a:extLst>
          </p:cNvPr>
          <p:cNvSpPr>
            <a:spLocks noGrp="1"/>
          </p:cNvSpPr>
          <p:nvPr>
            <p:ph type="title"/>
          </p:nvPr>
        </p:nvSpPr>
        <p:spPr/>
        <p:txBody>
          <a:bodyPr/>
          <a:lstStyle/>
          <a:p>
            <a:r>
              <a:rPr lang="fr-FR" altLang="fr-FR" b="1" dirty="0">
                <a:solidFill>
                  <a:schemeClr val="tx2"/>
                </a:solidFill>
              </a:rPr>
              <a:t>XML</a:t>
            </a:r>
            <a:endParaRPr lang="fr-FR" b="1" dirty="0">
              <a:solidFill>
                <a:schemeClr val="tx2"/>
              </a:solidFill>
            </a:endParaRPr>
          </a:p>
        </p:txBody>
      </p:sp>
      <p:pic>
        <p:nvPicPr>
          <p:cNvPr id="7" name="Espace réservé du contenu 6">
            <a:extLst>
              <a:ext uri="{FF2B5EF4-FFF2-40B4-BE49-F238E27FC236}">
                <a16:creationId xmlns:a16="http://schemas.microsoft.com/office/drawing/2014/main" id="{DFB5E798-CE06-487C-616E-A16D66646C46}"/>
              </a:ext>
            </a:extLst>
          </p:cNvPr>
          <p:cNvPicPr>
            <a:picLocks noGrp="1" noChangeAspect="1"/>
          </p:cNvPicPr>
          <p:nvPr>
            <p:ph idx="1"/>
          </p:nvPr>
        </p:nvPicPr>
        <p:blipFill>
          <a:blip r:embed="rId2"/>
          <a:stretch>
            <a:fillRect/>
          </a:stretch>
        </p:blipFill>
        <p:spPr>
          <a:xfrm>
            <a:off x="2667000" y="1861344"/>
            <a:ext cx="6858000" cy="4279900"/>
          </a:xfrm>
          <a:prstGeom prst="rect">
            <a:avLst/>
          </a:prstGeom>
        </p:spPr>
      </p:pic>
    </p:spTree>
    <p:extLst>
      <p:ext uri="{BB962C8B-B14F-4D97-AF65-F5344CB8AC3E}">
        <p14:creationId xmlns:p14="http://schemas.microsoft.com/office/powerpoint/2010/main" val="1103576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oogle Shape;1631;p25">
            <a:extLst>
              <a:ext uri="{FF2B5EF4-FFF2-40B4-BE49-F238E27FC236}">
                <a16:creationId xmlns:a16="http://schemas.microsoft.com/office/drawing/2014/main" id="{A8B00E6B-119D-1856-0DCF-62792EC9FB2A}"/>
              </a:ext>
            </a:extLst>
          </p:cNvPr>
          <p:cNvPicPr preferRelativeResize="0">
            <a:picLocks noGrp="1"/>
          </p:cNvPicPr>
          <p:nvPr>
            <p:ph idx="1"/>
          </p:nvPr>
        </p:nvPicPr>
        <p:blipFill rotWithShape="1">
          <a:blip r:embed="rId2"/>
          <a:srcRect/>
          <a:stretch/>
        </p:blipFill>
        <p:spPr>
          <a:xfrm>
            <a:off x="20" y="10"/>
            <a:ext cx="12191980" cy="6857990"/>
          </a:xfrm>
          <a:prstGeom prst="rect">
            <a:avLst/>
          </a:prstGeom>
          <a:noFill/>
        </p:spPr>
      </p:pic>
      <p:sp>
        <p:nvSpPr>
          <p:cNvPr id="9" name="Rectangle 8">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B240160-3606-6049-DE3A-EDD599BD0158}"/>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b="1" dirty="0">
                <a:solidFill>
                  <a:srgbClr val="002060"/>
                </a:solidFill>
              </a:rPr>
              <a:t>Introduction Angular </a:t>
            </a:r>
          </a:p>
        </p:txBody>
      </p:sp>
      <p:cxnSp>
        <p:nvCxnSpPr>
          <p:cNvPr id="11" name="Straight Connector 10">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839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F305AE-A43F-40FD-9C95-FF60C3714F51}"/>
              </a:ext>
            </a:extLst>
          </p:cNvPr>
          <p:cNvSpPr>
            <a:spLocks noGrp="1"/>
          </p:cNvSpPr>
          <p:nvPr>
            <p:ph type="title"/>
          </p:nvPr>
        </p:nvSpPr>
        <p:spPr/>
        <p:txBody>
          <a:bodyPr/>
          <a:lstStyle/>
          <a:p>
            <a:r>
              <a:rPr lang="fr-FR" altLang="fr-FR" sz="4000" b="1" dirty="0">
                <a:solidFill>
                  <a:schemeClr val="tx2"/>
                </a:solidFill>
              </a:rPr>
              <a:t>Rappel de définition : Internet</a:t>
            </a:r>
            <a:endParaRPr lang="fr-FR" sz="4000" b="1" dirty="0">
              <a:solidFill>
                <a:schemeClr val="tx2"/>
              </a:solidFill>
            </a:endParaRPr>
          </a:p>
        </p:txBody>
      </p:sp>
      <p:sp>
        <p:nvSpPr>
          <p:cNvPr id="3" name="Espace réservé du contenu 2">
            <a:extLst>
              <a:ext uri="{FF2B5EF4-FFF2-40B4-BE49-F238E27FC236}">
                <a16:creationId xmlns:a16="http://schemas.microsoft.com/office/drawing/2014/main" id="{F31E6480-AB4A-7550-9CD3-6450B48D51E9}"/>
              </a:ext>
            </a:extLst>
          </p:cNvPr>
          <p:cNvSpPr>
            <a:spLocks noGrp="1"/>
          </p:cNvSpPr>
          <p:nvPr>
            <p:ph idx="1"/>
          </p:nvPr>
        </p:nvSpPr>
        <p:spPr>
          <a:xfrm>
            <a:off x="838200" y="1825625"/>
            <a:ext cx="10515600" cy="2320247"/>
          </a:xfrm>
        </p:spPr>
        <p:txBody>
          <a:bodyPr/>
          <a:lstStyle/>
          <a:p>
            <a:pPr marL="0" indent="0" eaLnBrk="1" hangingPunct="1">
              <a:buFontTx/>
              <a:buNone/>
              <a:defRPr/>
            </a:pPr>
            <a:r>
              <a:rPr lang="fr-FR" altLang="fr-FR" sz="2400" dirty="0"/>
              <a:t>Contraction de </a:t>
            </a:r>
            <a:r>
              <a:rPr lang="fr-FR" altLang="fr-FR" sz="2400" b="1" i="1" dirty="0" err="1"/>
              <a:t>INTER</a:t>
            </a:r>
            <a:r>
              <a:rPr lang="fr-FR" altLang="fr-FR" sz="2400" i="1" dirty="0" err="1"/>
              <a:t>national</a:t>
            </a:r>
            <a:r>
              <a:rPr lang="fr-FR" altLang="fr-FR" sz="2400" i="1" dirty="0"/>
              <a:t> </a:t>
            </a:r>
            <a:r>
              <a:rPr lang="fr-FR" altLang="fr-FR" sz="2400" b="1" i="1" dirty="0" err="1"/>
              <a:t>NET</a:t>
            </a:r>
            <a:r>
              <a:rPr lang="fr-FR" altLang="fr-FR" sz="2400" i="1" dirty="0" err="1"/>
              <a:t>works</a:t>
            </a:r>
            <a:r>
              <a:rPr lang="fr-FR" altLang="fr-FR" sz="2400" dirty="0"/>
              <a:t> ou</a:t>
            </a:r>
            <a:br>
              <a:rPr lang="fr-FR" altLang="fr-FR" sz="2400" dirty="0"/>
            </a:br>
            <a:r>
              <a:rPr lang="fr-FR" altLang="fr-FR" sz="2400" dirty="0"/>
              <a:t>« Réseaux internationaux »</a:t>
            </a:r>
          </a:p>
          <a:p>
            <a:pPr lvl="1" eaLnBrk="1" hangingPunct="1">
              <a:defRPr/>
            </a:pPr>
            <a:r>
              <a:rPr lang="fr-FR" altLang="fr-FR" sz="2400" dirty="0"/>
              <a:t>interconnexion de toutes les machines par interconnexion de réseaux successifs. </a:t>
            </a:r>
          </a:p>
          <a:p>
            <a:pPr lvl="1" eaLnBrk="1" hangingPunct="1">
              <a:defRPr/>
            </a:pPr>
            <a:r>
              <a:rPr lang="fr-FR" altLang="fr-FR" sz="2400" dirty="0"/>
              <a:t>Internet est un </a:t>
            </a:r>
            <a:r>
              <a:rPr lang="fr-FR" altLang="fr-FR" sz="2400" dirty="0">
                <a:solidFill>
                  <a:srgbClr val="FF0000"/>
                </a:solidFill>
              </a:rPr>
              <a:t>réseau informatique </a:t>
            </a:r>
            <a:r>
              <a:rPr lang="fr-FR" altLang="fr-FR" sz="2400" dirty="0"/>
              <a:t>mondial constitué d'un ensemble de réseaux nationaux, régionaux et privés. </a:t>
            </a:r>
          </a:p>
          <a:p>
            <a:pPr eaLnBrk="1" hangingPunct="1">
              <a:defRPr/>
            </a:pPr>
            <a:endParaRPr lang="fr-FR" altLang="fr-FR" sz="3000" dirty="0"/>
          </a:p>
          <a:p>
            <a:pPr marL="0" indent="0">
              <a:buNone/>
            </a:pPr>
            <a:endParaRPr lang="fr-FR" dirty="0"/>
          </a:p>
        </p:txBody>
      </p:sp>
      <p:sp>
        <p:nvSpPr>
          <p:cNvPr id="4" name="Rectangle à coins arrondis 5">
            <a:extLst>
              <a:ext uri="{FF2B5EF4-FFF2-40B4-BE49-F238E27FC236}">
                <a16:creationId xmlns:a16="http://schemas.microsoft.com/office/drawing/2014/main" id="{8F2056A0-ABDA-E229-A493-35250EC350DB}"/>
              </a:ext>
            </a:extLst>
          </p:cNvPr>
          <p:cNvSpPr/>
          <p:nvPr/>
        </p:nvSpPr>
        <p:spPr>
          <a:xfrm>
            <a:off x="996381" y="4768557"/>
            <a:ext cx="1928812" cy="8572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fr-FR" dirty="0"/>
              <a:t>LOGIQUE NUMERIQUE</a:t>
            </a:r>
          </a:p>
        </p:txBody>
      </p:sp>
      <p:sp>
        <p:nvSpPr>
          <p:cNvPr id="5" name="Rectangle à coins arrondis 6">
            <a:extLst>
              <a:ext uri="{FF2B5EF4-FFF2-40B4-BE49-F238E27FC236}">
                <a16:creationId xmlns:a16="http://schemas.microsoft.com/office/drawing/2014/main" id="{7F3F91F6-A1C6-9F3F-C254-C6062C3BDE83}"/>
              </a:ext>
            </a:extLst>
          </p:cNvPr>
          <p:cNvSpPr/>
          <p:nvPr/>
        </p:nvSpPr>
        <p:spPr>
          <a:xfrm>
            <a:off x="3639568" y="4768557"/>
            <a:ext cx="1928813" cy="85725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fontAlgn="auto">
              <a:spcBef>
                <a:spcPts val="0"/>
              </a:spcBef>
              <a:spcAft>
                <a:spcPts val="0"/>
              </a:spcAft>
              <a:defRPr/>
            </a:pPr>
            <a:r>
              <a:rPr lang="fr-FR" dirty="0"/>
              <a:t>RESEAU X INFORMATIQUES</a:t>
            </a:r>
          </a:p>
        </p:txBody>
      </p:sp>
      <p:sp>
        <p:nvSpPr>
          <p:cNvPr id="6" name="ZoneTexte 8">
            <a:extLst>
              <a:ext uri="{FF2B5EF4-FFF2-40B4-BE49-F238E27FC236}">
                <a16:creationId xmlns:a16="http://schemas.microsoft.com/office/drawing/2014/main" id="{019A64AA-B7D3-CDD6-564C-ADC8E500EBB6}"/>
              </a:ext>
            </a:extLst>
          </p:cNvPr>
          <p:cNvSpPr txBox="1">
            <a:spLocks noChangeArrowheads="1"/>
          </p:cNvSpPr>
          <p:nvPr/>
        </p:nvSpPr>
        <p:spPr bwMode="auto">
          <a:xfrm>
            <a:off x="2996631" y="4625682"/>
            <a:ext cx="56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fr-FR" altLang="fr-FR" sz="6000" b="1">
                <a:latin typeface="Calibri" panose="020F0502020204030204" pitchFamily="34" charset="0"/>
              </a:rPr>
              <a:t>+</a:t>
            </a:r>
            <a:endParaRPr lang="fr-FR" altLang="fr-FR" sz="1800" b="1">
              <a:latin typeface="Calibri" panose="020F0502020204030204" pitchFamily="34" charset="0"/>
            </a:endParaRPr>
          </a:p>
        </p:txBody>
      </p:sp>
      <p:sp>
        <p:nvSpPr>
          <p:cNvPr id="7" name="ZoneTexte 9">
            <a:extLst>
              <a:ext uri="{FF2B5EF4-FFF2-40B4-BE49-F238E27FC236}">
                <a16:creationId xmlns:a16="http://schemas.microsoft.com/office/drawing/2014/main" id="{8267B7C8-782D-81CC-EBAD-FC96EB3DCEAC}"/>
              </a:ext>
            </a:extLst>
          </p:cNvPr>
          <p:cNvSpPr txBox="1">
            <a:spLocks noChangeArrowheads="1"/>
          </p:cNvSpPr>
          <p:nvPr/>
        </p:nvSpPr>
        <p:spPr bwMode="auto">
          <a:xfrm>
            <a:off x="5584256" y="4795544"/>
            <a:ext cx="841375"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fr-FR" altLang="fr-FR" sz="4800">
                <a:latin typeface="Calibri" panose="020F0502020204030204" pitchFamily="34" charset="0"/>
                <a:sym typeface="Wingdings" pitchFamily="2" charset="2"/>
              </a:rPr>
              <a:t></a:t>
            </a:r>
            <a:endParaRPr lang="fr-FR" altLang="fr-FR" sz="1800">
              <a:latin typeface="Calibri" panose="020F0502020204030204" pitchFamily="34" charset="0"/>
            </a:endParaRPr>
          </a:p>
        </p:txBody>
      </p:sp>
      <p:sp>
        <p:nvSpPr>
          <p:cNvPr id="8" name="Rectangle à coins arrondis 10">
            <a:extLst>
              <a:ext uri="{FF2B5EF4-FFF2-40B4-BE49-F238E27FC236}">
                <a16:creationId xmlns:a16="http://schemas.microsoft.com/office/drawing/2014/main" id="{0F70B6B0-B3F6-55D2-DD13-37564151597A}"/>
              </a:ext>
            </a:extLst>
          </p:cNvPr>
          <p:cNvSpPr/>
          <p:nvPr/>
        </p:nvSpPr>
        <p:spPr>
          <a:xfrm>
            <a:off x="6354193" y="4768557"/>
            <a:ext cx="3286125" cy="85725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defRPr/>
            </a:pPr>
            <a:r>
              <a:rPr lang="fr-FR" altLang="fr-FR" sz="1800">
                <a:solidFill>
                  <a:srgbClr val="FFFFFF"/>
                </a:solidFill>
                <a:latin typeface="Calibri" panose="020F0502020204030204" pitchFamily="34" charset="0"/>
                <a:cs typeface="Arial" panose="020B0604020202020204" pitchFamily="34" charset="0"/>
              </a:rPr>
              <a:t>REVOLUTION </a:t>
            </a:r>
          </a:p>
          <a:p>
            <a:pPr algn="ctr" eaLnBrk="1" hangingPunct="1">
              <a:defRPr/>
            </a:pPr>
            <a:r>
              <a:rPr lang="fr-FR" altLang="fr-FR" sz="1800">
                <a:solidFill>
                  <a:srgbClr val="FFFFFF"/>
                </a:solidFill>
                <a:latin typeface="Calibri" panose="020F0502020204030204" pitchFamily="34" charset="0"/>
                <a:cs typeface="Arial" panose="020B0604020202020204" pitchFamily="34" charset="0"/>
              </a:rPr>
              <a:t>Socio – économico – cognitive &amp; culturelle </a:t>
            </a:r>
          </a:p>
        </p:txBody>
      </p:sp>
    </p:spTree>
    <p:extLst>
      <p:ext uri="{BB962C8B-B14F-4D97-AF65-F5344CB8AC3E}">
        <p14:creationId xmlns:p14="http://schemas.microsoft.com/office/powerpoint/2010/main" val="2756009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2">
            <a:extLst>
              <a:ext uri="{FF2B5EF4-FFF2-40B4-BE49-F238E27FC236}">
                <a16:creationId xmlns:a16="http://schemas.microsoft.com/office/drawing/2014/main" id="{86C96E7F-0D52-FA90-F535-4E616BEC669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3051701" y="643467"/>
            <a:ext cx="6088597" cy="557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ZoneTexte 4">
            <a:extLst>
              <a:ext uri="{FF2B5EF4-FFF2-40B4-BE49-F238E27FC236}">
                <a16:creationId xmlns:a16="http://schemas.microsoft.com/office/drawing/2014/main" id="{896D8A73-C9E3-0862-E9E2-6CEB56ADE31D}"/>
              </a:ext>
            </a:extLst>
          </p:cNvPr>
          <p:cNvSpPr txBox="1"/>
          <p:nvPr/>
        </p:nvSpPr>
        <p:spPr>
          <a:xfrm>
            <a:off x="188796" y="1973627"/>
            <a:ext cx="2172390" cy="584775"/>
          </a:xfrm>
          <a:prstGeom prst="rect">
            <a:avLst/>
          </a:prstGeom>
          <a:noFill/>
        </p:spPr>
        <p:txBody>
          <a:bodyPr wrap="none" rtlCol="0">
            <a:spAutoFit/>
          </a:bodyPr>
          <a:lstStyle/>
          <a:p>
            <a:r>
              <a:rPr lang="fr-FR" sz="3200" b="1" dirty="0"/>
              <a:t>Modèle OSI</a:t>
            </a:r>
          </a:p>
        </p:txBody>
      </p:sp>
    </p:spTree>
    <p:extLst>
      <p:ext uri="{BB962C8B-B14F-4D97-AF65-F5344CB8AC3E}">
        <p14:creationId xmlns:p14="http://schemas.microsoft.com/office/powerpoint/2010/main" val="170919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7" name="Freeform: Shape 2056">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9" name="Rectangle 205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Freeform: Shape 206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65" name="Isosceles Triangle 206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Architecture d'internet / Comprendre internet | Padawan hacker">
            <a:extLst>
              <a:ext uri="{FF2B5EF4-FFF2-40B4-BE49-F238E27FC236}">
                <a16:creationId xmlns:a16="http://schemas.microsoft.com/office/drawing/2014/main" id="{A3C8FC49-2ECA-0970-99BF-11D3D3B60A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770889"/>
            <a:ext cx="10905066" cy="531622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67" name="Isosceles Triangle 206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7047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1" name="Freeform: Shape 308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83" name="Rectangle 308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7" name="Freeform: Shape 308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89" name="Isosceles Triangle 308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Centralized vs. Decentralized? The New Decentralized Internet Networks">
            <a:extLst>
              <a:ext uri="{FF2B5EF4-FFF2-40B4-BE49-F238E27FC236}">
                <a16:creationId xmlns:a16="http://schemas.microsoft.com/office/drawing/2014/main" id="{2FCF6D5D-A313-73CC-1B63-09475ED25DFD}"/>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0067"/>
          <a:stretch/>
        </p:blipFill>
        <p:spPr bwMode="auto">
          <a:xfrm>
            <a:off x="2473377" y="643467"/>
            <a:ext cx="724524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091" name="Isosceles Triangle 309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7448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Network structures of centralized system (left) and decentralized... |  Download Scientific Diagram">
            <a:extLst>
              <a:ext uri="{FF2B5EF4-FFF2-40B4-BE49-F238E27FC236}">
                <a16:creationId xmlns:a16="http://schemas.microsoft.com/office/drawing/2014/main" id="{61F49BE8-B88B-422F-C3D4-BA7AFBED57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21832" y="643466"/>
            <a:ext cx="9948336" cy="557106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892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391" name="Rectangle 1639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3" name="Rectangle 1639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95" name="Rectangle 1639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97" name="Rectangle 1639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399" name="Freeform: Shape 1639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79A7C100-F8E9-F8CE-467E-0741A2B26665}"/>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altLang="fr-FR" sz="4000" b="1" kern="1200">
                <a:solidFill>
                  <a:srgbClr val="FFFFFF"/>
                </a:solidFill>
                <a:latin typeface="+mj-lt"/>
                <a:ea typeface="+mj-ea"/>
                <a:cs typeface="+mj-cs"/>
              </a:rPr>
              <a:t>Architecture: Internet</a:t>
            </a:r>
            <a:endParaRPr lang="en-US" sz="4000" kern="1200">
              <a:solidFill>
                <a:srgbClr val="FFFFFF"/>
              </a:solidFill>
              <a:latin typeface="+mj-lt"/>
              <a:ea typeface="+mj-ea"/>
              <a:cs typeface="+mj-cs"/>
            </a:endParaRPr>
          </a:p>
        </p:txBody>
      </p:sp>
      <p:pic>
        <p:nvPicPr>
          <p:cNvPr id="16386" name="Picture 2" descr="Comment se fonctionne Internet ?">
            <a:extLst>
              <a:ext uri="{FF2B5EF4-FFF2-40B4-BE49-F238E27FC236}">
                <a16:creationId xmlns:a16="http://schemas.microsoft.com/office/drawing/2014/main" id="{7E97967A-94C7-7A44-0B2D-4815C763084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02428" y="1396758"/>
            <a:ext cx="7225748" cy="4064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68870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6368</TotalTime>
  <Words>1815</Words>
  <Application>Microsoft Macintosh PowerPoint</Application>
  <PresentationFormat>Grand écran</PresentationFormat>
  <Paragraphs>274</Paragraphs>
  <Slides>39</Slides>
  <Notes>3</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39</vt:i4>
      </vt:variant>
    </vt:vector>
  </HeadingPairs>
  <TitlesOfParts>
    <vt:vector size="49" baseType="lpstr">
      <vt:lpstr>Arial</vt:lpstr>
      <vt:lpstr>Arial</vt:lpstr>
      <vt:lpstr>Calibri</vt:lpstr>
      <vt:lpstr>Calibri Light</vt:lpstr>
      <vt:lpstr>SalesforceSansRegular</vt:lpstr>
      <vt:lpstr>Söhne</vt:lpstr>
      <vt:lpstr>Times</vt:lpstr>
      <vt:lpstr>Times New Roman</vt:lpstr>
      <vt:lpstr>Wingdings</vt:lpstr>
      <vt:lpstr>Thème Office</vt:lpstr>
      <vt:lpstr> Internet/Web</vt:lpstr>
      <vt:lpstr>HELLO!</vt:lpstr>
      <vt:lpstr>Plan de travail </vt:lpstr>
      <vt:lpstr>Rappel de définition : Internet</vt:lpstr>
      <vt:lpstr>Présentation PowerPoint</vt:lpstr>
      <vt:lpstr>Présentation PowerPoint</vt:lpstr>
      <vt:lpstr>Présentation PowerPoint</vt:lpstr>
      <vt:lpstr>Présentation PowerPoint</vt:lpstr>
      <vt:lpstr>Architecture: Internet</vt:lpstr>
      <vt:lpstr>Structure d’Internet</vt:lpstr>
      <vt:lpstr>C’est quoi une adresse IP ?</vt:lpstr>
      <vt:lpstr>L'Adresse IP comparée à une Adresse Postale : </vt:lpstr>
      <vt:lpstr> Historique du Web   </vt:lpstr>
      <vt:lpstr>Le Web : première définition  </vt:lpstr>
      <vt:lpstr>Une page web</vt:lpstr>
      <vt:lpstr>Un Site Web</vt:lpstr>
      <vt:lpstr>Les 3 mécanismes de base du Web  </vt:lpstr>
      <vt:lpstr>Pages générées dynamiquement  </vt:lpstr>
      <vt:lpstr>Web static  vs  Web dynamic</vt:lpstr>
      <vt:lpstr>Site Web Statique :</vt:lpstr>
      <vt:lpstr>Site Web Dynamique :</vt:lpstr>
      <vt:lpstr>http request</vt:lpstr>
      <vt:lpstr>Présentation PowerPoint</vt:lpstr>
      <vt:lpstr>Choix des logiciels</vt:lpstr>
      <vt:lpstr>CMS Content Management System</vt:lpstr>
      <vt:lpstr>Langages pour le Web</vt:lpstr>
      <vt:lpstr>Langages à balises</vt:lpstr>
      <vt:lpstr>Langages à balises</vt:lpstr>
      <vt:lpstr>HTML et XML</vt:lpstr>
      <vt:lpstr>HTML</vt:lpstr>
      <vt:lpstr>HTML : la structure </vt:lpstr>
      <vt:lpstr>HTML : la structure </vt:lpstr>
      <vt:lpstr>HTML : Dublin Core </vt:lpstr>
      <vt:lpstr>HTML : la structure  </vt:lpstr>
      <vt:lpstr>HTML : Liens </vt:lpstr>
      <vt:lpstr>HTML  </vt:lpstr>
      <vt:lpstr>XML</vt:lpstr>
      <vt:lpstr>XML</vt:lpstr>
      <vt:lpstr>Introduction Angular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Internet/Web</dc:title>
  <dc:creator>Othman Mekouar</dc:creator>
  <cp:lastModifiedBy>youssef mekouar</cp:lastModifiedBy>
  <cp:revision>11</cp:revision>
  <dcterms:created xsi:type="dcterms:W3CDTF">2022-10-25T13:31:06Z</dcterms:created>
  <dcterms:modified xsi:type="dcterms:W3CDTF">2023-09-25T13:35:59Z</dcterms:modified>
</cp:coreProperties>
</file>