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6858000" cy="9144000"/>
  <p:defaultTextStyle>
    <a:lvl1pPr marL="0" indent="0" algn="l" defTabSz="457200" rtl="0">
      <a:lnSpc>
        <a:spcPct val="100000"/>
      </a:lnSpc>
      <a:spcBef>
        <a:spcPts val="0"/>
      </a:spcBef>
      <a:spcAft>
        <a:spcPts val="0"/>
      </a:spcAft>
      <a:buNone/>
      <a:defRPr lang="en-GB" sz="2400" b="0" i="0">
        <a:solidFill>
          <a:srgbClr val="000000"/>
        </a:solidFill>
        <a:latin typeface="Tahoma"/>
        <a:ea typeface="Times New Roman"/>
      </a:defRPr>
    </a:lvl1pPr>
    <a:lvl2pPr marL="742950" indent="457200" algn="l" defTabSz="457200" rtl="0">
      <a:lnSpc>
        <a:spcPct val="100000"/>
      </a:lnSpc>
      <a:spcBef>
        <a:spcPts val="0"/>
      </a:spcBef>
      <a:spcAft>
        <a:spcPts val="0"/>
      </a:spcAft>
      <a:buNone/>
      <a:defRPr lang="en-GB" sz="2400" b="0" i="0">
        <a:solidFill>
          <a:srgbClr val="000000"/>
        </a:solidFill>
        <a:latin typeface="Tahoma"/>
        <a:ea typeface="Times New Roman"/>
      </a:defRPr>
    </a:lvl2pPr>
    <a:lvl3pPr marL="1143000" indent="914400" algn="l" defTabSz="457200" rtl="0">
      <a:lnSpc>
        <a:spcPct val="100000"/>
      </a:lnSpc>
      <a:spcBef>
        <a:spcPts val="0"/>
      </a:spcBef>
      <a:spcAft>
        <a:spcPts val="0"/>
      </a:spcAft>
      <a:buNone/>
      <a:defRPr lang="en-GB" sz="2400" b="0" i="0">
        <a:solidFill>
          <a:srgbClr val="000000"/>
        </a:solidFill>
        <a:latin typeface="Tahoma"/>
        <a:ea typeface="Times New Roman"/>
      </a:defRPr>
    </a:lvl3pPr>
    <a:lvl4pPr marL="1600200" indent="1371600" algn="l" defTabSz="457200" rtl="0">
      <a:lnSpc>
        <a:spcPct val="100000"/>
      </a:lnSpc>
      <a:spcBef>
        <a:spcPts val="0"/>
      </a:spcBef>
      <a:spcAft>
        <a:spcPts val="0"/>
      </a:spcAft>
      <a:buNone/>
      <a:defRPr lang="en-GB" sz="2400" b="0" i="0">
        <a:solidFill>
          <a:srgbClr val="000000"/>
        </a:solidFill>
        <a:latin typeface="Tahoma"/>
        <a:ea typeface="Times New Roman"/>
      </a:defRPr>
    </a:lvl4pPr>
    <a:lvl5pPr marL="2057400" indent="1828800" algn="l" defTabSz="457200" rtl="0">
      <a:lnSpc>
        <a:spcPct val="100000"/>
      </a:lnSpc>
      <a:spcBef>
        <a:spcPts val="0"/>
      </a:spcBef>
      <a:spcAft>
        <a:spcPts val="0"/>
      </a:spcAft>
      <a:buNone/>
      <a:defRPr lang="en-GB" sz="2400" b="0" i="0">
        <a:solidFill>
          <a:srgbClr val="000000"/>
        </a:solidFill>
        <a:latin typeface="Tahoma"/>
        <a:ea typeface="Times New Roman"/>
      </a:defRPr>
    </a:lvl5pPr>
    <a:lvl6pPr>
      <a:defRPr lang="en-GB" sz="1800"/>
    </a:lvl6pPr>
    <a:lvl7pPr>
      <a:defRPr lang="en-GB" sz="1800"/>
    </a:lvl7pPr>
    <a:lvl8pPr>
      <a:defRPr lang="en-GB" sz="1800"/>
    </a:lvl8pPr>
    <a:lvl9pPr>
      <a:defRPr lang="en-GB" sz="1800"/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5695607" name="Shape 3073"/>
          <p:cNvSpPr>
            <a:spLocks noGrp="1" noChangeShapeType="1"/>
          </p:cNvSpPr>
          <p:nvPr/>
        </p:nvSpPr>
        <p:spPr bwMode="auto">
          <a:xfrm>
            <a:off x="0" y="0"/>
            <a:ext cx="6858000" cy="9144000"/>
          </a:xfrm>
          <a:custGeom>
            <a:avLst>
              <a:gd name="adj0" fmla="val 5"/>
            </a:avLst>
            <a:gdLst>
              <a:gd name="gd0" fmla="val 65536"/>
              <a:gd name="gd1" fmla="val adj0"/>
              <a:gd name="gd2" fmla="+- 21600 0 adj0"/>
              <a:gd name="gd3" fmla="val 0"/>
              <a:gd name="gd4" fmla="val gd1"/>
              <a:gd name="gd5" fmla="+- gd1 0 gd3"/>
              <a:gd name="gd6" fmla="+- 0 0 gd4"/>
              <a:gd name="gd7" fmla="?: gd5 1 -1"/>
              <a:gd name="gd8" fmla="?: gd6 1 -1"/>
              <a:gd name="gd9" fmla="*/ gd7 gd8 1"/>
              <a:gd name="gd10" fmla="?: gd5 10800000 0"/>
              <a:gd name="gd11" fmla="?: gd9 -5400000 5400000"/>
              <a:gd name="gd12" fmla="*/ gd5 -1 1"/>
              <a:gd name="gd13" fmla="*/ gd6 -1 1"/>
              <a:gd name="gd14" fmla="?: gd5 gd5 gd12"/>
              <a:gd name="gd15" fmla="?: gd6 gd6 gd13"/>
              <a:gd name="gd16" fmla="val gd1"/>
              <a:gd name="gd17" fmla="val 0"/>
              <a:gd name="gd18" fmla="val gd2"/>
              <a:gd name="gd19" fmla="val 0"/>
              <a:gd name="gd20" fmla="+- 21600 0 gd18"/>
              <a:gd name="gd21" fmla="+- gd1 0 gd19"/>
              <a:gd name="gd22" fmla="?: gd20 1 -1"/>
              <a:gd name="gd23" fmla="?: gd21 1 -1"/>
              <a:gd name="gd24" fmla="*/ gd22 gd23 1"/>
              <a:gd name="gd25" fmla="?: gd21 16200000 5400000"/>
              <a:gd name="gd26" fmla="?: gd24 5400000 -5400000"/>
              <a:gd name="gd27" fmla="*/ gd20 -1 1"/>
              <a:gd name="gd28" fmla="*/ gd21 -1 1"/>
              <a:gd name="gd29" fmla="?: gd20 gd20 gd27"/>
              <a:gd name="gd30" fmla="?: gd21 gd21 gd28"/>
              <a:gd name="gd31" fmla="val 21600"/>
              <a:gd name="gd32" fmla="val gd1"/>
              <a:gd name="gd33" fmla="val 21600"/>
              <a:gd name="gd34" fmla="val gd2"/>
              <a:gd name="gd35" fmla="+- gd2 0 gd33"/>
              <a:gd name="gd36" fmla="+- 21600 0 gd34"/>
              <a:gd name="gd37" fmla="?: gd35 1 -1"/>
              <a:gd name="gd38" fmla="?: gd36 1 -1"/>
              <a:gd name="gd39" fmla="*/ gd37 gd38 1"/>
              <a:gd name="gd40" fmla="?: gd35 10800000 0"/>
              <a:gd name="gd41" fmla="?: gd39 -5400000 5400000"/>
              <a:gd name="gd42" fmla="*/ gd35 -1 1"/>
              <a:gd name="gd43" fmla="*/ gd36 -1 1"/>
              <a:gd name="gd44" fmla="?: gd35 gd35 gd42"/>
              <a:gd name="gd45" fmla="?: gd36 gd36 gd43"/>
              <a:gd name="gd46" fmla="val gd2"/>
              <a:gd name="gd47" fmla="val 21600"/>
              <a:gd name="gd48" fmla="val gd1"/>
              <a:gd name="gd49" fmla="val 21600"/>
              <a:gd name="gd50" fmla="+- 0 0 gd48"/>
              <a:gd name="gd51" fmla="+- gd2 0 gd49"/>
              <a:gd name="gd52" fmla="?: gd50 1 -1"/>
              <a:gd name="gd53" fmla="?: gd51 1 -1"/>
              <a:gd name="gd54" fmla="*/ gd52 gd53 1"/>
              <a:gd name="gd55" fmla="?: gd51 16200000 5400000"/>
              <a:gd name="gd56" fmla="?: gd54 5400000 -5400000"/>
              <a:gd name="gd57" fmla="*/ gd50 -1 1"/>
              <a:gd name="gd58" fmla="*/ gd51 -1 1"/>
              <a:gd name="gd59" fmla="?: gd50 gd50 gd57"/>
              <a:gd name="gd60" fmla="?: gd51 gd51 gd58"/>
              <a:gd name="gd61" fmla="val 0"/>
              <a:gd name="gd62" fmla="val gd2"/>
              <a:gd name="gd63" fmla="*/ w 0 21600"/>
              <a:gd name="gd64" fmla="*/ h 0 21600"/>
              <a:gd name="gd65" fmla="*/ w 21600 21600"/>
              <a:gd name="gd66" fmla="*/ h 21600 21600"/>
              <a:gd name="gd67" fmla="*/ w adj0 21600"/>
              <a:gd name="gd68" fmla="*/ h 0 1"/>
            </a:gdLst>
            <a:ahLst>
              <a:ahXY gdRefX="adj0" maxX="10800">
                <a:pos x="gd67" y="gd68"/>
              </a:ahXY>
            </a:ahLst>
            <a:cxnLst/>
            <a:rect l="gd63" t="gd64" r="gd65" b="gd66"/>
            <a:pathLst>
              <a:path w="21600" h="21600" extrusionOk="0">
                <a:moveTo>
                  <a:pt x="gd3" y="gd4"/>
                </a:moveTo>
                <a:arcTo wR="gd14" hR="gd15" stAng="gd10" swAng="gd11"/>
                <a:lnTo>
                  <a:pt x="gd18" y="gd19"/>
                </a:lnTo>
                <a:arcTo wR="gd29" hR="gd30" stAng="gd25" swAng="gd26"/>
                <a:lnTo>
                  <a:pt x="gd33" y="gd34"/>
                </a:lnTo>
                <a:arcTo wR="gd44" hR="gd45" stAng="gd40" swAng="gd41"/>
                <a:lnTo>
                  <a:pt x="gd48" y="gd49"/>
                </a:lnTo>
                <a:arcTo wR="gd59" hR="gd60" stAng="gd55" swAng="gd56"/>
                <a:close/>
              </a:path>
            </a:pathLst>
          </a:custGeom>
          <a:solidFill>
            <a:srgbClr val="FFFFFF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125224533" name="Shape 3074"/>
          <p:cNvSpPr txBox="1">
            <a:spLocks noGrp="1" noChangeShapeType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5398836" name="Shape 3075"/>
          <p:cNvSpPr txBox="1">
            <a:spLocks noGrp="1" noChangeShapeType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305023836" name="Shape 3076"/>
          <p:cNvSpPr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0412" cy="3427412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  <a:headEnd/>
            <a:tailEnd/>
          </a:ln>
        </p:spPr>
        <p:txBody>
          <a:bodyPr lIns="90000" tIns="46800" rIns="90000" bIns="46800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35743422" name="Shape 3077"/>
          <p:cNvSpPr>
            <a:spLocks noGrp="1" noChangeShapeType="1"/>
          </p:cNvSpPr>
          <p:nvPr>
            <p:ph type="body"/>
          </p:nvPr>
        </p:nvSpPr>
        <p:spPr bwMode="auto">
          <a:xfrm>
            <a:off x="914400" y="4343400"/>
            <a:ext cx="5027612" cy="4113212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>
              <a:defRPr/>
            </a:pPr>
            <a:endParaRPr sz="1400"/>
          </a:p>
        </p:txBody>
      </p:sp>
      <p:sp>
        <p:nvSpPr>
          <p:cNvPr id="1960020643" name="Shape 3078"/>
          <p:cNvSpPr txBox="1">
            <a:spLocks noGrp="1" noChangeShapeType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90829930" name="Shape 3079"/>
          <p:cNvSpPr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0212" cy="455612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</a:lstStyle>
          <a:p>
            <a:pPr marL="215899" lvl="0" indent="-215899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fr-FR" sz="1200">
                <a:latin typeface="Times New Roman"/>
                <a:ea typeface="DejaVu Sans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7151490" name="Shape 44033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85406668" name="Shape 44034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014832558" name="Shape 44035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fr-FR" sz="1200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622941" name="Shape 47105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721941891" name="Shape 47106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199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547356" name="Shape 50177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472601365" name="Shape 50178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37341350" name="Shape 50179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fr-FR" sz="1200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5852730" name="Shape 51201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351074131" name="Shape 51202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763677" name="Shape 52225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146386123" name="Shape 52226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873411" name="Shape 53249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898395969" name="Shape 53250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65807" name="Shape 54273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7048161" name="Shape 54274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485839" name="Shape 55297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749094496" name="Shape 55298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0956132" name="Shape 56321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798092850" name="Shape 56322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370086" name="Shape 69633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36640281" name="Shape 69634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101673" name="Shape 70657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20223981" name="Shape 70658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829150" name="Shape 45057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2</a:t>
            </a:fld>
            <a:endParaRPr/>
          </a:p>
        </p:txBody>
      </p:sp>
      <p:sp>
        <p:nvSpPr>
          <p:cNvPr id="968167995" name="Shape 45058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076470857" name="Shape 45059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132635" name="Shape 71681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48379952" name="Shape 71682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6448116" name="Shape 71683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340091" name="Shape 72705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39186578" name="Shape 72706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3266526" name="Shape 73729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040382952" name="Shape 73730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614161562" name="Shape 73731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9981975" name="Shape 74753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70194894" name="Shape 74754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62997233" name="Shape 74755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567758" name="Shape 75777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455322751" name="Shape 75778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420396919" name="Shape 75779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909235" name="Shape 76801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637121215" name="Shape 76802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904885858" name="Shape 76803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071286" name="Shape 77825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492422566" name="Shape 77826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563711003" name="Shape 77827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193026" name="Shape 78849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17093426" name="Shape 78850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258669957" name="Shape 78851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806454" name="Shape 79873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433155256" name="Shape 79874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63164663" name="Shape 79875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061642" name="Shape 80897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119111561" name="Shape 80898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470838049" name="Shape 80899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1233187" name="Shape 46081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825006443" name="Shape 46082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2117819" name="Shape 81921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470733940" name="Shape 81922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131270506" name="Shape 81923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532276" name="Shape 82945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71674419" name="Shape 82946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0962541" name="Shape 82945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531094081" name="Shape 82946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199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6644581" name="Shape 47105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978130949" name="Shape 47106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9727368" name="Shape 47105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826544980" name="Shape 47106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199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7629017" name="Shape 47105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0211180" name="Shape 47106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199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169457" name="Shape 47105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8464279" name="Shape 47106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199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647923" name="Shape 48129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788624555" name="Shape 48130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976754450" name="Shape 48131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0133490" name="Shape 49153"/>
          <p:cNvSpPr txBox="1">
            <a:spLocks noGrp="1" noRot="1" noChangeAspect="1" noChangeShapeType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594159440" name="Shape 49154"/>
          <p:cNvSpPr txBox="1">
            <a:spLocks noGrp="1" noChangeShapeType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510323922" name="Shape 49155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lvl="0" algn="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en-US" sz="1200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and Objec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586893" name="Shape 1032"/>
          <p:cNvSpPr>
            <a:spLocks noGrp="1" noChangeShapeType="1"/>
          </p:cNvSpPr>
          <p:nvPr>
            <p:ph type="title"/>
          </p:nvPr>
        </p:nvSpPr>
        <p:spPr bwMode="auto">
          <a:xfrm>
            <a:off x="1150937" y="152400"/>
            <a:ext cx="7791450" cy="989012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t>Click to edit the title text format</a:t>
            </a:r>
          </a:p>
        </p:txBody>
      </p:sp>
      <p:sp>
        <p:nvSpPr>
          <p:cNvPr id="1298518289" name="Shape 1033"/>
          <p:cNvSpPr>
            <a:spLocks noGrp="1" noChangeShapeType="1"/>
          </p:cNvSpPr>
          <p:nvPr>
            <p:ph idx="1"/>
          </p:nvPr>
        </p:nvSpPr>
        <p:spPr bwMode="auto">
          <a:xfrm>
            <a:off x="1182687" y="1487487"/>
            <a:ext cx="7770812" cy="4759325"/>
          </a:xfrm>
          <a:prstGeom prst="rect">
            <a:avLst/>
          </a:prstGeom>
          <a:noFill/>
        </p:spPr>
        <p:txBody>
          <a:bodyPr lIns="90000" tIns="46800" rIns="90000" bIns="46800" anchor="t"/>
          <a:lstStyle>
            <a:lvl1pPr marL="342900" indent="0" algn="l" defTabSz="457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3200" b="0" i="0">
                <a:solidFill>
                  <a:srgbClr val="000000"/>
                </a:solidFill>
                <a:latin typeface="Times New Roman"/>
                <a:ea typeface="Noto Sans CJK SC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defRPr sz="2800" b="0" i="0">
                <a:solidFill>
                  <a:srgbClr val="000000"/>
                </a:solidFill>
                <a:latin typeface="Times New Roman"/>
                <a:ea typeface="Noto Sans CJK SC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>
                <a:solidFill>
                  <a:srgbClr val="000000"/>
                </a:solidFill>
                <a:latin typeface="Times New Roman"/>
                <a:ea typeface="Noto Sans CJK SC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>
                <a:solidFill>
                  <a:srgbClr val="000000"/>
                </a:solidFill>
                <a:latin typeface="Times New Roman"/>
                <a:ea typeface="Noto Sans CJK SC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>
                <a:solidFill>
                  <a:srgbClr val="000000"/>
                </a:solidFill>
                <a:latin typeface="Times New Roman"/>
                <a:ea typeface="Noto Sans CJK SC"/>
              </a:defRPr>
            </a:lvl5pPr>
          </a:lstStyle>
          <a:p>
            <a:pPr marL="342900" lvl="0" indent="-342900">
              <a:spcBef>
                <a:spcPts val="800"/>
              </a:spcBef>
              <a:buNone/>
              <a:defRPr/>
            </a:pPr>
            <a:r>
              <a:t>Click to edit the outline text format</a:t>
            </a:r>
          </a:p>
          <a:p>
            <a:pPr marL="742950" lvl="1" indent="-285750">
              <a:spcBef>
                <a:spcPts val="700"/>
              </a:spcBef>
              <a:buNone/>
              <a:defRPr/>
            </a:pPr>
            <a:r>
              <a:t>Second Outline Level</a:t>
            </a:r>
          </a:p>
          <a:p>
            <a:pPr marL="1143000" lvl="2" indent="-228600">
              <a:spcBef>
                <a:spcPts val="600"/>
              </a:spcBef>
              <a:buNone/>
              <a:defRPr/>
            </a:pPr>
            <a:r>
              <a:t>Third Outline Level</a:t>
            </a:r>
          </a:p>
          <a:p>
            <a:pPr marL="1600200" lvl="3" indent="-228600">
              <a:spcBef>
                <a:spcPts val="500"/>
              </a:spcBef>
              <a:buNone/>
              <a:defRPr/>
            </a:pPr>
            <a:r>
              <a:t>Fourth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Fifth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Sixth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023089" name="Shape 1034"/>
          <p:cNvSpPr>
            <a:spLocks noGrp="1" noChangeShapeType="1"/>
          </p:cNvSpPr>
          <p:nvPr>
            <p:ph type="dt"/>
          </p:nvPr>
        </p:nvSpPr>
        <p:spPr bwMode="auto">
          <a:xfrm>
            <a:off x="914400" y="6324600"/>
            <a:ext cx="1903412" cy="455612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l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7E01130-044F-4930-9A27-C729C70D8524}" type="datetime1">
              <a:rPr lang="en-US" sz="1400"/>
              <a:t>9/8/2025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and Object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184952" name="Shape 2059"/>
          <p:cNvSpPr>
            <a:spLocks noGrp="1" noChangeShapeType="1"/>
          </p:cNvSpPr>
          <p:nvPr>
            <p:ph type="title"/>
          </p:nvPr>
        </p:nvSpPr>
        <p:spPr bwMode="auto">
          <a:xfrm>
            <a:off x="1150937" y="152400"/>
            <a:ext cx="7791450" cy="989012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t>Click to edit the title text format</a:t>
            </a:r>
          </a:p>
        </p:txBody>
      </p:sp>
      <p:sp>
        <p:nvSpPr>
          <p:cNvPr id="358560935" name="Shape 2060"/>
          <p:cNvSpPr>
            <a:spLocks noGrp="1" noChangeShapeType="1"/>
          </p:cNvSpPr>
          <p:nvPr>
            <p:ph idx="1"/>
          </p:nvPr>
        </p:nvSpPr>
        <p:spPr bwMode="auto">
          <a:xfrm>
            <a:off x="1182687" y="1487487"/>
            <a:ext cx="7770812" cy="4759325"/>
          </a:xfrm>
          <a:prstGeom prst="rect">
            <a:avLst/>
          </a:prstGeom>
          <a:noFill/>
        </p:spPr>
        <p:txBody>
          <a:bodyPr lIns="90000" tIns="46800" rIns="90000" bIns="46800" anchor="t"/>
          <a:lstStyle>
            <a:lvl1pPr marL="342900" indent="0" algn="l" defTabSz="457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3200" b="0" i="0">
                <a:solidFill>
                  <a:srgbClr val="000000"/>
                </a:solidFill>
                <a:latin typeface="Times New Roman"/>
                <a:ea typeface="Noto Sans CJK SC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defRPr sz="2800" b="0" i="0">
                <a:solidFill>
                  <a:srgbClr val="000000"/>
                </a:solidFill>
                <a:latin typeface="Times New Roman"/>
                <a:ea typeface="Noto Sans CJK SC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>
                <a:solidFill>
                  <a:srgbClr val="000000"/>
                </a:solidFill>
                <a:latin typeface="Times New Roman"/>
                <a:ea typeface="Noto Sans CJK SC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>
                <a:solidFill>
                  <a:srgbClr val="000000"/>
                </a:solidFill>
                <a:latin typeface="Times New Roman"/>
                <a:ea typeface="Noto Sans CJK SC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>
                <a:solidFill>
                  <a:srgbClr val="000000"/>
                </a:solidFill>
                <a:latin typeface="Times New Roman"/>
                <a:ea typeface="Noto Sans CJK SC"/>
              </a:defRPr>
            </a:lvl5pPr>
          </a:lstStyle>
          <a:p>
            <a:pPr marL="342900" lvl="0" indent="-342900">
              <a:spcBef>
                <a:spcPts val="800"/>
              </a:spcBef>
              <a:buNone/>
              <a:defRPr/>
            </a:pPr>
            <a:r>
              <a:t>Click to edit the outline text format</a:t>
            </a:r>
          </a:p>
          <a:p>
            <a:pPr marL="742950" lvl="1" indent="-285750">
              <a:spcBef>
                <a:spcPts val="700"/>
              </a:spcBef>
              <a:buNone/>
              <a:defRPr/>
            </a:pPr>
            <a:r>
              <a:t>Second Outline Level</a:t>
            </a:r>
          </a:p>
          <a:p>
            <a:pPr marL="1143000" lvl="2" indent="-228600">
              <a:spcBef>
                <a:spcPts val="600"/>
              </a:spcBef>
              <a:buNone/>
              <a:defRPr/>
            </a:pPr>
            <a:r>
              <a:t>Third Outline Level</a:t>
            </a:r>
          </a:p>
          <a:p>
            <a:pPr marL="1600200" lvl="3" indent="-228600">
              <a:spcBef>
                <a:spcPts val="500"/>
              </a:spcBef>
              <a:buNone/>
              <a:defRPr/>
            </a:pPr>
            <a:r>
              <a:t>Fourth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Fifth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Sixth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Seventh Outline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5664752" name="Shape 2061"/>
          <p:cNvSpPr>
            <a:spLocks noGrp="1" noChangeShapeType="1"/>
          </p:cNvSpPr>
          <p:nvPr>
            <p:ph type="dt"/>
          </p:nvPr>
        </p:nvSpPr>
        <p:spPr bwMode="auto">
          <a:xfrm>
            <a:off x="990600" y="6248400"/>
            <a:ext cx="1903412" cy="455612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l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7E01130-044F-4930-9A27-C729C70D8524}" type="datetime1">
              <a:rPr lang="en-US" sz="1400">
                <a:solidFill>
                  <a:srgbClr val="1C1C1C"/>
                </a:solidFill>
              </a:rPr>
              <a:t>9/8/2025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6403350" name="Shape 1025"/>
          <p:cNvSpPr>
            <a:spLocks noGrp="1" noChangeShapeType="1"/>
          </p:cNvSpPr>
          <p:nvPr/>
        </p:nvSpPr>
        <p:spPr bwMode="auto">
          <a:xfrm>
            <a:off x="417512" y="533400"/>
            <a:ext cx="438149" cy="474662"/>
          </a:xfrm>
          <a:prstGeom prst="rect">
            <a:avLst/>
          </a:prstGeom>
          <a:solidFill>
            <a:srgbClr val="FFCF01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17140750" name="Shape 1026"/>
          <p:cNvSpPr>
            <a:spLocks noGrp="1" noChangeShapeType="1"/>
          </p:cNvSpPr>
          <p:nvPr/>
        </p:nvSpPr>
        <p:spPr bwMode="auto">
          <a:xfrm>
            <a:off x="800100" y="1098550"/>
            <a:ext cx="328612" cy="47466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CF01"/>
              </a:gs>
            </a:gsLst>
            <a:lin ang="10800000" scaled="1"/>
          </a:gra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009896097" name="Shape 1027"/>
          <p:cNvSpPr>
            <a:spLocks noGrp="1" noChangeShapeType="1"/>
          </p:cNvSpPr>
          <p:nvPr/>
        </p:nvSpPr>
        <p:spPr bwMode="auto">
          <a:xfrm>
            <a:off x="541337" y="955675"/>
            <a:ext cx="422275" cy="474662"/>
          </a:xfrm>
          <a:prstGeom prst="rect">
            <a:avLst/>
          </a:prstGeom>
          <a:solidFill>
            <a:srgbClr val="3333CC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73817553" name="Shape 1028"/>
          <p:cNvSpPr>
            <a:spLocks noGrp="1" noChangeShapeType="1"/>
          </p:cNvSpPr>
          <p:nvPr/>
        </p:nvSpPr>
        <p:spPr bwMode="auto">
          <a:xfrm>
            <a:off x="911225" y="955675"/>
            <a:ext cx="368300" cy="47466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3333CC"/>
              </a:gs>
            </a:gsLst>
            <a:lin ang="10800000" scaled="1"/>
          </a:gra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871131115" name="Shape 1029"/>
          <p:cNvSpPr>
            <a:spLocks noGrp="1" noChangeShapeType="1"/>
          </p:cNvSpPr>
          <p:nvPr/>
        </p:nvSpPr>
        <p:spPr bwMode="auto">
          <a:xfrm>
            <a:off x="127000" y="882650"/>
            <a:ext cx="560387" cy="422275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FFFF"/>
              </a:gs>
            </a:gsLst>
            <a:lin ang="8100000" scaled="1"/>
          </a:gra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867382163" name="Shape 1030"/>
          <p:cNvSpPr>
            <a:spLocks noGrp="1" noChangeShapeType="1"/>
          </p:cNvSpPr>
          <p:nvPr/>
        </p:nvSpPr>
        <p:spPr bwMode="auto">
          <a:xfrm>
            <a:off x="762000" y="471487"/>
            <a:ext cx="31750" cy="1052512"/>
          </a:xfrm>
          <a:prstGeom prst="rect">
            <a:avLst/>
          </a:prstGeom>
          <a:solidFill>
            <a:srgbClr val="1C1C1C"/>
          </a:soli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303395100" name="Shape 1031"/>
          <p:cNvSpPr>
            <a:spLocks noGrp="1" noChangeShapeType="1"/>
          </p:cNvSpPr>
          <p:nvPr/>
        </p:nvSpPr>
        <p:spPr bwMode="auto">
          <a:xfrm>
            <a:off x="442912" y="1216025"/>
            <a:ext cx="8226425" cy="317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C1C1C"/>
              </a:gs>
            </a:gsLst>
            <a:lin ang="10800000" scaled="1"/>
          </a:gradFill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251383445" name="Shape 1032"/>
          <p:cNvSpPr>
            <a:spLocks noGrp="1" noChangeShapeType="1"/>
          </p:cNvSpPr>
          <p:nvPr>
            <p:ph type="title"/>
          </p:nvPr>
        </p:nvSpPr>
        <p:spPr bwMode="auto">
          <a:xfrm>
            <a:off x="1150937" y="152400"/>
            <a:ext cx="7791450" cy="989012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t>Click to edit the title text format</a:t>
            </a:r>
          </a:p>
        </p:txBody>
      </p:sp>
      <p:sp>
        <p:nvSpPr>
          <p:cNvPr id="163334702" name="Shape 1033"/>
          <p:cNvSpPr>
            <a:spLocks noGrp="1" noChangeShapeType="1"/>
          </p:cNvSpPr>
          <p:nvPr>
            <p:ph type="body" idx="1"/>
          </p:nvPr>
        </p:nvSpPr>
        <p:spPr bwMode="auto">
          <a:xfrm>
            <a:off x="1182687" y="1487487"/>
            <a:ext cx="7770812" cy="4759325"/>
          </a:xfrm>
          <a:prstGeom prst="rect">
            <a:avLst/>
          </a:prstGeom>
          <a:noFill/>
        </p:spPr>
        <p:txBody>
          <a:bodyPr lIns="90000" tIns="46800" rIns="90000" bIns="46800" anchor="t"/>
          <a:lstStyle>
            <a:lvl1pPr marL="342900" indent="0" algn="l" defTabSz="457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3200" b="0" i="0">
                <a:solidFill>
                  <a:srgbClr val="000000"/>
                </a:solidFill>
                <a:latin typeface="Times New Roman"/>
                <a:ea typeface="Noto Sans CJK SC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defRPr sz="2800" b="0" i="0">
                <a:solidFill>
                  <a:srgbClr val="000000"/>
                </a:solidFill>
                <a:latin typeface="Times New Roman"/>
                <a:ea typeface="Noto Sans CJK SC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>
                <a:solidFill>
                  <a:srgbClr val="000000"/>
                </a:solidFill>
                <a:latin typeface="Times New Roman"/>
                <a:ea typeface="Noto Sans CJK SC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>
                <a:solidFill>
                  <a:srgbClr val="000000"/>
                </a:solidFill>
                <a:latin typeface="Times New Roman"/>
                <a:ea typeface="Noto Sans CJK SC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>
                <a:solidFill>
                  <a:srgbClr val="000000"/>
                </a:solidFill>
                <a:latin typeface="Times New Roman"/>
                <a:ea typeface="Noto Sans CJK SC"/>
              </a:defRPr>
            </a:lvl5pPr>
          </a:lstStyle>
          <a:p>
            <a:pPr marL="342900" lvl="0" indent="-342900">
              <a:spcBef>
                <a:spcPts val="800"/>
              </a:spcBef>
              <a:buNone/>
              <a:defRPr/>
            </a:pPr>
            <a:r>
              <a:t>Click to edit the outline text format</a:t>
            </a:r>
          </a:p>
          <a:p>
            <a:pPr marL="742950" lvl="1" indent="-285750">
              <a:spcBef>
                <a:spcPts val="700"/>
              </a:spcBef>
              <a:buNone/>
              <a:defRPr/>
            </a:pPr>
            <a:r>
              <a:t>Second Outline Level</a:t>
            </a:r>
          </a:p>
          <a:p>
            <a:pPr marL="1143000" lvl="2" indent="-228600">
              <a:spcBef>
                <a:spcPts val="600"/>
              </a:spcBef>
              <a:buNone/>
              <a:defRPr/>
            </a:pPr>
            <a:r>
              <a:t>Third Outline Level</a:t>
            </a:r>
          </a:p>
          <a:p>
            <a:pPr marL="1600200" lvl="3" indent="-228600">
              <a:spcBef>
                <a:spcPts val="500"/>
              </a:spcBef>
              <a:buNone/>
              <a:defRPr/>
            </a:pPr>
            <a:r>
              <a:t>Fourth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Fifth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Sixth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Seventh Outline Level</a:t>
            </a:r>
          </a:p>
        </p:txBody>
      </p:sp>
      <p:sp>
        <p:nvSpPr>
          <p:cNvPr id="1187969271" name="Shape 1034"/>
          <p:cNvSpPr>
            <a:spLocks noGrp="1" noChangeShapeType="1"/>
          </p:cNvSpPr>
          <p:nvPr>
            <p:ph type="dt"/>
          </p:nvPr>
        </p:nvSpPr>
        <p:spPr bwMode="auto">
          <a:xfrm>
            <a:off x="914400" y="6324600"/>
            <a:ext cx="1903412" cy="455612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l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7E01130-044F-4930-9A27-C729C70D8524}" type="datetime1">
              <a:rPr lang="en-US" sz="1400"/>
              <a:t>9/8/2025</a:t>
            </a:fld>
            <a:endParaRPr/>
          </a:p>
        </p:txBody>
      </p:sp>
      <p:sp>
        <p:nvSpPr>
          <p:cNvPr id="499891947" name="Shape 1035"/>
          <p:cNvSpPr txBox="1">
            <a:spLocks noGrp="1" noChangeShapeType="1"/>
          </p:cNvSpPr>
          <p:nvPr/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918116212" name="Shape 1036"/>
          <p:cNvSpPr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3412" cy="455612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/>
  <p:txStyles>
    <p:titleStyle>
      <a:lvl1pPr marL="0" indent="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4400" b="0" i="0">
          <a:solidFill>
            <a:srgbClr val="333399"/>
          </a:solidFill>
          <a:latin typeface="Times New Roman"/>
          <a:ea typeface="Noto Sans CJK SC"/>
        </a:defRPr>
      </a:lvl1pPr>
      <a:lvl2pPr marL="742950" indent="4572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4400" b="0" i="0">
          <a:solidFill>
            <a:srgbClr val="333399"/>
          </a:solidFill>
          <a:latin typeface="Times New Roman"/>
          <a:ea typeface="Noto Sans CJK SC"/>
        </a:defRPr>
      </a:lvl2pPr>
      <a:lvl3pPr marL="1143000" indent="9144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4400" b="0" i="0">
          <a:solidFill>
            <a:srgbClr val="333399"/>
          </a:solidFill>
          <a:latin typeface="Times New Roman"/>
          <a:ea typeface="Noto Sans CJK SC"/>
        </a:defRPr>
      </a:lvl3pPr>
      <a:lvl4pPr marL="1600200" indent="13716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4400" b="0" i="0">
          <a:solidFill>
            <a:srgbClr val="333399"/>
          </a:solidFill>
          <a:latin typeface="Times New Roman"/>
          <a:ea typeface="Noto Sans CJK SC"/>
        </a:defRPr>
      </a:lvl4pPr>
      <a:lvl5pPr marL="2057400" indent="18288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4400" b="0" i="0">
          <a:solidFill>
            <a:srgbClr val="333399"/>
          </a:solidFill>
          <a:latin typeface="Times New Roman"/>
          <a:ea typeface="Noto Sans CJK SC"/>
        </a:defRPr>
      </a:lvl5pPr>
      <a:lvl6pPr>
        <a:defRPr lang="en-GB" sz="1800"/>
      </a:lvl6pPr>
      <a:lvl7pPr>
        <a:defRPr lang="en-GB" sz="1800"/>
      </a:lvl7pPr>
      <a:lvl8pPr>
        <a:defRPr lang="en-GB" sz="1800"/>
      </a:lvl8pPr>
      <a:lvl9pPr>
        <a:defRPr lang="en-GB" sz="1800"/>
      </a:lvl9pPr>
    </p:titleStyle>
    <p:bodyStyle>
      <a:lvl1pPr marL="342900" indent="0" algn="l" defTabSz="457200" rtl="0">
        <a:lnSpc>
          <a:spcPct val="100000"/>
        </a:lnSpc>
        <a:spcBef>
          <a:spcPts val="800"/>
        </a:spcBef>
        <a:spcAft>
          <a:spcPts val="0"/>
        </a:spcAft>
        <a:buNone/>
        <a:defRPr lang="en-GB" sz="3200" b="0" i="0">
          <a:solidFill>
            <a:srgbClr val="000000"/>
          </a:solidFill>
          <a:latin typeface="Times New Roman"/>
          <a:ea typeface="Noto Sans CJK SC"/>
        </a:defRPr>
      </a:lvl1pPr>
      <a:lvl2pPr marL="742950" indent="457200" algn="l" defTabSz="457200" rtl="0">
        <a:lnSpc>
          <a:spcPct val="100000"/>
        </a:lnSpc>
        <a:spcBef>
          <a:spcPts val="700"/>
        </a:spcBef>
        <a:spcAft>
          <a:spcPts val="0"/>
        </a:spcAft>
        <a:buNone/>
        <a:defRPr lang="en-GB" sz="2800" b="0" i="0">
          <a:solidFill>
            <a:srgbClr val="000000"/>
          </a:solidFill>
          <a:latin typeface="Times New Roman"/>
          <a:ea typeface="Noto Sans CJK SC"/>
        </a:defRPr>
      </a:lvl2pPr>
      <a:lvl3pPr marL="1143000" indent="914400" algn="l" defTabSz="457200" rtl="0">
        <a:lnSpc>
          <a:spcPct val="100000"/>
        </a:lnSpc>
        <a:spcBef>
          <a:spcPts val="60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imes New Roman"/>
          <a:ea typeface="Noto Sans CJK SC"/>
        </a:defRPr>
      </a:lvl3pPr>
      <a:lvl4pPr marL="1600200" indent="1371600" algn="l" defTabSz="457200" rtl="0">
        <a:lnSpc>
          <a:spcPct val="100000"/>
        </a:lnSpc>
        <a:spcBef>
          <a:spcPts val="500"/>
        </a:spcBef>
        <a:spcAft>
          <a:spcPts val="0"/>
        </a:spcAft>
        <a:buNone/>
        <a:defRPr lang="en-GB" sz="2000" b="0" i="0">
          <a:solidFill>
            <a:srgbClr val="000000"/>
          </a:solidFill>
          <a:latin typeface="Times New Roman"/>
          <a:ea typeface="Noto Sans CJK SC"/>
        </a:defRPr>
      </a:lvl4pPr>
      <a:lvl5pPr marL="2057400" indent="1828800" algn="l" defTabSz="457200" rtl="0">
        <a:lnSpc>
          <a:spcPct val="100000"/>
        </a:lnSpc>
        <a:spcBef>
          <a:spcPts val="500"/>
        </a:spcBef>
        <a:spcAft>
          <a:spcPts val="0"/>
        </a:spcAft>
        <a:buNone/>
        <a:defRPr lang="en-GB" sz="2000" b="0" i="0">
          <a:solidFill>
            <a:srgbClr val="000000"/>
          </a:solidFill>
          <a:latin typeface="Times New Roman"/>
          <a:ea typeface="Noto Sans CJK SC"/>
        </a:defRPr>
      </a:lvl5pPr>
      <a:lvl6pPr>
        <a:defRPr lang="en-GB" sz="1800"/>
      </a:lvl6pPr>
      <a:lvl7pPr>
        <a:defRPr lang="en-GB" sz="1800"/>
      </a:lvl7pPr>
      <a:lvl8pPr>
        <a:defRPr lang="en-GB" sz="1800"/>
      </a:lvl8pPr>
      <a:lvl9pPr>
        <a:defRPr lang="en-GB" sz="1800"/>
      </a:lvl9pPr>
    </p:bodyStyle>
    <p:otherStyle>
      <a:lvl1pPr marL="0" indent="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ahoma"/>
          <a:ea typeface="Times New Roman"/>
        </a:defRPr>
      </a:lvl1pPr>
      <a:lvl2pPr marL="742950" indent="4572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ahoma"/>
          <a:ea typeface="Times New Roman"/>
        </a:defRPr>
      </a:lvl2pPr>
      <a:lvl3pPr marL="1143000" indent="9144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ahoma"/>
          <a:ea typeface="Times New Roman"/>
        </a:defRPr>
      </a:lvl3pPr>
      <a:lvl4pPr marL="1600200" indent="13716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ahoma"/>
          <a:ea typeface="Times New Roman"/>
        </a:defRPr>
      </a:lvl4pPr>
      <a:lvl5pPr marL="2057400" indent="18288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ahoma"/>
          <a:ea typeface="Times New Roman"/>
        </a:defRPr>
      </a:lvl5pPr>
      <a:lvl6pPr>
        <a:defRPr lang="en-GB" sz="1800"/>
      </a:lvl6pPr>
      <a:lvl7pPr>
        <a:defRPr lang="en-GB" sz="1800"/>
      </a:lvl7pPr>
      <a:lvl8pPr>
        <a:defRPr lang="en-GB" sz="1800"/>
      </a:lvl8pPr>
      <a:lvl9pPr>
        <a:defRPr lang="en-GB" sz="1800"/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14543874" name="Group 2049"/>
          <p:cNvGrpSpPr/>
          <p:nvPr/>
        </p:nvGrpSpPr>
        <p:grpSpPr bwMode="auto">
          <a:xfrm>
            <a:off x="0" y="2438400"/>
            <a:ext cx="9007475" cy="1050925"/>
            <a:chOff x="0" y="1536"/>
            <a:chExt cx="5674" cy="662"/>
          </a:xfrm>
        </p:grpSpPr>
        <p:grpSp>
          <p:nvGrpSpPr>
            <p:cNvPr id="2050" name="Group 2050"/>
            <p:cNvGrpSpPr/>
            <p:nvPr/>
          </p:nvGrpSpPr>
          <p:grpSpPr bwMode="auto">
            <a:xfrm>
              <a:off x="185" y="1604"/>
              <a:ext cx="448" cy="298"/>
              <a:chOff x="185" y="1604"/>
              <a:chExt cx="448" cy="298"/>
            </a:xfrm>
          </p:grpSpPr>
          <p:sp>
            <p:nvSpPr>
              <p:cNvPr id="2051" name="Shape 2051"/>
              <p:cNvSpPr>
                <a:spLocks noChangeShapeType="1"/>
              </p:cNvSpPr>
              <p:nvPr/>
            </p:nvSpPr>
            <p:spPr bwMode="auto">
              <a:xfrm>
                <a:off x="185" y="1604"/>
                <a:ext cx="275" cy="298"/>
              </a:xfrm>
              <a:prstGeom prst="rect">
                <a:avLst/>
              </a:prstGeom>
              <a:solidFill>
                <a:srgbClr val="3333CC"/>
              </a:solidFill>
            </p:spPr>
            <p:txBody>
              <a:bodyPr wrap="none" anchor="ctr" anchorCtr="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2052" name="Shape 2052"/>
              <p:cNvSpPr>
                <a:spLocks noChangeShapeType="1"/>
              </p:cNvSpPr>
              <p:nvPr/>
            </p:nvSpPr>
            <p:spPr bwMode="auto">
              <a:xfrm>
                <a:off x="427" y="1604"/>
                <a:ext cx="206" cy="298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 scaled="1"/>
              </a:gradFill>
            </p:spPr>
            <p:txBody>
              <a:bodyPr wrap="none" anchor="ctr" anchorCtr="0"/>
              <a:lstStyle/>
              <a:p>
                <a:pPr>
                  <a:defRPr/>
                </a:pPr>
                <a:endParaRPr sz="1400"/>
              </a:p>
            </p:txBody>
          </p:sp>
        </p:grpSp>
        <p:grpSp>
          <p:nvGrpSpPr>
            <p:cNvPr id="2053" name="Group 2053"/>
            <p:cNvGrpSpPr/>
            <p:nvPr/>
          </p:nvGrpSpPr>
          <p:grpSpPr bwMode="auto">
            <a:xfrm>
              <a:off x="263" y="1870"/>
              <a:ext cx="465" cy="298"/>
              <a:chOff x="263" y="1870"/>
              <a:chExt cx="465" cy="298"/>
            </a:xfrm>
          </p:grpSpPr>
          <p:sp>
            <p:nvSpPr>
              <p:cNvPr id="2054" name="Shape 2054"/>
              <p:cNvSpPr>
                <a:spLocks noChangeShapeType="1"/>
              </p:cNvSpPr>
              <p:nvPr/>
            </p:nvSpPr>
            <p:spPr bwMode="auto">
              <a:xfrm>
                <a:off x="263" y="1870"/>
                <a:ext cx="265" cy="298"/>
              </a:xfrm>
              <a:prstGeom prst="rect">
                <a:avLst/>
              </a:prstGeom>
              <a:solidFill>
                <a:srgbClr val="FFCF01"/>
              </a:solidFill>
            </p:spPr>
            <p:txBody>
              <a:bodyPr wrap="none" anchor="ctr" anchorCtr="0"/>
              <a:lstStyle/>
              <a:p>
                <a:pPr>
                  <a:defRPr/>
                </a:pPr>
                <a:endParaRPr sz="1400"/>
              </a:p>
            </p:txBody>
          </p:sp>
          <p:sp>
            <p:nvSpPr>
              <p:cNvPr id="2055" name="Shape 2055"/>
              <p:cNvSpPr>
                <a:spLocks noChangeShapeType="1"/>
              </p:cNvSpPr>
              <p:nvPr/>
            </p:nvSpPr>
            <p:spPr bwMode="auto">
              <a:xfrm>
                <a:off x="496" y="1870"/>
                <a:ext cx="232" cy="298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 scaled="1"/>
              </a:gradFill>
            </p:spPr>
            <p:txBody>
              <a:bodyPr wrap="none" anchor="ctr" anchorCtr="0"/>
              <a:lstStyle/>
              <a:p>
                <a:pPr>
                  <a:defRPr/>
                </a:pPr>
                <a:endParaRPr sz="1400"/>
              </a:p>
            </p:txBody>
          </p:sp>
        </p:grpSp>
        <p:sp>
          <p:nvSpPr>
            <p:cNvPr id="2056" name="Shape 2056"/>
            <p:cNvSpPr>
              <a:spLocks noChangeShapeType="1"/>
            </p:cNvSpPr>
            <p:nvPr/>
          </p:nvSpPr>
          <p:spPr bwMode="auto">
            <a:xfrm>
              <a:off x="0" y="1824"/>
              <a:ext cx="352" cy="265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 scaled="1"/>
            </a:gradFill>
          </p:spPr>
          <p:txBody>
            <a:bodyPr wrap="none" anchor="ctr" anchorCtr="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057" name="Shape 2057"/>
            <p:cNvSpPr>
              <a:spLocks noChangeShapeType="1"/>
            </p:cNvSpPr>
            <p:nvPr/>
          </p:nvSpPr>
          <p:spPr bwMode="auto">
            <a:xfrm>
              <a:off x="400" y="1536"/>
              <a:ext cx="19" cy="662"/>
            </a:xfrm>
            <a:prstGeom prst="rect">
              <a:avLst/>
            </a:prstGeom>
            <a:solidFill>
              <a:srgbClr val="1C1C1C"/>
            </a:solidFill>
          </p:spPr>
          <p:txBody>
            <a:bodyPr wrap="none" anchor="ctr" anchorCtr="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2058" name="Shape 2058"/>
            <p:cNvSpPr>
              <a:spLocks noChangeShapeType="1"/>
            </p:cNvSpPr>
            <p:nvPr/>
          </p:nvSpPr>
          <p:spPr bwMode="auto">
            <a:xfrm flipV="1">
              <a:off x="199" y="2054"/>
              <a:ext cx="5474" cy="3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 scaled="1"/>
            </a:gradFill>
          </p:spPr>
          <p:txBody>
            <a:bodyPr wrap="none" anchor="ctr" anchorCtr="0"/>
            <a:lstStyle/>
            <a:p>
              <a:pPr>
                <a:defRPr/>
              </a:pPr>
              <a:endParaRPr sz="1400"/>
            </a:p>
          </p:txBody>
        </p:sp>
      </p:grpSp>
      <p:sp>
        <p:nvSpPr>
          <p:cNvPr id="1581455470" name="Shape 2059"/>
          <p:cNvSpPr>
            <a:spLocks noGrp="1" noChangeShapeType="1"/>
          </p:cNvSpPr>
          <p:nvPr>
            <p:ph type="title"/>
          </p:nvPr>
        </p:nvSpPr>
        <p:spPr bwMode="auto">
          <a:xfrm>
            <a:off x="1150937" y="152400"/>
            <a:ext cx="7791450" cy="989012"/>
          </a:xfrm>
          <a:prstGeom prst="rect">
            <a:avLst/>
          </a:prstGeom>
          <a:noFill/>
        </p:spPr>
        <p:txBody>
          <a:bodyPr lIns="90000" tIns="46800" rIns="90000" bIns="46800" anchor="b"/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t>Click to edit the title text format</a:t>
            </a:r>
          </a:p>
        </p:txBody>
      </p:sp>
      <p:sp>
        <p:nvSpPr>
          <p:cNvPr id="1789778371" name="Shape 2060"/>
          <p:cNvSpPr>
            <a:spLocks noGrp="1" noChangeShapeType="1"/>
          </p:cNvSpPr>
          <p:nvPr>
            <p:ph type="body" idx="1"/>
          </p:nvPr>
        </p:nvSpPr>
        <p:spPr bwMode="auto">
          <a:xfrm>
            <a:off x="1182687" y="1487487"/>
            <a:ext cx="7770812" cy="4759325"/>
          </a:xfrm>
          <a:prstGeom prst="rect">
            <a:avLst/>
          </a:prstGeom>
          <a:noFill/>
        </p:spPr>
        <p:txBody>
          <a:bodyPr lIns="90000" tIns="46800" rIns="90000" bIns="46800" anchor="t"/>
          <a:lstStyle>
            <a:lvl1pPr marL="342900" indent="0" algn="l" defTabSz="4572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3200" b="0" i="0">
                <a:solidFill>
                  <a:srgbClr val="000000"/>
                </a:solidFill>
                <a:latin typeface="Times New Roman"/>
                <a:ea typeface="Noto Sans CJK SC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defRPr sz="2800" b="0" i="0">
                <a:solidFill>
                  <a:srgbClr val="000000"/>
                </a:solidFill>
                <a:latin typeface="Times New Roman"/>
                <a:ea typeface="Noto Sans CJK SC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>
                <a:solidFill>
                  <a:srgbClr val="000000"/>
                </a:solidFill>
                <a:latin typeface="Times New Roman"/>
                <a:ea typeface="Noto Sans CJK SC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>
                <a:solidFill>
                  <a:srgbClr val="000000"/>
                </a:solidFill>
                <a:latin typeface="Times New Roman"/>
                <a:ea typeface="Noto Sans CJK SC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>
                <a:solidFill>
                  <a:srgbClr val="000000"/>
                </a:solidFill>
                <a:latin typeface="Times New Roman"/>
                <a:ea typeface="Noto Sans CJK SC"/>
              </a:defRPr>
            </a:lvl5pPr>
          </a:lstStyle>
          <a:p>
            <a:pPr marL="342900" lvl="0" indent="-342900">
              <a:spcBef>
                <a:spcPts val="800"/>
              </a:spcBef>
              <a:buNone/>
              <a:defRPr/>
            </a:pPr>
            <a:r>
              <a:t>Click to edit the outline text format</a:t>
            </a:r>
          </a:p>
          <a:p>
            <a:pPr marL="742950" lvl="1" indent="-285750">
              <a:spcBef>
                <a:spcPts val="700"/>
              </a:spcBef>
              <a:buNone/>
              <a:defRPr/>
            </a:pPr>
            <a:r>
              <a:t>Second Outline Level</a:t>
            </a:r>
          </a:p>
          <a:p>
            <a:pPr marL="1143000" lvl="2" indent="-228600">
              <a:spcBef>
                <a:spcPts val="600"/>
              </a:spcBef>
              <a:buNone/>
              <a:defRPr/>
            </a:pPr>
            <a:r>
              <a:t>Third Outline Level</a:t>
            </a:r>
          </a:p>
          <a:p>
            <a:pPr marL="1600200" lvl="3" indent="-228600">
              <a:spcBef>
                <a:spcPts val="500"/>
              </a:spcBef>
              <a:buNone/>
              <a:defRPr/>
            </a:pPr>
            <a:r>
              <a:t>Fourth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Fifth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Sixth Outline Level</a:t>
            </a:r>
          </a:p>
          <a:p>
            <a:pPr marL="2057400" lvl="4" indent="-228600">
              <a:spcBef>
                <a:spcPts val="500"/>
              </a:spcBef>
              <a:buNone/>
              <a:defRPr/>
            </a:pPr>
            <a:r>
              <a:t>Seventh Outline Level</a:t>
            </a:r>
          </a:p>
        </p:txBody>
      </p:sp>
      <p:sp>
        <p:nvSpPr>
          <p:cNvPr id="773330782" name="Shape 2061"/>
          <p:cNvSpPr>
            <a:spLocks noGrp="1" noChangeShapeType="1"/>
          </p:cNvSpPr>
          <p:nvPr>
            <p:ph type="dt"/>
          </p:nvPr>
        </p:nvSpPr>
        <p:spPr bwMode="auto">
          <a:xfrm>
            <a:off x="990600" y="6248400"/>
            <a:ext cx="1903412" cy="455612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l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7E01130-044F-4930-9A27-C729C70D8524}" type="datetime1">
              <a:rPr lang="en-US" sz="1400">
                <a:solidFill>
                  <a:srgbClr val="1C1C1C"/>
                </a:solidFill>
              </a:rPr>
              <a:t>9/8/2025</a:t>
            </a:fld>
            <a:endParaRPr/>
          </a:p>
        </p:txBody>
      </p:sp>
      <p:sp>
        <p:nvSpPr>
          <p:cNvPr id="1098101890" name="Shape 2062"/>
          <p:cNvSpPr txBox="1">
            <a:spLocks noGrp="1" noChangeShapeType="1"/>
          </p:cNvSpPr>
          <p:nvPr/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288721773" name="Shape 2063"/>
          <p:cNvSpPr>
            <a:spLocks noGrp="1" noChangeShapeType="1"/>
          </p:cNvSpPr>
          <p:nvPr>
            <p:ph type="sldNum"/>
          </p:nvPr>
        </p:nvSpPr>
        <p:spPr bwMode="auto">
          <a:xfrm>
            <a:off x="6858000" y="6248400"/>
            <a:ext cx="1903412" cy="455612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0" i="0">
                <a:solidFill>
                  <a:srgbClr val="000000"/>
                </a:solidFill>
                <a:latin typeface="Tahoma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>
                <a:solidFill>
                  <a:srgbClr val="1C1C1C"/>
                </a:solidFill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/>
  <p:txStyles>
    <p:titleStyle>
      <a:lvl1pPr marL="0" indent="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4400" b="0" i="0">
          <a:solidFill>
            <a:srgbClr val="333399"/>
          </a:solidFill>
          <a:latin typeface="Times New Roman"/>
          <a:ea typeface="Noto Sans CJK SC"/>
        </a:defRPr>
      </a:lvl1pPr>
      <a:lvl2pPr marL="742950" indent="4572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4400" b="0" i="0">
          <a:solidFill>
            <a:srgbClr val="333399"/>
          </a:solidFill>
          <a:latin typeface="Times New Roman"/>
          <a:ea typeface="Noto Sans CJK SC"/>
        </a:defRPr>
      </a:lvl2pPr>
      <a:lvl3pPr marL="1143000" indent="9144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4400" b="0" i="0">
          <a:solidFill>
            <a:srgbClr val="333399"/>
          </a:solidFill>
          <a:latin typeface="Times New Roman"/>
          <a:ea typeface="Noto Sans CJK SC"/>
        </a:defRPr>
      </a:lvl3pPr>
      <a:lvl4pPr marL="1600200" indent="13716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4400" b="0" i="0">
          <a:solidFill>
            <a:srgbClr val="333399"/>
          </a:solidFill>
          <a:latin typeface="Times New Roman"/>
          <a:ea typeface="Noto Sans CJK SC"/>
        </a:defRPr>
      </a:lvl4pPr>
      <a:lvl5pPr marL="2057400" indent="18288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4400" b="0" i="0">
          <a:solidFill>
            <a:srgbClr val="333399"/>
          </a:solidFill>
          <a:latin typeface="Times New Roman"/>
          <a:ea typeface="Noto Sans CJK SC"/>
        </a:defRPr>
      </a:lvl5pPr>
      <a:lvl6pPr>
        <a:defRPr lang="en-GB" sz="1800"/>
      </a:lvl6pPr>
      <a:lvl7pPr>
        <a:defRPr lang="en-GB" sz="1800"/>
      </a:lvl7pPr>
      <a:lvl8pPr>
        <a:defRPr lang="en-GB" sz="1800"/>
      </a:lvl8pPr>
      <a:lvl9pPr>
        <a:defRPr lang="en-GB" sz="1800"/>
      </a:lvl9pPr>
    </p:titleStyle>
    <p:bodyStyle>
      <a:lvl1pPr marL="342900" indent="0" algn="l" defTabSz="457200" rtl="0">
        <a:lnSpc>
          <a:spcPct val="100000"/>
        </a:lnSpc>
        <a:spcBef>
          <a:spcPts val="800"/>
        </a:spcBef>
        <a:spcAft>
          <a:spcPts val="0"/>
        </a:spcAft>
        <a:buNone/>
        <a:defRPr lang="en-GB" sz="3200" b="0" i="0">
          <a:solidFill>
            <a:srgbClr val="000000"/>
          </a:solidFill>
          <a:latin typeface="Times New Roman"/>
          <a:ea typeface="Noto Sans CJK SC"/>
        </a:defRPr>
      </a:lvl1pPr>
      <a:lvl2pPr marL="742950" indent="457200" algn="l" defTabSz="457200" rtl="0">
        <a:lnSpc>
          <a:spcPct val="100000"/>
        </a:lnSpc>
        <a:spcBef>
          <a:spcPts val="700"/>
        </a:spcBef>
        <a:spcAft>
          <a:spcPts val="0"/>
        </a:spcAft>
        <a:buNone/>
        <a:defRPr lang="en-GB" sz="2800" b="0" i="0">
          <a:solidFill>
            <a:srgbClr val="000000"/>
          </a:solidFill>
          <a:latin typeface="Times New Roman"/>
          <a:ea typeface="Noto Sans CJK SC"/>
        </a:defRPr>
      </a:lvl2pPr>
      <a:lvl3pPr marL="1143000" indent="914400" algn="l" defTabSz="457200" rtl="0">
        <a:lnSpc>
          <a:spcPct val="100000"/>
        </a:lnSpc>
        <a:spcBef>
          <a:spcPts val="60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imes New Roman"/>
          <a:ea typeface="Noto Sans CJK SC"/>
        </a:defRPr>
      </a:lvl3pPr>
      <a:lvl4pPr marL="1600200" indent="1371600" algn="l" defTabSz="457200" rtl="0">
        <a:lnSpc>
          <a:spcPct val="100000"/>
        </a:lnSpc>
        <a:spcBef>
          <a:spcPts val="500"/>
        </a:spcBef>
        <a:spcAft>
          <a:spcPts val="0"/>
        </a:spcAft>
        <a:buNone/>
        <a:defRPr lang="en-GB" sz="2000" b="0" i="0">
          <a:solidFill>
            <a:srgbClr val="000000"/>
          </a:solidFill>
          <a:latin typeface="Times New Roman"/>
          <a:ea typeface="Noto Sans CJK SC"/>
        </a:defRPr>
      </a:lvl4pPr>
      <a:lvl5pPr marL="2057400" indent="1828800" algn="l" defTabSz="457200" rtl="0">
        <a:lnSpc>
          <a:spcPct val="100000"/>
        </a:lnSpc>
        <a:spcBef>
          <a:spcPts val="500"/>
        </a:spcBef>
        <a:spcAft>
          <a:spcPts val="0"/>
        </a:spcAft>
        <a:buNone/>
        <a:defRPr lang="en-GB" sz="2000" b="0" i="0">
          <a:solidFill>
            <a:srgbClr val="000000"/>
          </a:solidFill>
          <a:latin typeface="Times New Roman"/>
          <a:ea typeface="Noto Sans CJK SC"/>
        </a:defRPr>
      </a:lvl5pPr>
      <a:lvl6pPr>
        <a:defRPr lang="en-GB" sz="1800"/>
      </a:lvl6pPr>
      <a:lvl7pPr>
        <a:defRPr lang="en-GB" sz="1800"/>
      </a:lvl7pPr>
      <a:lvl8pPr>
        <a:defRPr lang="en-GB" sz="1800"/>
      </a:lvl8pPr>
      <a:lvl9pPr>
        <a:defRPr lang="en-GB" sz="1800"/>
      </a:lvl9pPr>
    </p:bodyStyle>
    <p:otherStyle>
      <a:lvl1pPr marL="0" indent="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ahoma"/>
          <a:ea typeface="Times New Roman"/>
        </a:defRPr>
      </a:lvl1pPr>
      <a:lvl2pPr marL="742950" indent="4572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ahoma"/>
          <a:ea typeface="Times New Roman"/>
        </a:defRPr>
      </a:lvl2pPr>
      <a:lvl3pPr marL="1143000" indent="9144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ahoma"/>
          <a:ea typeface="Times New Roman"/>
        </a:defRPr>
      </a:lvl3pPr>
      <a:lvl4pPr marL="1600200" indent="13716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ahoma"/>
          <a:ea typeface="Times New Roman"/>
        </a:defRPr>
      </a:lvl4pPr>
      <a:lvl5pPr marL="2057400" indent="1828800" algn="l" defTabSz="457200" rtl="0">
        <a:lnSpc>
          <a:spcPct val="100000"/>
        </a:lnSpc>
        <a:spcBef>
          <a:spcPts val="0"/>
        </a:spcBef>
        <a:spcAft>
          <a:spcPts val="0"/>
        </a:spcAft>
        <a:buNone/>
        <a:defRPr lang="en-GB" sz="2400" b="0" i="0">
          <a:solidFill>
            <a:srgbClr val="000000"/>
          </a:solidFill>
          <a:latin typeface="Tahoma"/>
          <a:ea typeface="Times New Roman"/>
        </a:defRPr>
      </a:lvl5pPr>
      <a:lvl6pPr>
        <a:defRPr lang="en-GB" sz="1800"/>
      </a:lvl6pPr>
      <a:lvl7pPr>
        <a:defRPr lang="en-GB" sz="1800"/>
      </a:lvl7pPr>
      <a:lvl8pPr>
        <a:defRPr lang="en-GB" sz="1800"/>
      </a:lvl8pPr>
      <a:lvl9pPr>
        <a:defRPr lang="en-GB" sz="1800"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0764921" name="Shape 4097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>
                <a:solidFill>
                  <a:srgbClr val="1C1C1C"/>
                </a:solidFill>
              </a:rPr>
              <a:t>1</a:t>
            </a:fld>
            <a:endParaRPr/>
          </a:p>
        </p:txBody>
      </p:sp>
      <p:sp>
        <p:nvSpPr>
          <p:cNvPr id="2142501684" name="Shape 4098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>
                <a:solidFill>
                  <a:srgbClr val="1C1C1C"/>
                </a:solidFill>
              </a:rPr>
              <a:t>1</a:t>
            </a:fld>
            <a:endParaRPr/>
          </a:p>
        </p:txBody>
      </p:sp>
      <p:sp>
        <p:nvSpPr>
          <p:cNvPr id="1965013852" name="Shape 4099"/>
          <p:cNvSpPr txBox="1">
            <a:spLocks noGrp="1" noChangeShapeType="1"/>
          </p:cNvSpPr>
          <p:nvPr/>
        </p:nvSpPr>
        <p:spPr bwMode="auto">
          <a:xfrm>
            <a:off x="342106" y="3119437"/>
            <a:ext cx="8459787" cy="11430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7200" b="0" i="0" u="none" dirty="0">
                <a:solidFill>
                  <a:srgbClr val="FFCF01"/>
                </a:solidFill>
                <a:latin typeface="Times New Roman"/>
                <a:ea typeface="Noto Sans CJK SC"/>
              </a:rPr>
              <a:t>Machine</a:t>
            </a:r>
            <a:r>
              <a:rPr lang="en-US" sz="8000" b="0" i="0" u="none" dirty="0">
                <a:solidFill>
                  <a:srgbClr val="FFCF01"/>
                </a:solidFill>
                <a:latin typeface="Times New Roman"/>
                <a:ea typeface="Noto Sans CJK SC"/>
              </a:rPr>
              <a:t> Learning for </a:t>
            </a:r>
          </a:p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0" dirty="0">
                <a:solidFill>
                  <a:srgbClr val="FFCF01"/>
                </a:solidFill>
                <a:latin typeface="Times New Roman"/>
              </a:rPr>
              <a:t>Geo-Science</a:t>
            </a:r>
          </a:p>
        </p:txBody>
      </p:sp>
      <p:sp>
        <p:nvSpPr>
          <p:cNvPr id="1640336390" name="Shape 4100"/>
          <p:cNvSpPr txBox="1">
            <a:spLocks noGrp="1" noChangeShapeType="1"/>
          </p:cNvSpPr>
          <p:nvPr/>
        </p:nvSpPr>
        <p:spPr bwMode="auto">
          <a:xfrm>
            <a:off x="539750" y="3429000"/>
            <a:ext cx="7920037" cy="523875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94676361" name="Shape 4101"/>
          <p:cNvSpPr>
            <a:spLocks noGrp="1" noChangeShapeType="1"/>
          </p:cNvSpPr>
          <p:nvPr/>
        </p:nvSpPr>
        <p:spPr bwMode="auto">
          <a:xfrm>
            <a:off x="1835696" y="4097338"/>
            <a:ext cx="4572000" cy="461962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2" name="Shape 4100">
            <a:extLst>
              <a:ext uri="{FF2B5EF4-FFF2-40B4-BE49-F238E27FC236}">
                <a16:creationId xmlns:a16="http://schemas.microsoft.com/office/drawing/2014/main" id="{0AFB6BF1-2303-B52F-A2DA-80033D943928}"/>
              </a:ext>
            </a:extLst>
          </p:cNvPr>
          <p:cNvSpPr txBox="1">
            <a:spLocks noGrp="1" noChangeShapeType="1"/>
          </p:cNvSpPr>
          <p:nvPr/>
        </p:nvSpPr>
        <p:spPr bwMode="auto">
          <a:xfrm>
            <a:off x="342106" y="5414963"/>
            <a:ext cx="7920037" cy="523875"/>
          </a:xfrm>
          <a:prstGeom prst="rect">
            <a:avLst/>
          </a:prstGeom>
          <a:noFill/>
        </p:spPr>
        <p:txBody>
          <a:bodyPr wrap="none" anchor="ctr" anchorCtr="0"/>
          <a:lstStyle/>
          <a:p>
            <a:pPr>
              <a:defRPr/>
            </a:pPr>
            <a:r>
              <a:rPr lang="en-US" dirty="0">
                <a:solidFill>
                  <a:srgbClr val="FFCF01"/>
                </a:solidFill>
                <a:latin typeface="Times New Roman"/>
                <a:ea typeface="Noto Sans CJK SC"/>
              </a:rPr>
              <a:t>Amir Baqerzadeh </a:t>
            </a:r>
          </a:p>
          <a:p>
            <a:pPr>
              <a:defRPr/>
            </a:pPr>
            <a:r>
              <a:rPr lang="en-US" sz="1800" dirty="0">
                <a:solidFill>
                  <a:srgbClr val="FFCF01"/>
                </a:solidFill>
                <a:latin typeface="Times New Roman"/>
                <a:ea typeface="Noto Sans CJK SC"/>
              </a:rPr>
              <a:t>Summer 2025</a:t>
            </a:r>
            <a:endParaRPr lang="en-US" sz="2000" dirty="0">
              <a:solidFill>
                <a:srgbClr val="FFCF01"/>
              </a:solidFill>
              <a:latin typeface="Times New Roman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fade/>
      </p:transition>
    </mc:Choice>
    <mc:Fallback xmlns:w="http://schemas.openxmlformats.org/wordprocessingml/2006/main" xmlns:m="http://schemas.openxmlformats.org/officeDocument/2006/math" xmlns=""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01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 additive="repl">
                                        <p:cTn id="7" dur="2000"/>
                                        <p:tgtEl>
                                          <p:spTgt spid="196501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3639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1000"/>
                                        <p:tgtEl>
                                          <p:spTgt spid="164033639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64033639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640336390">
                                            <p:txEl>
                                              <p:p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begin" delay="0"/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9803992" name="Shape 7169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799" y="6324599"/>
            <a:ext cx="1904999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fld id="{3EEAE054-1F92-43F5-BB1D-396322D4E13E}" type="slidenum">
              <a:rPr lang="ro-RO" sz="1400"/>
              <a:t>10</a:t>
            </a:fld>
            <a:endParaRPr/>
          </a:p>
        </p:txBody>
      </p:sp>
      <p:sp>
        <p:nvSpPr>
          <p:cNvPr id="643322269" name="Shape 7170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799" y="6324599"/>
            <a:ext cx="1904999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fld id="{0C932904-3D8F-240D-0874-25B6A617B1EB}" type="slidenum">
              <a:rPr lang="ro-RO" sz="1400"/>
              <a:t>10</a:t>
            </a:fld>
            <a:endParaRPr/>
          </a:p>
        </p:txBody>
      </p:sp>
      <p:sp>
        <p:nvSpPr>
          <p:cNvPr id="2117361093" name="Shape 7171"/>
          <p:cNvSpPr txBox="1">
            <a:spLocks noGrp="1" noChangeShapeType="1"/>
          </p:cNvSpPr>
          <p:nvPr/>
        </p:nvSpPr>
        <p:spPr bwMode="auto">
          <a:xfrm>
            <a:off x="1150936" y="152399"/>
            <a:ext cx="7793037" cy="990599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What is Machine Learning?</a:t>
            </a:r>
            <a:endParaRPr/>
          </a:p>
        </p:txBody>
      </p:sp>
      <p:pic>
        <p:nvPicPr>
          <p:cNvPr id="1282087620" name="Picture 128208761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24087" y="1954161"/>
            <a:ext cx="4695824" cy="3809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9809834" name="Shape 10241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11</a:t>
            </a:fld>
            <a:endParaRPr/>
          </a:p>
        </p:txBody>
      </p:sp>
      <p:sp>
        <p:nvSpPr>
          <p:cNvPr id="1308797846" name="Shape 10242"/>
          <p:cNvSpPr>
            <a:spLocks noGrp="1" noChangeShapeType="1"/>
          </p:cNvSpPr>
          <p:nvPr/>
        </p:nvSpPr>
        <p:spPr bwMode="auto">
          <a:xfrm>
            <a:off x="3419475" y="1052512"/>
            <a:ext cx="5105400" cy="5105400"/>
          </a:xfrm>
          <a:prstGeom prst="rect">
            <a:avLst/>
          </a:prstGeom>
          <a:solidFill>
            <a:srgbClr val="EAEAEA"/>
          </a:solidFill>
          <a:ln w="12600">
            <a:solidFill>
              <a:srgbClr val="000000"/>
            </a:solidFill>
            <a:miter/>
            <a:headEnd/>
            <a:tailEnd/>
          </a:ln>
        </p:spPr>
        <p:txBody>
          <a:bodyPr wrap="none" anchor="ctr" anchorCtr="0"/>
          <a:lstStyle/>
          <a:p>
            <a:pPr>
              <a:defRPr/>
            </a:pPr>
            <a:endParaRPr sz="1400"/>
          </a:p>
        </p:txBody>
      </p:sp>
      <p:sp>
        <p:nvSpPr>
          <p:cNvPr id="156589414" name="Shape 10243"/>
          <p:cNvSpPr txBox="1">
            <a:spLocks noGrp="1" noChangeShapeType="1"/>
          </p:cNvSpPr>
          <p:nvPr/>
        </p:nvSpPr>
        <p:spPr bwMode="auto">
          <a:xfrm>
            <a:off x="4114800" y="1146175"/>
            <a:ext cx="2203450" cy="398462"/>
          </a:xfrm>
          <a:prstGeom prst="rect">
            <a:avLst/>
          </a:prstGeom>
          <a:noFill/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i="0" u="none">
                <a:solidFill>
                  <a:srgbClr val="FF9900"/>
                </a:solidFill>
                <a:latin typeface="Arial"/>
              </a:rPr>
              <a:t>Learning system</a:t>
            </a:r>
            <a:endParaRPr/>
          </a:p>
        </p:txBody>
      </p:sp>
      <p:sp>
        <p:nvSpPr>
          <p:cNvPr id="2057561078" name="Shape 10244"/>
          <p:cNvSpPr txBox="1">
            <a:spLocks noGrp="1" noChangeShapeType="1"/>
          </p:cNvSpPr>
          <p:nvPr/>
        </p:nvSpPr>
        <p:spPr bwMode="auto">
          <a:xfrm>
            <a:off x="4425950" y="1755775"/>
            <a:ext cx="1535112" cy="703262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  <a:headEnd/>
            <a:tailEnd/>
          </a:ln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i="0" u="none">
                <a:solidFill>
                  <a:srgbClr val="FFCF01"/>
                </a:solidFill>
                <a:latin typeface="Arial"/>
              </a:rPr>
              <a:t>  Learning  </a:t>
            </a:r>
            <a:endParaRPr/>
          </a:p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i="0" u="none">
                <a:solidFill>
                  <a:srgbClr val="FFCF01"/>
                </a:solidFill>
                <a:latin typeface="Arial"/>
              </a:rPr>
              <a:t>   Process</a:t>
            </a:r>
            <a:endParaRPr/>
          </a:p>
        </p:txBody>
      </p:sp>
      <p:sp>
        <p:nvSpPr>
          <p:cNvPr id="373927657" name="Shape 10245"/>
          <p:cNvSpPr txBox="1">
            <a:spLocks noGrp="1" noChangeShapeType="1"/>
          </p:cNvSpPr>
          <p:nvPr/>
        </p:nvSpPr>
        <p:spPr bwMode="auto">
          <a:xfrm>
            <a:off x="4278312" y="3279775"/>
            <a:ext cx="2184400" cy="1252537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  <a:headEnd/>
            <a:tailEnd/>
          </a:ln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i="0" u="none">
                <a:solidFill>
                  <a:srgbClr val="FF9900"/>
                </a:solidFill>
                <a:latin typeface="Arial"/>
              </a:rPr>
              <a:t> </a:t>
            </a:r>
            <a:endParaRPr/>
          </a:p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i="0" u="none">
                <a:solidFill>
                  <a:srgbClr val="669900"/>
                </a:solidFill>
                <a:latin typeface="Arial"/>
              </a:rPr>
              <a:t>Problem Solving</a:t>
            </a:r>
            <a:endParaRPr/>
          </a:p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 b="1" i="0" u="none">
                <a:latin typeface="Arial"/>
              </a:rPr>
              <a:t>	</a:t>
            </a:r>
            <a:endParaRPr/>
          </a:p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 b="1" i="0" u="none">
                <a:latin typeface="Arial"/>
              </a:rPr>
              <a:t> </a:t>
            </a:r>
            <a:endParaRPr/>
          </a:p>
        </p:txBody>
      </p:sp>
      <p:sp>
        <p:nvSpPr>
          <p:cNvPr id="606035088" name="Shape 10246"/>
          <p:cNvSpPr txBox="1">
            <a:spLocks noGrp="1" noChangeShapeType="1"/>
          </p:cNvSpPr>
          <p:nvPr/>
        </p:nvSpPr>
        <p:spPr bwMode="auto">
          <a:xfrm>
            <a:off x="4495800" y="5184775"/>
            <a:ext cx="1828800" cy="703262"/>
          </a:xfrm>
          <a:prstGeom prst="rect">
            <a:avLst/>
          </a:prstGeom>
          <a:noFill/>
          <a:ln w="12600">
            <a:solidFill>
              <a:srgbClr val="000000"/>
            </a:solidFill>
            <a:miter/>
            <a:headEnd/>
            <a:tailEnd/>
          </a:ln>
        </p:spPr>
        <p:txBody>
          <a:bodyPr lIns="90000" tIns="46800" rIns="90000" bIns="46800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i="0" u="none">
                <a:solidFill>
                  <a:srgbClr val="FF0066"/>
                </a:solidFill>
                <a:latin typeface="Arial"/>
              </a:rPr>
              <a:t> Performance</a:t>
            </a:r>
            <a:endParaRPr/>
          </a:p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i="0" u="none">
                <a:solidFill>
                  <a:srgbClr val="FF0066"/>
                </a:solidFill>
                <a:latin typeface="Arial"/>
              </a:rPr>
              <a:t>   Evaluation</a:t>
            </a:r>
            <a:endParaRPr/>
          </a:p>
        </p:txBody>
      </p:sp>
      <p:sp>
        <p:nvSpPr>
          <p:cNvPr id="979311945" name="Shape 10247"/>
          <p:cNvSpPr txBox="1">
            <a:spLocks noGrp="1" noChangeShapeType="1"/>
          </p:cNvSpPr>
          <p:nvPr/>
        </p:nvSpPr>
        <p:spPr bwMode="auto">
          <a:xfrm>
            <a:off x="5564187" y="4727575"/>
            <a:ext cx="1004887" cy="3683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 b="1" i="0" u="none">
                <a:latin typeface="Arial"/>
              </a:rPr>
              <a:t>Results</a:t>
            </a:r>
            <a:endParaRPr/>
          </a:p>
        </p:txBody>
      </p:sp>
      <p:sp>
        <p:nvSpPr>
          <p:cNvPr id="2114907351" name="Shape 10248"/>
          <p:cNvSpPr>
            <a:spLocks noGrp="1" noChangeShapeType="1"/>
          </p:cNvSpPr>
          <p:nvPr/>
        </p:nvSpPr>
        <p:spPr bwMode="auto">
          <a:xfrm>
            <a:off x="5181600" y="2441575"/>
            <a:ext cx="1587" cy="838200"/>
          </a:xfrm>
          <a:prstGeom prst="line">
            <a:avLst/>
          </a:prstGeom>
          <a:noFill/>
          <a:ln w="12600">
            <a:solidFill>
              <a:srgbClr val="000000"/>
            </a:solidFill>
            <a:miter/>
            <a:headEnd/>
            <a:tailEnd type="triangle" w="lg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920432769" name="Shape 10249"/>
          <p:cNvSpPr>
            <a:spLocks noGrp="1" noChangeShapeType="1"/>
          </p:cNvSpPr>
          <p:nvPr/>
        </p:nvSpPr>
        <p:spPr bwMode="auto">
          <a:xfrm>
            <a:off x="5257800" y="4498975"/>
            <a:ext cx="1587" cy="685800"/>
          </a:xfrm>
          <a:prstGeom prst="line">
            <a:avLst/>
          </a:prstGeom>
          <a:noFill/>
          <a:ln w="12600">
            <a:solidFill>
              <a:srgbClr val="000000"/>
            </a:solidFill>
            <a:miter/>
            <a:headEnd/>
            <a:tailEnd type="triangle" w="lg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020915253" name="Shape 10250"/>
          <p:cNvSpPr>
            <a:spLocks noGrp="1" noChangeShapeType="1"/>
          </p:cNvSpPr>
          <p:nvPr/>
        </p:nvSpPr>
        <p:spPr bwMode="auto">
          <a:xfrm>
            <a:off x="1981200" y="4803775"/>
            <a:ext cx="2514600" cy="762000"/>
          </a:xfrm>
          <a:prstGeom prst="line">
            <a:avLst/>
          </a:prstGeom>
          <a:noFill/>
          <a:ln w="12600">
            <a:solidFill>
              <a:srgbClr val="000000"/>
            </a:solidFill>
            <a:miter/>
            <a:headEnd/>
            <a:tailEnd type="triangle" w="lg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grpSp>
        <p:nvGrpSpPr>
          <p:cNvPr id="1910566690" name="Group 10251"/>
          <p:cNvGrpSpPr/>
          <p:nvPr/>
        </p:nvGrpSpPr>
        <p:grpSpPr bwMode="auto">
          <a:xfrm>
            <a:off x="609600" y="4143375"/>
            <a:ext cx="1193800" cy="1217612"/>
            <a:chOff x="384" y="2610"/>
            <a:chExt cx="752" cy="767"/>
          </a:xfrm>
        </p:grpSpPr>
        <p:sp>
          <p:nvSpPr>
            <p:cNvPr id="10252" name="Shape 10252"/>
            <p:cNvSpPr>
              <a:spLocks noChangeShapeType="1"/>
            </p:cNvSpPr>
            <p:nvPr/>
          </p:nvSpPr>
          <p:spPr bwMode="auto">
            <a:xfrm>
              <a:off x="384" y="2610"/>
              <a:ext cx="752" cy="767"/>
            </a:xfrm>
            <a:prstGeom prst="ellipse">
              <a:avLst/>
            </a:prstGeom>
            <a:solidFill>
              <a:srgbClr val="EAEAEA"/>
            </a:solidFill>
            <a:ln w="12600">
              <a:solidFill>
                <a:srgbClr val="000000"/>
              </a:solidFill>
              <a:miter/>
              <a:headEnd/>
              <a:tailEnd/>
            </a:ln>
          </p:spPr>
          <p:txBody>
            <a:bodyPr wrap="none" anchor="ctr" anchorCtr="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10253" name="Shape 10253"/>
            <p:cNvSpPr txBox="1">
              <a:spLocks noChangeShapeType="1"/>
            </p:cNvSpPr>
            <p:nvPr/>
          </p:nvSpPr>
          <p:spPr bwMode="auto">
            <a:xfrm>
              <a:off x="443" y="2846"/>
              <a:ext cx="664" cy="231"/>
            </a:xfrm>
            <a:prstGeom prst="rect">
              <a:avLst/>
            </a:prstGeom>
            <a:solidFill>
              <a:srgbClr val="EAEAEA"/>
            </a:solidFill>
          </p:spPr>
          <p:txBody>
            <a:bodyPr wrap="none" anchor="t">
              <a:spAutoFit/>
            </a:bodyPr>
            <a:lstStyle>
              <a:lvl1pPr marL="0" indent="0" algn="l" defTabSz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2400" b="0" i="0">
                  <a:solidFill>
                    <a:srgbClr val="000000"/>
                  </a:solidFill>
                  <a:latin typeface="+mn-lt"/>
                  <a:ea typeface="Times New Roman"/>
                </a:defRPr>
              </a:lvl1pPr>
              <a:lvl2pPr marL="742950" indent="457200" algn="l" defTabSz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2400" b="0" i="0">
                  <a:solidFill>
                    <a:srgbClr val="000000"/>
                  </a:solidFill>
                  <a:latin typeface="+mn-lt"/>
                  <a:ea typeface="Times New Roman"/>
                </a:defRPr>
              </a:lvl2pPr>
              <a:lvl3pPr marL="1143000" indent="914400" algn="l" defTabSz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2400" b="0" i="0">
                  <a:solidFill>
                    <a:srgbClr val="000000"/>
                  </a:solidFill>
                  <a:latin typeface="+mn-lt"/>
                  <a:ea typeface="Times New Roman"/>
                </a:defRPr>
              </a:lvl3pPr>
              <a:lvl4pPr marL="1600200" indent="1371600" algn="l" defTabSz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2400" b="0" i="0">
                  <a:solidFill>
                    <a:srgbClr val="000000"/>
                  </a:solidFill>
                  <a:latin typeface="+mn-lt"/>
                  <a:ea typeface="Times New Roman"/>
                </a:defRPr>
              </a:lvl4pPr>
              <a:lvl5pPr marL="2057400" indent="1828800" algn="l" defTabSz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2400" b="0" i="0">
                  <a:solidFill>
                    <a:srgbClr val="000000"/>
                  </a:solidFill>
                  <a:latin typeface="+mn-lt"/>
                  <a:ea typeface="Times New Roman"/>
                </a:defRPr>
              </a:lvl5pPr>
              <a:lvl6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1800"/>
              </a:lvl6pPr>
              <a:lvl7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1800"/>
              </a:lvl7pPr>
              <a:lvl8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1800"/>
              </a:lvl8pPr>
              <a:lvl9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1800"/>
              </a:lvl9pPr>
            </a:lstStyle>
            <a:p>
              <a:pPr lvl="0" algn="l">
                <a:lnSpc>
                  <a:spcPct val="100000"/>
                </a:lnSpc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 sz="1800" b="1" i="0" u="none">
                  <a:latin typeface="Arial"/>
                </a:rPr>
                <a:t>Teacher</a:t>
              </a:r>
              <a:endParaRPr/>
            </a:p>
          </p:txBody>
        </p:sp>
      </p:grpSp>
      <p:sp>
        <p:nvSpPr>
          <p:cNvPr id="1780040213" name="Shape 10254"/>
          <p:cNvSpPr>
            <a:spLocks noGrp="1" noChangeShapeType="1"/>
          </p:cNvSpPr>
          <p:nvPr/>
        </p:nvSpPr>
        <p:spPr bwMode="auto">
          <a:xfrm>
            <a:off x="6019800" y="2060575"/>
            <a:ext cx="15240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/>
            <a:headEnd type="triangle" w="med" len="med"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607342225" name="Shape 10255"/>
          <p:cNvSpPr>
            <a:spLocks noGrp="1" noChangeShapeType="1"/>
          </p:cNvSpPr>
          <p:nvPr/>
        </p:nvSpPr>
        <p:spPr bwMode="auto">
          <a:xfrm>
            <a:off x="7543800" y="2060575"/>
            <a:ext cx="1587" cy="3505199"/>
          </a:xfrm>
          <a:prstGeom prst="line">
            <a:avLst/>
          </a:prstGeom>
          <a:noFill/>
          <a:ln w="12600">
            <a:solidFill>
              <a:srgbClr val="000000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397768432" name="Shape 10256"/>
          <p:cNvSpPr>
            <a:spLocks noGrp="1" noChangeShapeType="1"/>
          </p:cNvSpPr>
          <p:nvPr/>
        </p:nvSpPr>
        <p:spPr bwMode="auto">
          <a:xfrm>
            <a:off x="6324600" y="5565775"/>
            <a:ext cx="12192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/>
            <a:headEnd/>
            <a:tailEnd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1163846721" name="Shape 10257"/>
          <p:cNvSpPr txBox="1">
            <a:spLocks noGrp="1" noChangeShapeType="1"/>
          </p:cNvSpPr>
          <p:nvPr/>
        </p:nvSpPr>
        <p:spPr bwMode="auto">
          <a:xfrm>
            <a:off x="6480174" y="1755775"/>
            <a:ext cx="1181099" cy="33655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 i="0" u="none">
                <a:solidFill>
                  <a:srgbClr val="FF0066"/>
                </a:solidFill>
                <a:latin typeface="Arial"/>
              </a:rPr>
              <a:t>Feed-back</a:t>
            </a:r>
            <a:endParaRPr/>
          </a:p>
        </p:txBody>
      </p:sp>
      <p:sp>
        <p:nvSpPr>
          <p:cNvPr id="1205698594" name="Shape 10258"/>
          <p:cNvSpPr>
            <a:spLocks noGrp="1" noChangeShapeType="1"/>
          </p:cNvSpPr>
          <p:nvPr/>
        </p:nvSpPr>
        <p:spPr bwMode="auto">
          <a:xfrm>
            <a:off x="1600200" y="2060575"/>
            <a:ext cx="2819400" cy="1587"/>
          </a:xfrm>
          <a:prstGeom prst="line">
            <a:avLst/>
          </a:prstGeom>
          <a:noFill/>
          <a:ln w="12600">
            <a:solidFill>
              <a:srgbClr val="000000"/>
            </a:solidFill>
            <a:miter/>
            <a:headEnd/>
            <a:tailEnd type="triangle" w="lg" len="med"/>
          </a:ln>
        </p:spPr>
        <p:txBody>
          <a:bodyPr lIns="91440" tIns="45720" rIns="91440" bIns="45720"/>
          <a:lstStyle/>
          <a:p>
            <a:pPr>
              <a:defRPr/>
            </a:pPr>
            <a:endParaRPr sz="1400"/>
          </a:p>
        </p:txBody>
      </p:sp>
      <p:sp>
        <p:nvSpPr>
          <p:cNvPr id="2102567174" name="Shape 10259"/>
          <p:cNvSpPr txBox="1">
            <a:spLocks noGrp="1" noChangeShapeType="1"/>
          </p:cNvSpPr>
          <p:nvPr/>
        </p:nvSpPr>
        <p:spPr bwMode="auto">
          <a:xfrm>
            <a:off x="839787" y="1831975"/>
            <a:ext cx="619125" cy="33655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600" b="1" i="0" u="none">
                <a:latin typeface="Arial"/>
              </a:rPr>
              <a:t>Data</a:t>
            </a:r>
            <a:endParaRPr/>
          </a:p>
        </p:txBody>
      </p:sp>
      <p:sp>
        <p:nvSpPr>
          <p:cNvPr id="748945787" name="Shape 10260"/>
          <p:cNvSpPr txBox="1">
            <a:spLocks noGrp="1" noChangeShapeType="1"/>
          </p:cNvSpPr>
          <p:nvPr/>
        </p:nvSpPr>
        <p:spPr bwMode="auto">
          <a:xfrm>
            <a:off x="400050" y="0"/>
            <a:ext cx="8518525" cy="703262"/>
          </a:xfrm>
          <a:prstGeom prst="rect">
            <a:avLst/>
          </a:prstGeom>
          <a:noFill/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000" b="1" i="0" u="none">
                <a:solidFill>
                  <a:srgbClr val="333399"/>
                </a:solidFill>
                <a:latin typeface="Times New Roman"/>
              </a:rPr>
              <a:t>General structure of a learning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845834" name="Shape 11265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12</a:t>
            </a:fld>
            <a:endParaRPr/>
          </a:p>
        </p:txBody>
      </p:sp>
      <p:sp>
        <p:nvSpPr>
          <p:cNvPr id="2100627869" name="Shape 11266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12</a:t>
            </a:fld>
            <a:endParaRPr/>
          </a:p>
        </p:txBody>
      </p:sp>
      <p:sp>
        <p:nvSpPr>
          <p:cNvPr id="1531893072" name="Shape 11267"/>
          <p:cNvSpPr txBox="1">
            <a:spLocks noGrp="1" noChangeShapeType="1"/>
          </p:cNvSpPr>
          <p:nvPr/>
        </p:nvSpPr>
        <p:spPr bwMode="auto">
          <a:xfrm>
            <a:off x="1150937" y="782637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i="0" u="none">
                <a:solidFill>
                  <a:srgbClr val="3333CC"/>
                </a:solidFill>
                <a:latin typeface="Times New Roman"/>
                <a:ea typeface="Noto Sans CJK SC"/>
              </a:rPr>
              <a:t>Advantages of ML </a:t>
            </a:r>
            <a:br>
              <a:rPr lang="ar-IQ" sz="3600" b="1" i="0" u="none">
                <a:solidFill>
                  <a:srgbClr val="3333CC"/>
                </a:solidFill>
                <a:latin typeface="Times New Roman"/>
                <a:ea typeface="Noto Sans CJK SC"/>
              </a:rPr>
            </a:br>
            <a:endParaRPr lang="en-US" sz="3600"/>
          </a:p>
        </p:txBody>
      </p:sp>
      <p:sp>
        <p:nvSpPr>
          <p:cNvPr id="1207912578" name="Shape 11268"/>
          <p:cNvSpPr txBox="1">
            <a:spLocks noGrp="1" noChangeShapeType="1"/>
          </p:cNvSpPr>
          <p:nvPr/>
        </p:nvSpPr>
        <p:spPr bwMode="auto">
          <a:xfrm>
            <a:off x="1182687" y="1487487"/>
            <a:ext cx="7772400" cy="4760912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608012" lvl="0" indent="-608012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>
                <a:latin typeface="Times New Roman"/>
                <a:ea typeface="Noto Sans CJK SC"/>
              </a:rPr>
              <a:t>Solving vision problems through statistical inference.</a:t>
            </a:r>
            <a:endParaRPr/>
          </a:p>
          <a:p>
            <a:pPr marL="608012" lvl="0" indent="-608012" algn="just"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608012" lvl="0" indent="-608012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0" i="0" u="none">
                <a:latin typeface="Times New Roman"/>
                <a:ea typeface="Noto Sans CJK SC"/>
              </a:rPr>
              <a:t>Intelligence from the common sense AI.</a:t>
            </a:r>
            <a:endParaRPr/>
          </a:p>
          <a:p>
            <a:pPr marL="608012" lvl="0" indent="-608012" algn="just"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608012" lvl="0" indent="-608012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200" b="0" i="0" u="none">
                <a:latin typeface="Times New Roman"/>
                <a:ea typeface="Noto Sans CJK SC"/>
              </a:rPr>
              <a:t>Reducing the constraints over time achieving complete autonomy.</a:t>
            </a:r>
            <a:endParaRPr/>
          </a:p>
          <a:p>
            <a:pPr marL="608012" lvl="0" indent="-608012" algn="just">
              <a:spcBef>
                <a:spcPts val="80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9991141" name="Shape 12289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13</a:t>
            </a:fld>
            <a:endParaRPr/>
          </a:p>
        </p:txBody>
      </p:sp>
      <p:sp>
        <p:nvSpPr>
          <p:cNvPr id="228157272" name="Shape 12290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13</a:t>
            </a:fld>
            <a:endParaRPr/>
          </a:p>
        </p:txBody>
      </p:sp>
      <p:sp>
        <p:nvSpPr>
          <p:cNvPr id="1436063588" name="Shape 12291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ar-SA" sz="1400">
                <a:ea typeface="Arial"/>
              </a:rPr>
              <a:t>13</a:t>
            </a:fld>
            <a:endParaRPr/>
          </a:p>
        </p:txBody>
      </p:sp>
      <p:sp>
        <p:nvSpPr>
          <p:cNvPr id="1545243414" name="Shape 12292"/>
          <p:cNvSpPr>
            <a:spLocks noGrp="1" noChangeShapeType="1"/>
          </p:cNvSpPr>
          <p:nvPr/>
        </p:nvSpPr>
        <p:spPr bwMode="auto">
          <a:xfrm>
            <a:off x="214312" y="1757362"/>
            <a:ext cx="8715375" cy="4359275"/>
          </a:xfrm>
          <a:prstGeom prst="rect">
            <a:avLst/>
          </a:prstGeom>
          <a:noFill/>
        </p:spPr>
        <p:txBody>
          <a:bodyPr lIns="90000" tIns="46800" rIns="90000" bIns="46800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512762" lvl="0" indent="-512762" algn="just">
              <a:buClr>
                <a:srgbClr val="000000"/>
              </a:buClr>
              <a:buSzPct val="10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/>
              <a:t>Application specific algorithms.</a:t>
            </a:r>
            <a:endParaRPr/>
          </a:p>
          <a:p>
            <a:pPr marL="512762" lvl="0" indent="-512762" algn="just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512762" lvl="0" indent="-512762" algn="just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512762" lvl="0" indent="-512762" algn="just">
              <a:buClr>
                <a:srgbClr val="000000"/>
              </a:buClr>
              <a:buSzPct val="10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/>
              <a:t>Real world problems have too many variables and    sensors might be too noisy.</a:t>
            </a:r>
            <a:endParaRPr/>
          </a:p>
          <a:p>
            <a:pPr marL="512762" lvl="0" indent="-512762" algn="just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512762" lvl="0" indent="-512762" algn="just">
              <a:buClr>
                <a:srgbClr val="000000"/>
              </a:buClr>
              <a:buSzPct val="10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/>
              <a:t>Computational complexity.</a:t>
            </a:r>
            <a:endParaRPr/>
          </a:p>
          <a:p>
            <a:pPr marL="512762" lvl="0" indent="-512762" algn="just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512762" lvl="0" indent="-512762" algn="just"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  <p:sp>
        <p:nvSpPr>
          <p:cNvPr id="1823130095" name="Shape 12293"/>
          <p:cNvSpPr>
            <a:spLocks noGrp="1" noChangeShapeType="1"/>
          </p:cNvSpPr>
          <p:nvPr/>
        </p:nvSpPr>
        <p:spPr bwMode="auto">
          <a:xfrm>
            <a:off x="1473200" y="411162"/>
            <a:ext cx="5729287" cy="642936"/>
          </a:xfrm>
          <a:prstGeom prst="rect">
            <a:avLst/>
          </a:prstGeom>
          <a:noFill/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i="0" u="none">
                <a:solidFill>
                  <a:srgbClr val="3333CC"/>
                </a:solidFill>
              </a:rPr>
              <a:t>Disadvantages of ML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6395147" name="Shape 13313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14</a:t>
            </a:fld>
            <a:endParaRPr/>
          </a:p>
        </p:txBody>
      </p:sp>
      <p:sp>
        <p:nvSpPr>
          <p:cNvPr id="1371278143" name="Shape 13314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14</a:t>
            </a:fld>
            <a:endParaRPr/>
          </a:p>
        </p:txBody>
      </p:sp>
      <p:sp>
        <p:nvSpPr>
          <p:cNvPr id="791083098" name="Shape 13315"/>
          <p:cNvSpPr txBox="1">
            <a:spLocks noGrp="1" noChangeShapeType="1"/>
          </p:cNvSpPr>
          <p:nvPr/>
        </p:nvSpPr>
        <p:spPr bwMode="auto">
          <a:xfrm>
            <a:off x="1171575" y="188912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i="0" u="none">
                <a:solidFill>
                  <a:srgbClr val="3333CC"/>
                </a:solidFill>
                <a:latin typeface="Times New Roman"/>
                <a:ea typeface="Noto Sans CJK SC"/>
              </a:rPr>
              <a:t>Types of </a:t>
            </a:r>
            <a:r>
              <a:rPr lang="en-US" sz="3600" b="1" i="0" u="none">
                <a:solidFill>
                  <a:srgbClr val="3333CC"/>
                </a:solidFill>
                <a:latin typeface="Times New Roman"/>
                <a:ea typeface="MS PGothic"/>
              </a:rPr>
              <a:t>machine</a:t>
            </a:r>
            <a:r>
              <a:rPr lang="en-US" sz="3600" b="1" i="0" u="none">
                <a:solidFill>
                  <a:srgbClr val="3333CC"/>
                </a:solidFill>
                <a:latin typeface="Times New Roman"/>
                <a:ea typeface="Noto Sans CJK SC"/>
              </a:rPr>
              <a:t> Learning</a:t>
            </a:r>
            <a:endParaRPr/>
          </a:p>
        </p:txBody>
      </p:sp>
      <p:pic>
        <p:nvPicPr>
          <p:cNvPr id="236828982" name="Picture 23682898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23874" y="1238249"/>
            <a:ext cx="8096249" cy="438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951358" name="Shape 14337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15</a:t>
            </a:fld>
            <a:endParaRPr/>
          </a:p>
        </p:txBody>
      </p:sp>
      <p:sp>
        <p:nvSpPr>
          <p:cNvPr id="52398575" name="Shape 14338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15</a:t>
            </a:fld>
            <a:endParaRPr/>
          </a:p>
        </p:txBody>
      </p:sp>
      <p:sp>
        <p:nvSpPr>
          <p:cNvPr id="391377228" name="Shape 14339"/>
          <p:cNvSpPr txBox="1">
            <a:spLocks noGrp="1" noChangeShapeType="1"/>
          </p:cNvSpPr>
          <p:nvPr/>
        </p:nvSpPr>
        <p:spPr bwMode="auto">
          <a:xfrm>
            <a:off x="1350961" y="69215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i="0" u="none">
                <a:solidFill>
                  <a:srgbClr val="333399"/>
                </a:solidFill>
                <a:latin typeface="Times New Roman"/>
                <a:ea typeface="Times New Roman"/>
              </a:rPr>
              <a:t>Supervides Learning </a:t>
            </a:r>
            <a:br>
              <a:rPr lang="en-US" sz="3600" b="1" i="0" u="none">
                <a:solidFill>
                  <a:srgbClr val="333399"/>
                </a:solidFill>
                <a:latin typeface="Times New Roman"/>
                <a:ea typeface="Times New Roman"/>
              </a:rPr>
            </a:br>
            <a:endParaRPr lang="en-US" sz="3600"/>
          </a:p>
        </p:txBody>
      </p:sp>
      <p:pic>
        <p:nvPicPr>
          <p:cNvPr id="3264204" name="Picture 326420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672083"/>
            <a:ext cx="9144000" cy="5513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3012592" name="Shape 15361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16</a:t>
            </a:fld>
            <a:endParaRPr/>
          </a:p>
        </p:txBody>
      </p:sp>
      <p:sp>
        <p:nvSpPr>
          <p:cNvPr id="2111018428" name="Shape 15362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16</a:t>
            </a:fld>
            <a:endParaRPr/>
          </a:p>
        </p:txBody>
      </p:sp>
      <p:sp>
        <p:nvSpPr>
          <p:cNvPr id="689158527" name="Shape 15363"/>
          <p:cNvSpPr txBox="1">
            <a:spLocks noGrp="1" noChangeShapeType="1"/>
          </p:cNvSpPr>
          <p:nvPr/>
        </p:nvSpPr>
        <p:spPr bwMode="auto">
          <a:xfrm>
            <a:off x="1258887" y="836612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i="0" u="none">
                <a:solidFill>
                  <a:srgbClr val="3333CC"/>
                </a:solidFill>
                <a:latin typeface="Times New Roman"/>
                <a:ea typeface="Times New Roman"/>
              </a:rPr>
              <a:t>Unsupervised Learning </a:t>
            </a:r>
            <a:br>
              <a:rPr lang="en-US" sz="4000" b="1" i="0" u="none">
                <a:solidFill>
                  <a:srgbClr val="3333CC"/>
                </a:solidFill>
                <a:latin typeface="Times New Roman"/>
                <a:ea typeface="Times New Roman"/>
              </a:rPr>
            </a:br>
            <a:endParaRPr lang="en-US" sz="4000"/>
          </a:p>
        </p:txBody>
      </p:sp>
      <p:pic>
        <p:nvPicPr>
          <p:cNvPr id="1313824384" name="Picture 131382438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728215"/>
            <a:ext cx="9144000" cy="3401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4896212" name="Shape 16385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17</a:t>
            </a:fld>
            <a:endParaRPr/>
          </a:p>
        </p:txBody>
      </p:sp>
      <p:sp>
        <p:nvSpPr>
          <p:cNvPr id="1294142060" name="Shape 16386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17</a:t>
            </a:fld>
            <a:endParaRPr/>
          </a:p>
        </p:txBody>
      </p:sp>
      <p:sp>
        <p:nvSpPr>
          <p:cNvPr id="864626987" name="Shape 16387"/>
          <p:cNvSpPr txBox="1">
            <a:spLocks noGrp="1" noChangeShapeType="1"/>
          </p:cNvSpPr>
          <p:nvPr/>
        </p:nvSpPr>
        <p:spPr bwMode="auto">
          <a:xfrm>
            <a:off x="1108074" y="444499"/>
            <a:ext cx="7793037" cy="486833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i="0" u="none">
                <a:solidFill>
                  <a:srgbClr val="333399"/>
                </a:solidFill>
                <a:latin typeface="Times New Roman"/>
                <a:ea typeface="Times New Roman"/>
              </a:rPr>
              <a:t>Reinforcement Learning</a:t>
            </a:r>
            <a:endParaRPr lang="en-US" sz="3600"/>
          </a:p>
        </p:txBody>
      </p:sp>
      <p:pic>
        <p:nvPicPr>
          <p:cNvPr id="1994099596" name="Picture 199409959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28724" y="1062037"/>
            <a:ext cx="6686550" cy="4733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537640" name="Shape 29697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18</a:t>
            </a:fld>
            <a:endParaRPr/>
          </a:p>
        </p:txBody>
      </p:sp>
      <p:sp>
        <p:nvSpPr>
          <p:cNvPr id="1837467544" name="Shape 29698"/>
          <p:cNvSpPr txBox="1">
            <a:spLocks noGrp="1" noChangeShapeType="1"/>
          </p:cNvSpPr>
          <p:nvPr/>
        </p:nvSpPr>
        <p:spPr bwMode="auto">
          <a:xfrm>
            <a:off x="663575" y="1487487"/>
            <a:ext cx="7772400" cy="4760912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342900" lvl="0" indent="-341313" algn="ctr">
              <a:spcBef>
                <a:spcPts val="2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0" b="0" i="0" u="none">
                <a:solidFill>
                  <a:srgbClr val="FF2F2F"/>
                </a:solidFill>
                <a:latin typeface="Times New Roman"/>
                <a:ea typeface="Noto Sans CJK SC"/>
              </a:rPr>
              <a:t>Applications </a:t>
            </a:r>
            <a:endParaRPr/>
          </a:p>
          <a:p>
            <a:pPr marL="342900" lvl="0" indent="-341313" algn="ctr">
              <a:spcBef>
                <a:spcPts val="2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0" b="0" i="0" u="none">
                <a:solidFill>
                  <a:srgbClr val="FF2F2F"/>
                </a:solidFill>
                <a:latin typeface="Times New Roman"/>
                <a:ea typeface="Noto Sans CJK SC"/>
              </a:rPr>
              <a:t>of </a:t>
            </a:r>
            <a:endParaRPr/>
          </a:p>
          <a:p>
            <a:pPr marL="342900" lvl="0" indent="-341313" algn="ctr">
              <a:spcBef>
                <a:spcPts val="20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8000" b="0" i="0" u="none">
                <a:solidFill>
                  <a:srgbClr val="FF2F2F"/>
                </a:solidFill>
                <a:latin typeface="Times New Roman"/>
                <a:ea typeface="Noto Sans CJK SC"/>
              </a:rPr>
              <a:t>Machine Learning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38910" name="Shape 30721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19</a:t>
            </a:fld>
            <a:endParaRPr/>
          </a:p>
        </p:txBody>
      </p:sp>
      <p:sp>
        <p:nvSpPr>
          <p:cNvPr id="1295323067" name="Shape 30722"/>
          <p:cNvSpPr txBox="1">
            <a:spLocks noGrp="1" noChangeShapeType="1"/>
          </p:cNvSpPr>
          <p:nvPr/>
        </p:nvSpPr>
        <p:spPr bwMode="auto">
          <a:xfrm>
            <a:off x="1150937" y="538162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342900" lvl="0" indent="-341313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000" b="1" i="0" u="none">
                <a:solidFill>
                  <a:srgbClr val="3333CC"/>
                </a:solidFill>
                <a:latin typeface="Times New Roman"/>
                <a:ea typeface="Noto Sans CJK SC"/>
              </a:rPr>
              <a:t>Drug discovery</a:t>
            </a:r>
            <a:br>
              <a:rPr lang="en-US" sz="2400" b="1" i="0" u="none">
                <a:solidFill>
                  <a:srgbClr val="3333CC"/>
                </a:solidFill>
                <a:latin typeface="Times New Roman"/>
                <a:ea typeface="Noto Sans CJK SC"/>
              </a:rPr>
            </a:br>
            <a:endParaRPr lang="en-US" sz="2400"/>
          </a:p>
        </p:txBody>
      </p:sp>
      <p:sp>
        <p:nvSpPr>
          <p:cNvPr id="1941889878" name="Shape 30723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19</a:t>
            </a:fld>
            <a:endParaRPr/>
          </a:p>
        </p:txBody>
      </p:sp>
      <p:pic>
        <p:nvPicPr>
          <p:cNvPr id="326258662" name="Image 30724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1187450" y="1557337"/>
            <a:ext cx="6429375" cy="48450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673530" name="Shape 5121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</a:t>
            </a:fld>
            <a:endParaRPr/>
          </a:p>
        </p:txBody>
      </p:sp>
      <p:sp>
        <p:nvSpPr>
          <p:cNvPr id="892668848" name="Shape 5122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</a:t>
            </a:fld>
            <a:endParaRPr/>
          </a:p>
        </p:txBody>
      </p:sp>
      <p:sp>
        <p:nvSpPr>
          <p:cNvPr id="1771607118" name="Shape 5123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Objectives</a:t>
            </a:r>
            <a:endParaRPr/>
          </a:p>
        </p:txBody>
      </p:sp>
      <p:sp>
        <p:nvSpPr>
          <p:cNvPr id="679285055" name="Shape 5124"/>
          <p:cNvSpPr txBox="1">
            <a:spLocks noGrp="1" noChangeShapeType="1"/>
          </p:cNvSpPr>
          <p:nvPr/>
        </p:nvSpPr>
        <p:spPr bwMode="auto">
          <a:xfrm>
            <a:off x="971550" y="1341437"/>
            <a:ext cx="7772400" cy="4760912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609600" lvl="0" indent="-608013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Noto Sans CJK SC"/>
              </a:rPr>
              <a:t>1) </a:t>
            </a:r>
            <a:r>
              <a:rPr lang="tr-TR" sz="2800" b="1" i="0" u="none">
                <a:latin typeface="Times New Roman"/>
                <a:ea typeface="Noto Sans CJK SC"/>
              </a:rPr>
              <a:t>What is Learning</a:t>
            </a:r>
            <a:r>
              <a:rPr lang="en-US" sz="2800" b="1" i="0" u="none">
                <a:latin typeface="Times New Roman"/>
                <a:ea typeface="Noto Sans CJK SC"/>
              </a:rPr>
              <a:t>?</a:t>
            </a:r>
            <a:endParaRPr/>
          </a:p>
          <a:p>
            <a:pPr marL="609600" lvl="0" indent="-608013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609600" lvl="0" indent="-608013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Noto Sans CJK SC"/>
              </a:rPr>
              <a:t>2) What is Machine Learning?</a:t>
            </a:r>
            <a:endParaRPr/>
          </a:p>
          <a:p>
            <a:pPr marL="609600" lvl="0" indent="-608013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609600" lvl="0" indent="-608013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MS PGothic"/>
              </a:rPr>
              <a:t>3) Steps in machine learning.</a:t>
            </a:r>
            <a:endParaRPr/>
          </a:p>
          <a:p>
            <a:pPr marL="609600" lvl="0" indent="-608013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609600" lvl="0" indent="-608013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Noto Sans CJK SC"/>
              </a:rPr>
              <a:t>4) Types of </a:t>
            </a:r>
            <a:r>
              <a:rPr lang="en-US" sz="2800" b="1" i="0" u="none">
                <a:latin typeface="Times New Roman"/>
                <a:ea typeface="MS PGothic"/>
              </a:rPr>
              <a:t>machine</a:t>
            </a:r>
            <a:r>
              <a:rPr lang="en-US" sz="2800" b="1" i="0" u="none">
                <a:latin typeface="Times New Roman"/>
                <a:ea typeface="Noto Sans CJK SC"/>
              </a:rPr>
              <a:t> Learning.</a:t>
            </a:r>
            <a:endParaRPr/>
          </a:p>
          <a:p>
            <a:pPr marL="609600" lvl="0" indent="-608013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609600" lvl="0" indent="-608013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Noto Sans CJK SC"/>
              </a:rPr>
              <a:t>5) </a:t>
            </a:r>
            <a:r>
              <a:rPr lang="en-US" sz="2800" b="1" i="0" u="none">
                <a:solidFill>
                  <a:srgbClr val="1C1C1C"/>
                </a:solidFill>
                <a:latin typeface="Times New Roman"/>
                <a:ea typeface="Noto Sans CJK SC"/>
              </a:rPr>
              <a:t>Applications of  Machine Learning.</a:t>
            </a:r>
            <a:endParaRPr/>
          </a:p>
          <a:p>
            <a:pPr marL="609600" lvl="0" indent="-608013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609600" lvl="0" indent="-608013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609600" lvl="0" indent="-608013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0531224" name="Shape 31745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20</a:t>
            </a:fld>
            <a:endParaRPr/>
          </a:p>
        </p:txBody>
      </p:sp>
      <p:sp>
        <p:nvSpPr>
          <p:cNvPr id="2092831247" name="Shape 31746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AU" sz="4000" b="1" i="0" u="none">
                <a:solidFill>
                  <a:srgbClr val="3333CC"/>
                </a:solidFill>
                <a:latin typeface="Times New Roman"/>
                <a:ea typeface="Noto Sans CJK SC"/>
              </a:rPr>
              <a:t>Medical diagnosis</a:t>
            </a:r>
            <a:endParaRPr/>
          </a:p>
        </p:txBody>
      </p:sp>
      <p:pic>
        <p:nvPicPr>
          <p:cNvPr id="769669259" name="Image 31747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533400" y="1828800"/>
            <a:ext cx="2808287" cy="4191000"/>
          </a:xfrm>
          <a:prstGeom prst="rect">
            <a:avLst/>
          </a:prstGeom>
          <a:noFill/>
        </p:spPr>
      </p:pic>
      <p:pic>
        <p:nvPicPr>
          <p:cNvPr id="800061278" name="Image 31748"/>
          <p:cNvPicPr>
            <a:picLocks noGrp="1" noChangeAspect="1"/>
          </p:cNvPicPr>
          <p:nvPr/>
        </p:nvPicPr>
        <p:blipFill>
          <a:blip r:embed="rId4"/>
          <a:stretch/>
        </p:blipFill>
        <p:spPr bwMode="auto">
          <a:xfrm>
            <a:off x="3352800" y="1828800"/>
            <a:ext cx="2743200" cy="4191000"/>
          </a:xfrm>
          <a:prstGeom prst="rect">
            <a:avLst/>
          </a:prstGeom>
          <a:noFill/>
        </p:spPr>
      </p:pic>
      <p:pic>
        <p:nvPicPr>
          <p:cNvPr id="1727487635" name="Image 31749"/>
          <p:cNvPicPr>
            <a:picLocks noGrp="1" noChangeAspect="1"/>
          </p:cNvPicPr>
          <p:nvPr/>
        </p:nvPicPr>
        <p:blipFill>
          <a:blip r:embed="rId5"/>
          <a:stretch/>
        </p:blipFill>
        <p:spPr bwMode="auto">
          <a:xfrm>
            <a:off x="6121400" y="1828800"/>
            <a:ext cx="2794000" cy="4191000"/>
          </a:xfrm>
          <a:prstGeom prst="rect">
            <a:avLst/>
          </a:prstGeom>
          <a:noFill/>
        </p:spPr>
      </p:pic>
      <p:sp>
        <p:nvSpPr>
          <p:cNvPr id="1985975092" name="Shape 31750"/>
          <p:cNvSpPr txBox="1">
            <a:spLocks noGrp="1" noChangeShapeType="1"/>
          </p:cNvSpPr>
          <p:nvPr/>
        </p:nvSpPr>
        <p:spPr bwMode="auto">
          <a:xfrm>
            <a:off x="1449387" y="6172200"/>
            <a:ext cx="892175" cy="46037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latin typeface="Times New Roman"/>
              </a:rPr>
              <a:t>Photo</a:t>
            </a:r>
            <a:endParaRPr/>
          </a:p>
        </p:txBody>
      </p:sp>
      <p:sp>
        <p:nvSpPr>
          <p:cNvPr id="96746791" name="Shape 31751"/>
          <p:cNvSpPr txBox="1">
            <a:spLocks noGrp="1" noChangeShapeType="1"/>
          </p:cNvSpPr>
          <p:nvPr/>
        </p:nvSpPr>
        <p:spPr bwMode="auto">
          <a:xfrm>
            <a:off x="4344987" y="6172200"/>
            <a:ext cx="757237" cy="46037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latin typeface="Times New Roman"/>
              </a:rPr>
              <a:t>MRI</a:t>
            </a:r>
            <a:endParaRPr/>
          </a:p>
        </p:txBody>
      </p:sp>
      <p:sp>
        <p:nvSpPr>
          <p:cNvPr id="1587935478" name="Shape 31752"/>
          <p:cNvSpPr txBox="1">
            <a:spLocks noGrp="1" noChangeShapeType="1"/>
          </p:cNvSpPr>
          <p:nvPr/>
        </p:nvSpPr>
        <p:spPr bwMode="auto">
          <a:xfrm>
            <a:off x="7088187" y="6172200"/>
            <a:ext cx="569912" cy="46037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>
                <a:latin typeface="Times New Roman"/>
              </a:rPr>
              <a:t>CT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618977" name="Shape 32769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21</a:t>
            </a:fld>
            <a:endParaRPr/>
          </a:p>
        </p:txBody>
      </p:sp>
      <p:sp>
        <p:nvSpPr>
          <p:cNvPr id="806491171" name="Shape 32770"/>
          <p:cNvSpPr txBox="1">
            <a:spLocks noGrp="1" noChangeShapeType="1"/>
          </p:cNvSpPr>
          <p:nvPr/>
        </p:nvSpPr>
        <p:spPr bwMode="auto">
          <a:xfrm>
            <a:off x="1116012" y="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Iris verification</a:t>
            </a:r>
            <a:endParaRPr/>
          </a:p>
        </p:txBody>
      </p:sp>
      <p:sp>
        <p:nvSpPr>
          <p:cNvPr id="1839211736" name="Shape 32771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21</a:t>
            </a:fld>
            <a:endParaRPr/>
          </a:p>
        </p:txBody>
      </p:sp>
      <p:pic>
        <p:nvPicPr>
          <p:cNvPr id="1942325270" name="Picture 194232526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6918" y="1545166"/>
            <a:ext cx="8329389" cy="4911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4779292" name="Shape 33793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22</a:t>
            </a:fld>
            <a:endParaRPr/>
          </a:p>
        </p:txBody>
      </p:sp>
      <p:sp>
        <p:nvSpPr>
          <p:cNvPr id="1341144473" name="Shape 33794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22</a:t>
            </a:fld>
            <a:endParaRPr/>
          </a:p>
        </p:txBody>
      </p:sp>
      <p:grpSp>
        <p:nvGrpSpPr>
          <p:cNvPr id="121095183" name="Group 33795"/>
          <p:cNvGrpSpPr/>
          <p:nvPr/>
        </p:nvGrpSpPr>
        <p:grpSpPr bwMode="auto">
          <a:xfrm>
            <a:off x="2339975" y="2263775"/>
            <a:ext cx="4464050" cy="2284412"/>
            <a:chOff x="1474" y="1426"/>
            <a:chExt cx="2812" cy="1439"/>
          </a:xfrm>
        </p:grpSpPr>
        <p:sp>
          <p:nvSpPr>
            <p:cNvPr id="33796" name="Shape 33796"/>
            <p:cNvSpPr>
              <a:spLocks noChangeShapeType="1"/>
            </p:cNvSpPr>
            <p:nvPr/>
          </p:nvSpPr>
          <p:spPr bwMode="auto">
            <a:xfrm>
              <a:off x="1474" y="1426"/>
              <a:ext cx="2812" cy="1439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anchor="ctr" anchorCtr="0"/>
            <a:lstStyle/>
            <a:p>
              <a:pPr>
                <a:defRPr/>
              </a:pPr>
              <a:endParaRPr sz="1400"/>
            </a:p>
          </p:txBody>
        </p:sp>
        <p:sp>
          <p:nvSpPr>
            <p:cNvPr id="33797" name="Shape 33797"/>
            <p:cNvSpPr>
              <a:spLocks noChangeShapeType="1"/>
            </p:cNvSpPr>
            <p:nvPr/>
          </p:nvSpPr>
          <p:spPr bwMode="auto">
            <a:xfrm>
              <a:off x="1474" y="1426"/>
              <a:ext cx="2812" cy="1439"/>
            </a:xfrm>
            <a:prstGeom prst="rect">
              <a:avLst/>
            </a:prstGeom>
            <a:solidFill>
              <a:srgbClr val="FFFFFF"/>
            </a:solidFill>
          </p:spPr>
          <p:txBody>
            <a:bodyPr lIns="90000" tIns="46800" rIns="90000" bIns="46800" anchor="t"/>
            <a:lstStyle>
              <a:lvl1pPr marL="0" indent="0" algn="l" defTabSz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2400" b="0" i="0">
                  <a:solidFill>
                    <a:srgbClr val="000000"/>
                  </a:solidFill>
                  <a:latin typeface="+mn-lt"/>
                  <a:ea typeface="Times New Roman"/>
                </a:defRPr>
              </a:lvl1pPr>
              <a:lvl2pPr marL="742950" indent="457200" algn="l" defTabSz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2400" b="0" i="0">
                  <a:solidFill>
                    <a:srgbClr val="000000"/>
                  </a:solidFill>
                  <a:latin typeface="+mn-lt"/>
                  <a:ea typeface="Times New Roman"/>
                </a:defRPr>
              </a:lvl2pPr>
              <a:lvl3pPr marL="1143000" indent="914400" algn="l" defTabSz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2400" b="0" i="0">
                  <a:solidFill>
                    <a:srgbClr val="000000"/>
                  </a:solidFill>
                  <a:latin typeface="+mn-lt"/>
                  <a:ea typeface="Times New Roman"/>
                </a:defRPr>
              </a:lvl3pPr>
              <a:lvl4pPr marL="1600200" indent="1371600" algn="l" defTabSz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2400" b="0" i="0">
                  <a:solidFill>
                    <a:srgbClr val="000000"/>
                  </a:solidFill>
                  <a:latin typeface="+mn-lt"/>
                  <a:ea typeface="Times New Roman"/>
                </a:defRPr>
              </a:lvl4pPr>
              <a:lvl5pPr marL="2057400" indent="1828800" algn="l" defTabSz="45720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2400" b="0" i="0">
                  <a:solidFill>
                    <a:srgbClr val="000000"/>
                  </a:solidFill>
                  <a:latin typeface="+mn-lt"/>
                  <a:ea typeface="Times New Roman"/>
                </a:defRPr>
              </a:lvl5pPr>
              <a:lvl6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1800"/>
              </a:lvl6pPr>
              <a:lvl7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1800"/>
              </a:lvl7pPr>
              <a:lvl8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1800"/>
              </a:lvl8pPr>
              <a:lvl9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lang="en-GB" sz="1800"/>
              </a:lvl9pPr>
            </a:lstStyle>
            <a:p>
              <a:pPr lvl="0" algn="l">
                <a:lnSpc>
                  <a:spcPct val="100000"/>
                </a:lnSpc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US">
                  <a:latin typeface="Times New Roman"/>
                </a:rPr>
                <a:t>  </a:t>
              </a:r>
              <a:r>
                <a:rPr lang="en-US" sz="14400">
                  <a:latin typeface="Times New Roman"/>
                </a:rPr>
                <a:t> </a:t>
              </a:r>
              <a:r>
                <a:rPr lang="en-US">
                  <a:latin typeface="Times New Roman"/>
                </a:rPr>
                <a:t>                                               </a:t>
              </a:r>
              <a:endParaRPr/>
            </a:p>
          </p:txBody>
        </p:sp>
      </p:grpSp>
      <p:pic>
        <p:nvPicPr>
          <p:cNvPr id="1066476171" name="Image 33798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2700336" y="1341437"/>
            <a:ext cx="3657600" cy="2286000"/>
          </a:xfrm>
          <a:prstGeom prst="rect">
            <a:avLst/>
          </a:prstGeom>
          <a:noFill/>
        </p:spPr>
      </p:pic>
      <p:pic>
        <p:nvPicPr>
          <p:cNvPr id="1557893660" name="Image 33799"/>
          <p:cNvPicPr>
            <a:picLocks noGrp="1" noChangeAspect="1"/>
          </p:cNvPicPr>
          <p:nvPr/>
        </p:nvPicPr>
        <p:blipFill>
          <a:blip r:embed="rId4"/>
          <a:stretch/>
        </p:blipFill>
        <p:spPr bwMode="auto">
          <a:xfrm>
            <a:off x="838200" y="3886200"/>
            <a:ext cx="3657600" cy="2286000"/>
          </a:xfrm>
          <a:prstGeom prst="rect">
            <a:avLst/>
          </a:prstGeom>
          <a:noFill/>
        </p:spPr>
      </p:pic>
      <p:pic>
        <p:nvPicPr>
          <p:cNvPr id="474981175" name="Image 33800"/>
          <p:cNvPicPr>
            <a:picLocks noGrp="1" noChangeAspect="1"/>
          </p:cNvPicPr>
          <p:nvPr/>
        </p:nvPicPr>
        <p:blipFill>
          <a:blip r:embed="rId5"/>
          <a:stretch/>
        </p:blipFill>
        <p:spPr bwMode="auto">
          <a:xfrm>
            <a:off x="5029200" y="3886200"/>
            <a:ext cx="3657600" cy="2286000"/>
          </a:xfrm>
          <a:prstGeom prst="rect">
            <a:avLst/>
          </a:prstGeom>
          <a:noFill/>
        </p:spPr>
      </p:pic>
      <p:pic>
        <p:nvPicPr>
          <p:cNvPr id="163878004" name="Image 33801"/>
          <p:cNvPicPr>
            <a:picLocks noGrp="1" noChangeAspect="1"/>
          </p:cNvPicPr>
          <p:nvPr/>
        </p:nvPicPr>
        <p:blipFill>
          <a:blip r:embed="rId6"/>
          <a:stretch/>
        </p:blipFill>
        <p:spPr bwMode="auto">
          <a:xfrm>
            <a:off x="1517650" y="188912"/>
            <a:ext cx="7626350" cy="981075"/>
          </a:xfrm>
          <a:prstGeom prst="rect">
            <a:avLst/>
          </a:prstGeom>
          <a:noFill/>
        </p:spPr>
      </p:pic>
      <p:pic>
        <p:nvPicPr>
          <p:cNvPr id="1010236533" name="Image 33802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2689225" y="1316037"/>
            <a:ext cx="3657600" cy="2286000"/>
          </a:xfrm>
          <a:prstGeom prst="rect">
            <a:avLst/>
          </a:prstGeom>
          <a:noFill/>
        </p:spPr>
      </p:pic>
      <p:pic>
        <p:nvPicPr>
          <p:cNvPr id="560678174" name="Image 33803"/>
          <p:cNvPicPr>
            <a:picLocks noGrp="1" noChangeAspect="1"/>
          </p:cNvPicPr>
          <p:nvPr/>
        </p:nvPicPr>
        <p:blipFill>
          <a:blip r:embed="rId4"/>
          <a:stretch/>
        </p:blipFill>
        <p:spPr bwMode="auto">
          <a:xfrm>
            <a:off x="827087" y="3860800"/>
            <a:ext cx="3657600" cy="2286000"/>
          </a:xfrm>
          <a:prstGeom prst="rect">
            <a:avLst/>
          </a:prstGeom>
          <a:noFill/>
        </p:spPr>
      </p:pic>
      <p:pic>
        <p:nvPicPr>
          <p:cNvPr id="799404852" name="Image 33804"/>
          <p:cNvPicPr>
            <a:picLocks noGrp="1" noChangeAspect="1"/>
          </p:cNvPicPr>
          <p:nvPr/>
        </p:nvPicPr>
        <p:blipFill>
          <a:blip r:embed="rId5"/>
          <a:stretch/>
        </p:blipFill>
        <p:spPr bwMode="auto">
          <a:xfrm>
            <a:off x="5003800" y="3860800"/>
            <a:ext cx="3657600" cy="2286000"/>
          </a:xfrm>
          <a:prstGeom prst="rect">
            <a:avLst/>
          </a:prstGeom>
          <a:noFill/>
        </p:spPr>
      </p:pic>
      <p:pic>
        <p:nvPicPr>
          <p:cNvPr id="251054283" name="Image 33805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2663825" y="1290637"/>
            <a:ext cx="3657600" cy="2286000"/>
          </a:xfrm>
          <a:prstGeom prst="rect">
            <a:avLst/>
          </a:prstGeom>
          <a:noFill/>
        </p:spPr>
      </p:pic>
      <p:pic>
        <p:nvPicPr>
          <p:cNvPr id="319343033" name="Image 33806"/>
          <p:cNvPicPr>
            <a:picLocks noGrp="1" noChangeAspect="1"/>
          </p:cNvPicPr>
          <p:nvPr/>
        </p:nvPicPr>
        <p:blipFill>
          <a:blip r:embed="rId4"/>
          <a:stretch/>
        </p:blipFill>
        <p:spPr bwMode="auto">
          <a:xfrm>
            <a:off x="801687" y="3835400"/>
            <a:ext cx="3657600" cy="2286000"/>
          </a:xfrm>
          <a:prstGeom prst="rect">
            <a:avLst/>
          </a:prstGeom>
          <a:noFill/>
        </p:spPr>
      </p:pic>
      <p:pic>
        <p:nvPicPr>
          <p:cNvPr id="1051156016" name="Image 33807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2700336" y="1268412"/>
            <a:ext cx="3657600" cy="2286000"/>
          </a:xfrm>
          <a:prstGeom prst="rect">
            <a:avLst/>
          </a:prstGeom>
          <a:noFill/>
        </p:spPr>
      </p:pic>
      <p:pic>
        <p:nvPicPr>
          <p:cNvPr id="11156287" name="Image 33808"/>
          <p:cNvPicPr>
            <a:picLocks noGrp="1" noChangeAspect="1"/>
          </p:cNvPicPr>
          <p:nvPr/>
        </p:nvPicPr>
        <p:blipFill>
          <a:blip r:embed="rId4"/>
          <a:stretch/>
        </p:blipFill>
        <p:spPr bwMode="auto">
          <a:xfrm>
            <a:off x="827087" y="3860800"/>
            <a:ext cx="3657600" cy="2286000"/>
          </a:xfrm>
          <a:prstGeom prst="rect">
            <a:avLst/>
          </a:prstGeom>
          <a:noFill/>
        </p:spPr>
      </p:pic>
      <p:pic>
        <p:nvPicPr>
          <p:cNvPr id="642185628" name="Image 33809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2725737" y="1293812"/>
            <a:ext cx="3657600" cy="2286000"/>
          </a:xfrm>
          <a:prstGeom prst="rect">
            <a:avLst/>
          </a:prstGeom>
          <a:noFill/>
        </p:spPr>
      </p:pic>
      <p:pic>
        <p:nvPicPr>
          <p:cNvPr id="1421546911" name="Image 33810"/>
          <p:cNvPicPr>
            <a:picLocks noGrp="1" noChangeAspect="1"/>
          </p:cNvPicPr>
          <p:nvPr/>
        </p:nvPicPr>
        <p:blipFill>
          <a:blip r:embed="rId5"/>
          <a:stretch/>
        </p:blipFill>
        <p:spPr bwMode="auto">
          <a:xfrm>
            <a:off x="5003800" y="3860800"/>
            <a:ext cx="3657600" cy="2286000"/>
          </a:xfrm>
          <a:prstGeom prst="rect">
            <a:avLst/>
          </a:prstGeom>
          <a:noFill/>
        </p:spPr>
      </p:pic>
      <p:pic>
        <p:nvPicPr>
          <p:cNvPr id="497318306" name="Image 33811"/>
          <p:cNvPicPr>
            <a:picLocks noGrp="1" noChangeAspect="1"/>
          </p:cNvPicPr>
          <p:nvPr/>
        </p:nvPicPr>
        <p:blipFill>
          <a:blip r:embed="rId4"/>
          <a:stretch/>
        </p:blipFill>
        <p:spPr bwMode="auto">
          <a:xfrm>
            <a:off x="827087" y="3860800"/>
            <a:ext cx="3657600" cy="2286000"/>
          </a:xfrm>
          <a:prstGeom prst="rect">
            <a:avLst/>
          </a:prstGeom>
          <a:noFill/>
        </p:spPr>
      </p:pic>
      <p:pic>
        <p:nvPicPr>
          <p:cNvPr id="452521040" name="Image 33812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2725737" y="1293812"/>
            <a:ext cx="3657600" cy="2286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0361343" name="Shape 34817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23</a:t>
            </a:fld>
            <a:endParaRPr/>
          </a:p>
        </p:txBody>
      </p:sp>
      <p:sp>
        <p:nvSpPr>
          <p:cNvPr id="1051684496" name="Shape 34818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Radar Imaging</a:t>
            </a:r>
            <a:endParaRPr/>
          </a:p>
        </p:txBody>
      </p:sp>
      <p:pic>
        <p:nvPicPr>
          <p:cNvPr id="1561110864" name="Image 34819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785811" y="1571625"/>
            <a:ext cx="7391400" cy="4800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920971" name="Shape 35841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24</a:t>
            </a:fld>
            <a:endParaRPr/>
          </a:p>
        </p:txBody>
      </p:sp>
      <p:sp>
        <p:nvSpPr>
          <p:cNvPr id="911464781" name="Shape 35842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>
                <a:solidFill>
                  <a:srgbClr val="333399"/>
                </a:solidFill>
                <a:latin typeface="Times New Roman"/>
                <a:ea typeface="Noto Sans CJK SC"/>
              </a:rPr>
              <a:t>Speech Recognition</a:t>
            </a:r>
            <a:endParaRPr/>
          </a:p>
        </p:txBody>
      </p:sp>
      <p:pic>
        <p:nvPicPr>
          <p:cNvPr id="280770482" name="Image 35843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857250" y="1428750"/>
            <a:ext cx="7572375" cy="4800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6881414" name="Shape 36865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25</a:t>
            </a:fld>
            <a:endParaRPr/>
          </a:p>
        </p:txBody>
      </p:sp>
      <p:sp>
        <p:nvSpPr>
          <p:cNvPr id="75712066" name="Shape 36866"/>
          <p:cNvSpPr txBox="1">
            <a:spLocks noGrp="1" noChangeShapeType="1"/>
          </p:cNvSpPr>
          <p:nvPr/>
        </p:nvSpPr>
        <p:spPr bwMode="auto">
          <a:xfrm>
            <a:off x="1143000" y="285750"/>
            <a:ext cx="7288212" cy="7620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AU" sz="4400" b="1" i="0" u="none">
                <a:solidFill>
                  <a:srgbClr val="3333CC"/>
                </a:solidFill>
                <a:latin typeface="Times New Roman"/>
                <a:ea typeface="Noto Sans CJK SC"/>
              </a:rPr>
              <a:t>Finger print</a:t>
            </a:r>
            <a:endParaRPr/>
          </a:p>
        </p:txBody>
      </p:sp>
      <p:pic>
        <p:nvPicPr>
          <p:cNvPr id="2097870808" name="Image 36867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1000125" y="1714500"/>
            <a:ext cx="7143750" cy="4286250"/>
          </a:xfrm>
          <a:prstGeom prst="rect">
            <a:avLst/>
          </a:prstGeom>
          <a:noFill/>
        </p:spPr>
      </p:pic>
      <p:sp>
        <p:nvSpPr>
          <p:cNvPr id="549908815" name="Shape 36868"/>
          <p:cNvSpPr txBox="1">
            <a:spLocks noGrp="1" noChangeShapeType="1"/>
          </p:cNvSpPr>
          <p:nvPr/>
        </p:nvSpPr>
        <p:spPr bwMode="auto">
          <a:xfrm>
            <a:off x="2746375" y="6096000"/>
            <a:ext cx="2449512" cy="460375"/>
          </a:xfrm>
          <a:prstGeom prst="rect">
            <a:avLst/>
          </a:prstGeom>
          <a:noFill/>
        </p:spPr>
        <p:txBody>
          <a:bodyPr wrap="none" anchor="t">
            <a:spAutoFit/>
          </a:bodyPr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l">
              <a:lnSpc>
                <a:spcPct val="10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AU">
                <a:latin typeface="Arial"/>
              </a:rPr>
              <a:t>fingerprint image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1764831" name="Shape 37889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26</a:t>
            </a:fld>
            <a:endParaRPr/>
          </a:p>
        </p:txBody>
      </p:sp>
      <p:sp>
        <p:nvSpPr>
          <p:cNvPr id="1521810057" name="Shape 37890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Signature Verification</a:t>
            </a:r>
            <a:endParaRPr/>
          </a:p>
        </p:txBody>
      </p:sp>
      <p:pic>
        <p:nvPicPr>
          <p:cNvPr id="1198071123" name="Image 37891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857250" y="1285875"/>
            <a:ext cx="7620000" cy="52863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215811" name="Shape 38913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27</a:t>
            </a:fld>
            <a:endParaRPr/>
          </a:p>
        </p:txBody>
      </p:sp>
      <p:sp>
        <p:nvSpPr>
          <p:cNvPr id="1256006799" name="Shape 38914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Face Recognition</a:t>
            </a:r>
            <a:endParaRPr/>
          </a:p>
        </p:txBody>
      </p:sp>
      <p:pic>
        <p:nvPicPr>
          <p:cNvPr id="862166470" name="Image 38915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685800" y="1500187"/>
            <a:ext cx="7391400" cy="505301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4528033" name="Shape 39937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28</a:t>
            </a:fld>
            <a:endParaRPr/>
          </a:p>
        </p:txBody>
      </p:sp>
      <p:sp>
        <p:nvSpPr>
          <p:cNvPr id="2021099746" name="Shape 39938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Target Recognition</a:t>
            </a:r>
            <a:endParaRPr/>
          </a:p>
        </p:txBody>
      </p:sp>
      <p:pic>
        <p:nvPicPr>
          <p:cNvPr id="669896342" name="Image 39939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700087" y="2209800"/>
            <a:ext cx="3490912" cy="3505199"/>
          </a:xfrm>
          <a:prstGeom prst="rect">
            <a:avLst/>
          </a:prstGeom>
          <a:noFill/>
        </p:spPr>
      </p:pic>
      <p:pic>
        <p:nvPicPr>
          <p:cNvPr id="1064244582" name="Image 39940"/>
          <p:cNvPicPr>
            <a:picLocks noGrp="1" noChangeAspect="1"/>
          </p:cNvPicPr>
          <p:nvPr/>
        </p:nvPicPr>
        <p:blipFill>
          <a:blip r:embed="rId4"/>
          <a:stretch/>
        </p:blipFill>
        <p:spPr bwMode="auto">
          <a:xfrm>
            <a:off x="4643437" y="2205037"/>
            <a:ext cx="3490912" cy="3505199"/>
          </a:xfrm>
          <a:prstGeom prst="rect">
            <a:avLst/>
          </a:prstGeom>
          <a:noFill/>
        </p:spPr>
      </p:pic>
      <p:pic>
        <p:nvPicPr>
          <p:cNvPr id="75255252" name="Image 39941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684212" y="2205037"/>
            <a:ext cx="3490912" cy="3505199"/>
          </a:xfrm>
          <a:prstGeom prst="rect">
            <a:avLst/>
          </a:prstGeom>
          <a:noFill/>
        </p:spPr>
      </p:pic>
      <p:pic>
        <p:nvPicPr>
          <p:cNvPr id="467223033" name="Image 39942"/>
          <p:cNvPicPr>
            <a:picLocks noGrp="1" noChangeAspect="1"/>
          </p:cNvPicPr>
          <p:nvPr/>
        </p:nvPicPr>
        <p:blipFill>
          <a:blip r:embed="rId4"/>
          <a:stretch/>
        </p:blipFill>
        <p:spPr bwMode="auto">
          <a:xfrm>
            <a:off x="4627562" y="2200275"/>
            <a:ext cx="3490912" cy="35051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3535971" name="Shape 40961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29</a:t>
            </a:fld>
            <a:endParaRPr/>
          </a:p>
        </p:txBody>
      </p:sp>
      <p:sp>
        <p:nvSpPr>
          <p:cNvPr id="1504692196" name="Shape 40962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Robotics vision</a:t>
            </a:r>
            <a:endParaRPr/>
          </a:p>
        </p:txBody>
      </p:sp>
      <p:pic>
        <p:nvPicPr>
          <p:cNvPr id="1345969425" name="Image 40963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1143000" y="1500187"/>
            <a:ext cx="6629400" cy="4876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972257" name="Shape 6145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3</a:t>
            </a:fld>
            <a:endParaRPr/>
          </a:p>
        </p:txBody>
      </p:sp>
      <p:sp>
        <p:nvSpPr>
          <p:cNvPr id="1585073282" name="Shape 6146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tr-TR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What is Learning</a:t>
            </a: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?</a:t>
            </a:r>
            <a:endParaRPr/>
          </a:p>
        </p:txBody>
      </p:sp>
      <p:sp>
        <p:nvSpPr>
          <p:cNvPr id="1900873015" name="Shape 6147"/>
          <p:cNvSpPr txBox="1">
            <a:spLocks noGrp="1" noChangeShapeType="1"/>
          </p:cNvSpPr>
          <p:nvPr/>
        </p:nvSpPr>
        <p:spPr bwMode="auto">
          <a:xfrm>
            <a:off x="755650" y="1487487"/>
            <a:ext cx="7772400" cy="4760912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342900" lvl="0" indent="-341313" algn="just"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742950" lvl="1" indent="-284163" algn="just"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tr-TR" sz="2800">
                <a:solidFill>
                  <a:srgbClr val="3333FF"/>
                </a:solidFill>
                <a:latin typeface="Times New Roman"/>
                <a:ea typeface="Noto Sans CJK SC"/>
              </a:rPr>
              <a:t>“T</a:t>
            </a:r>
            <a:r>
              <a:rPr lang="en-US" sz="2800">
                <a:solidFill>
                  <a:srgbClr val="3333FF"/>
                </a:solidFill>
                <a:latin typeface="Times New Roman"/>
                <a:ea typeface="Noto Sans CJK SC"/>
              </a:rPr>
              <a:t>o gain </a:t>
            </a:r>
            <a:r>
              <a:rPr lang="en-US" sz="2800" b="1" i="0" u="none">
                <a:solidFill>
                  <a:srgbClr val="3333FF"/>
                </a:solidFill>
                <a:latin typeface="Times New Roman"/>
                <a:ea typeface="Noto Sans CJK SC"/>
              </a:rPr>
              <a:t>knowledge</a:t>
            </a:r>
            <a:r>
              <a:rPr lang="en-US" sz="2800">
                <a:solidFill>
                  <a:srgbClr val="3333FF"/>
                </a:solidFill>
                <a:latin typeface="Times New Roman"/>
                <a:ea typeface="Noto Sans CJK SC"/>
              </a:rPr>
              <a:t> </a:t>
            </a:r>
            <a:r>
              <a:rPr lang="tr-TR" sz="2800">
                <a:solidFill>
                  <a:srgbClr val="3333FF"/>
                </a:solidFill>
                <a:latin typeface="Times New Roman"/>
                <a:ea typeface="Noto Sans CJK SC"/>
              </a:rPr>
              <a:t>or </a:t>
            </a:r>
            <a:r>
              <a:rPr lang="en-US" sz="2800" b="1" i="0" u="none">
                <a:solidFill>
                  <a:srgbClr val="3333FF"/>
                </a:solidFill>
                <a:latin typeface="Times New Roman"/>
                <a:ea typeface="Noto Sans CJK SC"/>
              </a:rPr>
              <a:t>understanding</a:t>
            </a:r>
            <a:r>
              <a:rPr lang="en-US" sz="2800">
                <a:solidFill>
                  <a:srgbClr val="3333FF"/>
                </a:solidFill>
                <a:latin typeface="Times New Roman"/>
                <a:ea typeface="Noto Sans CJK SC"/>
              </a:rPr>
              <a:t> of, or </a:t>
            </a:r>
            <a:r>
              <a:rPr lang="en-US" sz="2800" b="1" i="0" u="none">
                <a:solidFill>
                  <a:srgbClr val="3333FF"/>
                </a:solidFill>
                <a:latin typeface="Times New Roman"/>
                <a:ea typeface="Noto Sans CJK SC"/>
              </a:rPr>
              <a:t>skill</a:t>
            </a:r>
            <a:r>
              <a:rPr lang="en-US" sz="2800">
                <a:solidFill>
                  <a:srgbClr val="3333FF"/>
                </a:solidFill>
                <a:latin typeface="Times New Roman"/>
                <a:ea typeface="Noto Sans CJK SC"/>
              </a:rPr>
              <a:t> in </a:t>
            </a:r>
            <a:r>
              <a:rPr lang="en-US" sz="2800" b="1" i="0" u="none">
                <a:solidFill>
                  <a:srgbClr val="3333FF"/>
                </a:solidFill>
                <a:latin typeface="Times New Roman"/>
                <a:ea typeface="Noto Sans CJK SC"/>
              </a:rPr>
              <a:t>by</a:t>
            </a:r>
            <a:r>
              <a:rPr lang="en-US" sz="2800" b="1" i="0" u="none">
                <a:latin typeface="Times New Roman"/>
                <a:ea typeface="Noto Sans CJK SC"/>
              </a:rPr>
              <a:t> </a:t>
            </a:r>
            <a:r>
              <a:rPr lang="en-US" sz="2800" b="1" i="0" u="none">
                <a:solidFill>
                  <a:srgbClr val="3333FF"/>
                </a:solidFill>
                <a:latin typeface="Times New Roman"/>
                <a:ea typeface="Noto Sans CJK SC"/>
              </a:rPr>
              <a:t>study</a:t>
            </a:r>
            <a:r>
              <a:rPr lang="en-US" sz="2800">
                <a:solidFill>
                  <a:srgbClr val="3333FF"/>
                </a:solidFill>
                <a:latin typeface="Times New Roman"/>
                <a:ea typeface="Noto Sans CJK SC"/>
              </a:rPr>
              <a:t>, </a:t>
            </a:r>
            <a:r>
              <a:rPr lang="en-US" sz="2800" b="1" i="0" u="none">
                <a:solidFill>
                  <a:srgbClr val="3333FF"/>
                </a:solidFill>
                <a:latin typeface="Times New Roman"/>
                <a:ea typeface="Noto Sans CJK SC"/>
              </a:rPr>
              <a:t>instruction</a:t>
            </a:r>
            <a:r>
              <a:rPr lang="en-US" sz="2800">
                <a:solidFill>
                  <a:srgbClr val="3333FF"/>
                </a:solidFill>
                <a:latin typeface="Times New Roman"/>
                <a:ea typeface="Noto Sans CJK SC"/>
              </a:rPr>
              <a:t> or </a:t>
            </a:r>
            <a:r>
              <a:rPr lang="en-US" sz="2800" b="1" i="0" u="none">
                <a:solidFill>
                  <a:srgbClr val="3333FF"/>
                </a:solidFill>
                <a:latin typeface="Times New Roman"/>
                <a:ea typeface="Noto Sans CJK SC"/>
              </a:rPr>
              <a:t>experience''</a:t>
            </a:r>
            <a:r>
              <a:rPr lang="en-US" sz="2800">
                <a:latin typeface="Times New Roman"/>
                <a:ea typeface="Noto Sans CJK SC"/>
              </a:rPr>
              <a:t> </a:t>
            </a:r>
            <a:endParaRPr/>
          </a:p>
          <a:p>
            <a:pPr marL="1143000" lvl="2" indent="-228600" algn="just"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>
                <a:latin typeface="Times New Roman"/>
                <a:ea typeface="Noto Sans CJK SC"/>
              </a:rPr>
              <a:t>Learning a set of new facts. </a:t>
            </a:r>
            <a:endParaRPr/>
          </a:p>
          <a:p>
            <a:pPr marL="1143000" lvl="2" indent="-228600" algn="just"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>
                <a:latin typeface="Times New Roman"/>
                <a:ea typeface="Noto Sans CJK SC"/>
              </a:rPr>
              <a:t>Learning HOW to do something .</a:t>
            </a:r>
            <a:endParaRPr/>
          </a:p>
          <a:p>
            <a:pPr marL="1143000" lvl="2" indent="-228600" algn="just"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50000"/>
              <a:buFont typeface="Wingdings"/>
              <a:buChar char="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>
                <a:latin typeface="Times New Roman"/>
                <a:ea typeface="Noto Sans CJK SC"/>
              </a:rPr>
              <a:t>Improving ability of something already learned.</a:t>
            </a:r>
            <a:endParaRPr/>
          </a:p>
          <a:p>
            <a:pPr marL="1143000" lvl="2" indent="-227013" algn="just">
              <a:spcBef>
                <a:spcPts val="70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1143000" lvl="2" indent="-227013" algn="just"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342900" lvl="0" indent="-341313" algn="just"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800">
                <a:latin typeface="Times New Roman"/>
                <a:ea typeface="Noto Sans CJK SC"/>
              </a:rPr>
              <a:t> </a:t>
            </a:r>
            <a:endParaRPr/>
          </a:p>
          <a:p>
            <a:pPr marL="342900" lvl="0" indent="-341313" algn="l">
              <a:spcBef>
                <a:spcPts val="45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155484" name="Shape 41985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30</a:t>
            </a:fld>
            <a:endParaRPr/>
          </a:p>
        </p:txBody>
      </p:sp>
      <p:sp>
        <p:nvSpPr>
          <p:cNvPr id="2006091936" name="Shape 41986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Traffic Monitoring</a:t>
            </a:r>
            <a:endParaRPr/>
          </a:p>
        </p:txBody>
      </p:sp>
      <p:pic>
        <p:nvPicPr>
          <p:cNvPr id="262197288" name="Image 41987"/>
          <p:cNvPicPr>
            <a:picLocks noGrp="1" noChangeAspect="1"/>
          </p:cNvPicPr>
          <p:nvPr/>
        </p:nvPicPr>
        <p:blipFill>
          <a:blip r:embed="rId3"/>
          <a:stretch/>
        </p:blipFill>
        <p:spPr bwMode="auto">
          <a:xfrm>
            <a:off x="762000" y="2062162"/>
            <a:ext cx="3863975" cy="4186237"/>
          </a:xfrm>
          <a:prstGeom prst="rect">
            <a:avLst/>
          </a:prstGeom>
          <a:noFill/>
        </p:spPr>
      </p:pic>
      <p:pic>
        <p:nvPicPr>
          <p:cNvPr id="370481110" name="Image 41988"/>
          <p:cNvPicPr>
            <a:picLocks noGrp="1" noChangeAspect="1"/>
          </p:cNvPicPr>
          <p:nvPr/>
        </p:nvPicPr>
        <p:blipFill>
          <a:blip r:embed="rId4"/>
          <a:stretch/>
        </p:blipFill>
        <p:spPr bwMode="auto">
          <a:xfrm>
            <a:off x="4800600" y="2143125"/>
            <a:ext cx="3810000" cy="4114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:random/>
      </p:transition>
    </mc:Choice>
    <mc:Fallback xmlns:w="http://schemas.openxmlformats.org/wordprocessingml/2006/main" xmlns:m="http://schemas.openxmlformats.org/officeDocument/2006/math" xmlns="">
      <p:transition spd="med" advClick="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926007" name="Shape 43010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31</a:t>
            </a:fld>
            <a:endParaRPr/>
          </a:p>
        </p:txBody>
      </p:sp>
      <p:pic>
        <p:nvPicPr>
          <p:cNvPr id="1797160493" name="Picture 179716049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804516"/>
            <a:ext cx="9143999" cy="5248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305438" name="Shape 43010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799" y="6324599"/>
            <a:ext cx="1904999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fld id="{7FDC84B2-850D-9975-5DF3-31E6CD7729F2}" type="slidenum">
              <a:rPr lang="ro-RO" sz="1400"/>
              <a:t>32</a:t>
            </a:fld>
            <a:endParaRPr/>
          </a:p>
        </p:txBody>
      </p:sp>
      <p:pic>
        <p:nvPicPr>
          <p:cNvPr id="233159733" name="Picture 23315973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09120" y="1860549"/>
            <a:ext cx="7808544" cy="2722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681693" name="Shape 7169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4</a:t>
            </a:fld>
            <a:endParaRPr/>
          </a:p>
        </p:txBody>
      </p:sp>
      <p:sp>
        <p:nvSpPr>
          <p:cNvPr id="1174438117" name="Shape 7170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4</a:t>
            </a:fld>
            <a:endParaRPr/>
          </a:p>
        </p:txBody>
      </p:sp>
      <p:sp>
        <p:nvSpPr>
          <p:cNvPr id="1071760860" name="Shape 7171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What is Machine Learning?</a:t>
            </a:r>
            <a:endParaRPr/>
          </a:p>
        </p:txBody>
      </p:sp>
      <p:sp>
        <p:nvSpPr>
          <p:cNvPr id="140219168" name="Shape 7172"/>
          <p:cNvSpPr txBox="1">
            <a:spLocks noGrp="1" noChangeShapeType="1"/>
          </p:cNvSpPr>
          <p:nvPr/>
        </p:nvSpPr>
        <p:spPr bwMode="auto">
          <a:xfrm>
            <a:off x="1182687" y="1487487"/>
            <a:ext cx="7772400" cy="4760912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341311" lvl="0" indent="-341311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>
                <a:latin typeface="Times New Roman"/>
                <a:ea typeface="Noto Sans CJK SC"/>
              </a:rPr>
              <a:t>Machine Learning is the study of methods for programming computers to learn.</a:t>
            </a:r>
            <a:endParaRPr/>
          </a:p>
          <a:p>
            <a:pPr marL="341311" lvl="0" indent="-341311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341311" lvl="0" indent="-341311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>
                <a:latin typeface="Times New Roman"/>
                <a:ea typeface="Noto Sans CJK SC"/>
              </a:rPr>
              <a:t>Building machines that automatically learn from experience.</a:t>
            </a:r>
            <a:endParaRPr/>
          </a:p>
          <a:p>
            <a:pPr marL="341311" lvl="0" indent="-341311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341311" lvl="0" indent="-341311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341311" lvl="0" indent="-341311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/>
              <a:buChar char="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>
                <a:latin typeface="Times New Roman"/>
                <a:ea typeface="Noto Sans CJK SC"/>
              </a:rPr>
              <a:t>Machine learning usually refers to the changes in systems that perform tasks associated with artificial intelligence AI Such tasks involve recognition, diagnosis,  planning, robot control, prediction, etc.</a:t>
            </a:r>
            <a:endParaRPr/>
          </a:p>
          <a:p>
            <a:pPr marL="341311" lvl="0" indent="-341311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40400" name="Shape 7169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799" y="6324599"/>
            <a:ext cx="1904999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fld id="{9D2B9156-CA20-D508-D251-AB81813299D8}" type="slidenum">
              <a:rPr lang="ro-RO" sz="1400"/>
              <a:t>5</a:t>
            </a:fld>
            <a:endParaRPr/>
          </a:p>
        </p:txBody>
      </p:sp>
      <p:sp>
        <p:nvSpPr>
          <p:cNvPr id="50420088" name="Shape 7170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799" y="6324599"/>
            <a:ext cx="1904999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fld id="{F23A361C-F4CE-BB75-C786-6914D6906546}" type="slidenum">
              <a:rPr lang="ro-RO" sz="1400"/>
              <a:t>5</a:t>
            </a:fld>
            <a:endParaRPr/>
          </a:p>
        </p:txBody>
      </p:sp>
      <p:sp>
        <p:nvSpPr>
          <p:cNvPr id="2068449135" name="Shape 7171"/>
          <p:cNvSpPr txBox="1">
            <a:spLocks noGrp="1" noChangeShapeType="1"/>
          </p:cNvSpPr>
          <p:nvPr/>
        </p:nvSpPr>
        <p:spPr bwMode="auto">
          <a:xfrm>
            <a:off x="1150936" y="152399"/>
            <a:ext cx="7793037" cy="990599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What is Machine Learning?</a:t>
            </a:r>
            <a:endParaRPr/>
          </a:p>
        </p:txBody>
      </p:sp>
      <p:pic>
        <p:nvPicPr>
          <p:cNvPr id="25843556" name="Picture 2584355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4912" y="1689919"/>
            <a:ext cx="6734174" cy="3933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696322" name="Shape 7169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799" y="6324599"/>
            <a:ext cx="1904999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fld id="{B526AF2E-5EA8-5035-6BF4-444C2CCDE136}" type="slidenum">
              <a:rPr lang="ro-RO" sz="1400"/>
              <a:t>6</a:t>
            </a:fld>
            <a:endParaRPr/>
          </a:p>
        </p:txBody>
      </p:sp>
      <p:sp>
        <p:nvSpPr>
          <p:cNvPr id="1731548220" name="Shape 7170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799" y="6324599"/>
            <a:ext cx="1904999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fld id="{2ECDE47E-B631-C241-8307-2D1BED840735}" type="slidenum">
              <a:rPr lang="ro-RO" sz="1400"/>
              <a:t>6</a:t>
            </a:fld>
            <a:endParaRPr/>
          </a:p>
        </p:txBody>
      </p:sp>
      <p:sp>
        <p:nvSpPr>
          <p:cNvPr id="1633123647" name="Shape 7171"/>
          <p:cNvSpPr txBox="1">
            <a:spLocks noGrp="1" noChangeShapeType="1"/>
          </p:cNvSpPr>
          <p:nvPr/>
        </p:nvSpPr>
        <p:spPr bwMode="auto">
          <a:xfrm>
            <a:off x="1150936" y="152399"/>
            <a:ext cx="7793037" cy="990599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What is Machine Learning?</a:t>
            </a:r>
            <a:endParaRPr/>
          </a:p>
        </p:txBody>
      </p:sp>
      <p:pic>
        <p:nvPicPr>
          <p:cNvPr id="1490233122" name="Picture 149023312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29032" y="1628467"/>
            <a:ext cx="6448424" cy="441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9843233" name="Shape 7169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799" y="6324599"/>
            <a:ext cx="1904999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fld id="{5AB6A043-E9B1-080A-FD93-1BC3FB926044}" type="slidenum">
              <a:rPr lang="ro-RO" sz="1400"/>
              <a:t>7</a:t>
            </a:fld>
            <a:endParaRPr/>
          </a:p>
        </p:txBody>
      </p:sp>
      <p:sp>
        <p:nvSpPr>
          <p:cNvPr id="1243569715" name="Shape 7170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799" y="6324599"/>
            <a:ext cx="1904999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fld id="{8666BD27-D61D-9BB3-4E31-E9B6FCBC1AF5}" type="slidenum">
              <a:rPr lang="ro-RO" sz="1400"/>
              <a:t>7</a:t>
            </a:fld>
            <a:endParaRPr/>
          </a:p>
        </p:txBody>
      </p:sp>
      <p:sp>
        <p:nvSpPr>
          <p:cNvPr id="1907270958" name="Shape 7171"/>
          <p:cNvSpPr txBox="1">
            <a:spLocks noGrp="1" noChangeShapeType="1"/>
          </p:cNvSpPr>
          <p:nvPr/>
        </p:nvSpPr>
        <p:spPr bwMode="auto">
          <a:xfrm>
            <a:off x="1150936" y="152399"/>
            <a:ext cx="7793037" cy="990599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399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Noto Sans CJK SC"/>
              </a:rPr>
              <a:t>What is Machine Learning?</a:t>
            </a:r>
            <a:endParaRPr/>
          </a:p>
        </p:txBody>
      </p:sp>
      <p:pic>
        <p:nvPicPr>
          <p:cNvPr id="815361966" name="Picture 81536196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231647"/>
            <a:ext cx="9144000" cy="6394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584257" name="Shape 8194"/>
          <p:cNvSpPr txBox="1">
            <a:spLocks noGrp="1" noChangeShapeType="1"/>
          </p:cNvSpPr>
          <p:nvPr/>
        </p:nvSpPr>
        <p:spPr bwMode="auto">
          <a:xfrm>
            <a:off x="889000" y="120650"/>
            <a:ext cx="7772400" cy="11430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>
                <a:solidFill>
                  <a:srgbClr val="333399"/>
                </a:solidFill>
                <a:latin typeface="Times New Roman"/>
                <a:ea typeface="Noto Sans CJK SC"/>
              </a:rPr>
              <a:t>What is Machine Model?</a:t>
            </a:r>
            <a:endParaRPr/>
          </a:p>
        </p:txBody>
      </p:sp>
      <p:pic>
        <p:nvPicPr>
          <p:cNvPr id="39629480" name="Picture 39629479"/>
          <p:cNvPicPr>
            <a:picLocks noChangeAspect="1"/>
          </p:cNvPicPr>
          <p:nvPr/>
        </p:nvPicPr>
        <p:blipFill>
          <a:blip r:embed="rId3"/>
          <a:srcRect l="8263" t="4231" r="8463" b="12472"/>
          <a:stretch/>
        </p:blipFill>
        <p:spPr bwMode="auto">
          <a:xfrm>
            <a:off x="1936105" y="1333499"/>
            <a:ext cx="4571999" cy="4573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8908046" name="Shape 9217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9</a:t>
            </a:fld>
            <a:endParaRPr/>
          </a:p>
        </p:txBody>
      </p:sp>
      <p:sp>
        <p:nvSpPr>
          <p:cNvPr id="900408898" name="Shape 9218"/>
          <p:cNvSpPr txBox="1">
            <a:spLocks noGrp="1" noChangeShapeType="1"/>
          </p:cNvSpPr>
          <p:nvPr>
            <p:ph type="sldNum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</p:spPr>
        <p:txBody>
          <a:bodyPr lIns="90000" tIns="46800" rIns="90000" bIns="4680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0" lvl="0" indent="0" algn="r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038279B-FC19-497E-A7D1-5ADD9CAF016F}" type="slidenum">
              <a:rPr lang="ro-RO" sz="1400"/>
              <a:t>9</a:t>
            </a:fld>
            <a:endParaRPr/>
          </a:p>
        </p:txBody>
      </p:sp>
      <p:sp>
        <p:nvSpPr>
          <p:cNvPr id="1016441517" name="Shape 9219"/>
          <p:cNvSpPr txBox="1">
            <a:spLocks noGrp="1" noChangeShapeType="1"/>
          </p:cNvSpPr>
          <p:nvPr/>
        </p:nvSpPr>
        <p:spPr bwMode="auto">
          <a:xfrm>
            <a:off x="1150937" y="152400"/>
            <a:ext cx="7793037" cy="9906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lvl="0" algn="ctr"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b="1" i="0" u="none">
                <a:solidFill>
                  <a:srgbClr val="333399"/>
                </a:solidFill>
                <a:latin typeface="Times New Roman"/>
                <a:ea typeface="MS PGothic"/>
              </a:rPr>
              <a:t>Steps in machine learning</a:t>
            </a:r>
            <a:endParaRPr/>
          </a:p>
        </p:txBody>
      </p:sp>
      <p:sp>
        <p:nvSpPr>
          <p:cNvPr id="891793196" name="Shape 9220"/>
          <p:cNvSpPr txBox="1">
            <a:spLocks noGrp="1" noChangeShapeType="1"/>
          </p:cNvSpPr>
          <p:nvPr/>
        </p:nvSpPr>
        <p:spPr bwMode="auto">
          <a:xfrm>
            <a:off x="1182687" y="1487487"/>
            <a:ext cx="7772400" cy="4760912"/>
          </a:xfrm>
          <a:prstGeom prst="rect">
            <a:avLst/>
          </a:prstGeom>
          <a:noFill/>
        </p:spPr>
        <p:txBody>
          <a:bodyPr lIns="91440" tIns="45720" rIns="91440" bIns="45720" anchor="t"/>
          <a:lstStyle>
            <a:lvl1pPr mar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1pPr>
            <a:lvl2pPr marL="742950" indent="4572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2pPr>
            <a:lvl3pPr marL="1143000" indent="9144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3pPr>
            <a:lvl4pPr marL="1600200" indent="13716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4pPr>
            <a:lvl5pPr marL="2057400" indent="18288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2400" b="0" i="0">
                <a:solidFill>
                  <a:srgbClr val="000000"/>
                </a:solidFill>
                <a:latin typeface="+mn-lt"/>
                <a:ea typeface="Times New Roman"/>
              </a:defRPr>
            </a:lvl5pPr>
            <a:lvl6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6pPr>
            <a:lvl7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7pPr>
            <a:lvl8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8pPr>
            <a:lvl9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GB" sz="1800"/>
            </a:lvl9pPr>
          </a:lstStyle>
          <a:p>
            <a:pPr marL="512762" lvl="0" indent="-512762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6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MS PGothic"/>
              </a:rPr>
              <a:t>Data collection.</a:t>
            </a:r>
            <a:endParaRPr/>
          </a:p>
          <a:p>
            <a:pPr marL="512762" lvl="0" indent="-512762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512762" lvl="0" indent="-512762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6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MS PGothic"/>
              </a:rPr>
              <a:t>Representation.</a:t>
            </a:r>
            <a:endParaRPr/>
          </a:p>
          <a:p>
            <a:pPr marL="512762" lvl="0" indent="-512762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512762" lvl="0" indent="-512762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6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MS PGothic"/>
              </a:rPr>
              <a:t>Modeling.</a:t>
            </a:r>
            <a:endParaRPr/>
          </a:p>
          <a:p>
            <a:pPr marL="512762" lvl="0" indent="-512762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512762" lvl="0" indent="-512762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6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MS PGothic"/>
              </a:rPr>
              <a:t>Estimation.</a:t>
            </a:r>
            <a:endParaRPr/>
          </a:p>
          <a:p>
            <a:pPr marL="512762" lvl="0" indent="-512762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  <a:p>
            <a:pPr marL="512762" lvl="0" indent="-512762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6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MS PGothic"/>
              </a:rPr>
              <a:t>Apply Leanred Model to new “test” data</a:t>
            </a:r>
            <a:endParaRPr/>
          </a:p>
          <a:p>
            <a:pPr marL="512762" lvl="0" indent="-512762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6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MS PGothic"/>
              </a:rPr>
              <a:t>Validation</a:t>
            </a:r>
            <a:endParaRPr/>
          </a:p>
          <a:p>
            <a:pPr marL="512762" lvl="0" indent="-512762" algn="just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ct val="60000"/>
              <a:buAutoNum type="arabicParenR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i="0" u="none">
                <a:latin typeface="Times New Roman"/>
                <a:ea typeface="MS PGothic"/>
              </a:rPr>
              <a:t>Deploy the Model</a:t>
            </a:r>
            <a:endParaRPr/>
          </a:p>
          <a:p>
            <a:pPr marL="512762" lvl="0" indent="-512762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Arial"/>
        <a:cs typeface="Arial"/>
      </a:majorFont>
      <a:minorFont>
        <a:latin typeface="Noto Sans CJK SC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Arial"/>
        <a:cs typeface="Arial"/>
      </a:majorFont>
      <a:minorFont>
        <a:latin typeface="Noto Sans CJK SC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AAAAAA"/>
        </a:accent3>
        <a:accent4>
          <a:srgbClr val="DCDCDC"/>
        </a:accent4>
        <a:accent5>
          <a:srgbClr val="DBF1FA"/>
        </a:accent5>
        <a:accent6>
          <a:srgbClr val="4B9DCA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Times New Roman"/>
        <a:ea typeface="Arial"/>
        <a:cs typeface="Arial"/>
      </a:majorFont>
      <a:minorFont>
        <a:latin typeface="Noto Sans CJK SC"/>
        <a:ea typeface="Arial"/>
        <a:cs typeface="Arial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382</Words>
  <Application>Microsoft Office PowerPoint</Application>
  <PresentationFormat>On-screen Show (4:3)</PresentationFormat>
  <Paragraphs>162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Noto Sans CJK SC</vt:lpstr>
      <vt:lpstr>Tahoma</vt:lpstr>
      <vt:lpstr>Times New Roman</vt:lpstr>
      <vt:lpstr>Wingdings</vt:lpstr>
      <vt:lpstr>Default</vt:lpstr>
      <vt:lpstr>Default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Amir Baqerzadeh</cp:lastModifiedBy>
  <cp:revision>460</cp:revision>
  <dcterms:created xsi:type="dcterms:W3CDTF">2004-03-04T05:25:00Z</dcterms:created>
  <dcterms:modified xsi:type="dcterms:W3CDTF">2025-09-08T17:41:42Z</dcterms:modified>
</cp:coreProperties>
</file>