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19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21:07:1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2505 121 5625,'-3'1'365,"0"0"-1,0 0 1,0 0-1,-1-1 0,1 0 1,0 1-1,-1-1 1,1 0-1,0-1 1,0 1-1,-1 0 0,-3-2 1,-37-11-677,35 10 562,-5-2-227,0-1 1,1 0-1,-1-1 0,1-1 1,1 0-1,-14-11 0,-18-12 426,39 29-361,1-1 1,-1 1-1,0 0 1,1 1-1,-1-1 0,0 1 1,0 0-1,0 0 0,0 0 1,-10 1-1,6 0 10,-1 1-1,1 0 0,-1 1 1,-15 5-1,17-5-91,1-1 0,-1 0 0,1-1 0,-1 1-1,0-2 1,1 1 0,-1-1 0,1 0 0,-14-4 0,14 4 1,-1-1-1,1 1 1,0 0 0,-1 0 0,1 1 0,0 0-1,-1 0 1,1 0 0,-12 4 0,5 1 9,-1 1 0,1 0 0,0 1 1,0 1-1,-20 15 0,15-9 14,1 2-1,1 0 0,-17 20 0,22-20-15,0 0 0,1 1 0,1 0 0,1 1 0,-12 29 0,-26 99 8,46-140-22,-22 94 2,14-56 4,-18 51 0,-20 57 34,33-102-10,8-28-2,0 1 1,-3 29-1,8-38 3,-1 0 0,0 1 0,-1-1 0,0-1 0,-1 1 0,0 0 0,-8 13 0,1-4 72,9-18-63,0 0 0,0 0 1,-1 0-1,1-1 0,-1 1 0,-1-1 0,1 0 0,0 0 0,-1 0 0,-6 5 0,-42 34 383,13-10-246,30-24-165,0 0-1,1 1 0,0-1 1,0 2-1,1-1 0,-8 16 0,-7 9-11,-60 102 48,26-39 161,2-5 44,-7 13-3,45-81-208,-1-2 0,-25 28 1,27-36-5,-2-1 0,-31 22 1,-5 3 86,-127 112 187,136-112-264,-44 50 0,16-1-22,36-41-4,34-46-21,-59 70 71,46-56-54,1-2 0,-2 0 0,-28 19 0,39-30-19,1 1-1,0 0 0,-1 0 0,1 1 1,1-1-1,-1 1 0,0 0 1,1 0-1,0 0 0,-1 0 0,2 0 1,-5 9-1,3 2-9,-2 3-7,6-18 18,0 1-1,0 0 0,0-1 0,-1 1 1,1 0-1,0-1 0,-1 1 0,1-1 1,-1 1-1,1-1 0,0 1 0,-1-1 1,1 1-1,-1-1 0,1 1 0,-1-1 1,0 0-1,0 1 0,-7 0-12,7-1 11,1 0 1,-1 1 0,0-1 0,1 0 0,-1 0-1,1 0 1,-1 0 0,1 0 0,-1 1 0,1-1 0,0 0-1,-1 0 1,1 1 0,-1-1 0,1 0 0,-1 0-1,1 1 1,0-1 0,-1 1 0,1-1 0,0 0 0,-1 1-1,1-1 1,0 1 0,-1-1 0,1 1 0,0 0-1,-29 53-12,27-51 14,1-1 0,0 0-1,0 1 1,0-1 0,0 1 0,0-1 0,0 1 0,1 0 0,-1-1-1,0 4 1,-1 8 2,2-13-2,0-1 1,0 1 0,-1-1-1,1 0 1,0 1 0,0-1-1,-1 0 1,1 1 0,0-1-1,-1 0 1,1 1 0,0-1-1,-1 0 1,1 0-1,-1 1 1,1-1 0,0 0-1,-1 0 1,1 0 0,-1 0-1,1 1 1,-1-1 0,1 0-1,0 0 1,-1 0 0,1 0-1,-1 0 1,1 0 0,-1 0-1,1 0 1,-1-1 0,0 1-4,1 0 1,-1 0 0,0 0 0,0 0 0,1 0 0,-1 1 0,0-1 0,1 0-1,-1 0 1,0 0 0,1 0 0,-1 1 0,0-1 0,1 0 0,-1 1 0,1-1 0,-2 1-1,-37 54-251,39-55 246,0 0-1,0 1 1,0-1 0,0 0 0,0 0 0,-1 1 0,1-1 0,0 0 0,0 0-1,0 0 1,0 1 0,0-1 0,-1 0 0,1 0 0,0 0 0,0 0-1,0 1 1,-1-1 0,1 0 0,0 0 0,0 0 0,0 0 0,-1 0 0,1 0-1,0 0 1,0 0 0,-1 0 0,1 1 0,0-1 0,0 0 0,-1 0-1,1 0 1,0 0 0,0-1 0,-1 1 0,1 0 0,0 0 0,0 0 0,-1 0-1,1 0 1,0 0 0,-2-4-140,0 3-116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21:07:3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3051 543 6801,'-45'-45'2074,"40"40"-1873,0-1 0,1 0 0,0 0 1,-4-8-1,-7-9 274,14 22-435,-1 0 0,1 0 0,0 0-1,-1 0 1,1 0 0,-1 0 0,1 0-1,-1 1 1,1-1 0,-1 0 0,0 1-1,1-1 1,-4 1 0,4-1-15,-1 1 0,1 0 0,0 0 0,-1 0 0,1 0 0,0 1 0,0-1 0,-1 0-1,1 1 1,0-1 0,0 0 0,-3 2 0,3-1-13,-1-1 0,1 1-1,0-1 1,-1 1 0,1-1 0,-1 0-1,1 1 1,-1-1 0,-2 0-1,-1 0-7,0-1 0,1 2 0,-1-1 0,0 0-1,1 1 1,-1 0 0,1 0 0,-1 0 0,1 0-1,0 1 1,-1 0 0,-7 4 0,11-4-2,-1-1 0,0 0-1,0 0 1,0 0 0,0 0 0,-1 0 0,1 0 0,0 0 0,0-1 0,-1 1 0,1-1 0,0 0-1,0 1 1,-4-1 0,-1-1 22,1 0 1,0 0-1,-11-4 0,-6-1 123,1 1 93,14 3-159,0 0-1,1 0 0,-1 1 0,0 0 1,0 0-1,0 1 0,0 0 0,-11 2 1,-3 1-60,19-3-27,0 0-1,0 1 0,-1-1 0,1 1 1,0-1-1,0 1 0,0 0 0,0 1 0,0-1 1,0 0-1,0 1 0,0 0 0,1-1 1,-1 1-1,1 0 0,-5 4 0,-17 19-108,17-19 106,0 2 0,0-1-1,1 1 1,0 0 0,-9 15 0,5-3 61,0 1 0,2 0 0,1 0 0,0 1 0,2 0 0,-4 27 0,8-36-42,-1-1 0,-1 1 1,0-1-1,-1 0 0,0 0 0,-7 13 1,6-13-6,0 1 1,-5 21-1,-4 14 11,5-19-5,7-24 0,1 1 0,-1 0 0,0-1 0,0 1 0,-1-1 0,-5 10 0,-11 11 24,8-11 1,-19 22-1,22-27-9,0 0 0,0 0 0,1 1 0,-7 12 0,-19 49 42,27-52-60,6-18-6,-1 1-1,1-1 1,-1 0 0,1 1-1,-1-1 1,0 0 0,0 0-1,0 0 1,0 0 0,0 0-1,-1 0 1,1 0 0,0 0-1,-1 0 1,0-1 0,1 1-1,-1-1 1,-3 3 0,-12 4 7,14-8-6,0 1 1,0 1-1,0-1 0,0 0 1,0 1-1,1-1 0,-1 1 1,0 0-1,1 0 0,-1 0 0,1 0 1,0 0-1,0 1 0,0-1 1,0 1-1,-2 3 0,-6 10 10,8-14-12,0 1 1,1 0 0,-1 0-1,1 0 1,-2 3 0,-10 23-2,13-25 0,-1 0 0,-1 1 0,1-1 0,-1 0 0,1 1 0,-1-1 0,0 0 0,-1 0 0,1-1 0,-1 1 0,1 0 0,-1-1 0,0 0 0,-6 5 0,8-7 0,-29 24 14,28-24-13,0 1 1,0 0-1,1 0 1,-1 0-1,1 0 1,-1 1-1,1-1 1,0 0-1,0 1 1,0-1-1,0 0 1,0 1-1,0 2 1,0 4 13,-2-1 1,1 1 0,-1-1-1,0 0 1,-9 16 0,7-13 12,0 0 0,-5 16 0,8-17-15,0 1 1,1-1-1,-1 18 0,2-19-10,0 0 0,-1 0 1,0 0-1,0-1 0,-1 1 0,-3 9 0,0-2 2,4-12-3,-1 0-1,1 0 1,-1 0 0,1 0 0,-1 0-1,-3 3 1,-11 5 10,10-7-7,1 1 0,-1 0-1,1 1 1,1-1 0,-6 11-1,-8 10 4,-23 32 12,-40 74 0,79-130-18,0 0-1,0-1 1,0 1-1,0-1 1,-1 0-1,1 1 1,-1-1-1,1 0 1,-1 0-1,0-1 1,0 1-1,0-1 1,0 1-1,0-1 1,-5 1-1,5 0 3,-1-1 0,1 0 0,-1 1-1,1 0 1,-1-1 0,1 2 0,0-1 0,0 0-1,0 0 1,0 1 0,-4 4 0,-4 11 3,7-12-5,1-1 0,-1 1-1,0-1 1,-5 5 0,5-6-1,0 0 0,0 0 0,1 0 0,-1 1 1,1-1-1,0 1 0,0 0 0,1 0 0,-3 7 1,-7 27 15,10-30-13,0 1 0,-1-1-1,0 0 1,-5 9 0,-13 27 6,1-20 9,15-19-10,0 0-1,0 0 1,-5 11 0,8-15-8,0 1 1,0 0 0,0 0 0,0-1 0,-1 0 0,1 1-1,-5 2 1,4-3 0,0 1 0,0 0 0,0-1-1,1 1 1,-3 4 0,0-1 1,3-3-2,0 1 0,0-1-1,0 1 1,0 0 0,0-1-1,-1 6 1,1 1-1,1-6-1,1-1 1,-1 0-1,0 0 0,0 0 0,0 0 1,-1 0-1,1 0 0,-1 0 0,1 0 1,-4 3-1,-4 3-2,1 0 1,-11 7-1,10-9 3,0 1 1,1 0-1,-9 11 0,10-12 4,0 1-1,0-2 0,-1 1 0,0-1 0,0 0 0,-16 9 1,-20 13-4,10 1-20,-33 35 0,58-55 11,-12 21 1,17-24 12,0 1 0,0-1 0,-1-1 0,1 1 0,-1-1 1,-1 1-1,1-1 0,-1-1 0,-10 8 0,-108 45 124,118-54-125,-1 1 0,1 0 0,0 0-1,0 1 1,1-1 0,-1 1 0,1 1 0,-7 8 0,5-4-3,1 0 0,0 0 0,0 1 1,-6 19-1,11-27 3,0 0 0,-1 0 0,1 1 0,-1-1 0,1 0 0,-1 0 0,0-1 0,0 1 0,0 0 0,0-1 1,-1 1-1,-3 3 0,-8 7 26,-4 4 6,15-16-32,1 1 3,0-1 0,0 0 1,0 1-1,0-1 0,0 1 0,0 0 0,1-1 0,-1 1 1,0 0-1,1 0 0,-2 4 0,-1-1 9,0 0 1,0 0-1,-1 0 0,0 0 1,1-1-1,-7 4 1,-33 22 52,33-24-56,-2 2 8,1 0 1,0 0 0,-11 11 0,19-16-16,1-1 1,-1 1 0,1-1-1,-1 0 1,0 1 0,0-2-1,0 1 1,0 0 0,-7 1-1,-5 0 30,-21 2 0,22-4 108,-21 6 0,27-5-73,1 0 1,0 1-1,-11 6 1,16-7-63,-1 0 0,1 0 0,0 1 0,0-1 0,0 1 0,0 0 0,0 0 0,1 0 1,-4 5-1,-5 10-5,5-9-1,0 0-1,0 0 1,-10 10 0,-4-2 10,15-13-11,0 0-1,0 1 1,1-1-1,-1 1 1,-3 6-1,6-9-3,1 1 1,0 0-1,0-1 1,0 1-1,0 0 0,1 0 1,-1-1-1,1 1 1,-1 0-1,1 0 0,0 3 1,0-2-3,0-1 0,0 1 1,-1 0-1,-1 6 0,2-10 4,0 1 1,0-1-1,0 0 0,0 0 0,0 0 0,0 0 1,-1 0-1,1 1 0,0-1 0,0 0 0,0 0 1,0 0-1,0 0 0,0 0 0,0 1 0,0-1 1,0 0-1,-1 0 0,1 0 0,0 0 0,0 0 1,0 0-1,0 0 0,0 0 0,-1 1 0,1-1 0,0 0 1,0 0-1,0 0 0,0 0 0,-1 0 0,1 0 1,0 0-1,0 0 0,0 0 0,0 0 0,-1 0 1,-6-4-20,7 3 8,0 1 1,0 0-1,-1-1 0,1 1 0,0 0 0,0-1 0,-1 1 0,1 0 0,-1 0 0,1 0 0,0-1 1,-1 1-1,1 0 0,0 0 0,-1 0 0,1 0 0,-1-1 0,1 1 0,0 0 0,-1 0 0,1 0 1,-1 0-1,1 0 0,-1 0 0,1 0 0,0 0 0,-1 1 0,1-1 0,-1 0 0,1 0 0,-1 0 1,14-12-5,1 1 0,24-17 0,-36 27 14,1-1 0,0 1 0,0-1 1,-1 1-1,1 0 0,0 0 1,0 1-1,0-1 0,4 0 0,-5 1 2,0 0 0,0-1 0,0 1 0,0-1 0,0 1 0,0-1 0,0 0 0,2-1 0,-1 1 0,0-1 0,-1 0 0,1 0 0,-1 0 1,0 0-1,0 0 0,0 0 0,0-1 0,0 1 0,0-1 0,0 1 0,-1-1 0,1 0 0,-1 0 0,0 0 0,1-3 1,5-5 17,-6 10-11,0 0 1,0 0 0,-1 0 0,1-1 0,0 1 0,0 0 0,-1-1 0,1-2 0,-1 4-2,0-1 0,0 1 0,0-1 1,0 1-1,0-1 0,0 1 0,0-1 0,-1 1 0,1-1 1,0 1-1,0-1 0,-1 1 0,1-1 0,0 1 1,-1-1-1,1 1 0,-1-1 0,1 1 0,0 0 0,-1-1 1,1 1-1,-1 0 0,1-1 0,-1 1 0,0 0 0,-19-6 13,13 4-9,-30-6 5,34 7-14,0 1 0,-1-1-1,1 1 1,-1 0 0,1 0 0,-1 1 0,1-1-1,0 1 1,-1-1 0,1 1 0,-4 1 0,-14 3-10,19-5 7,1 0-1,-1 1 1,0-1-1,0 0 1,1-1-1,-1 1 1,0 0 0,1 0-1,-1-1 1,0 1-1,0-1 1,1 0-1,-1 1 1,1-1-1,-1 0 1,1 0-1,-1 0 1,1 0 0,-1 0-1,1 0 1,0 0-1,0-1 1,0 1-1,-1 0 1,1-1-1,0 1 1,1-1-1,-1 1 1,0-1-1,0 0 1,0-2 0,-3-5-7,3 6 4,0-1 0,-1 1 1,0-1-1,0 1 0,0 0 1,-3-5-1,4 6-9,1 1-1,0 0 0,0-1 1,0 1-1,0-1 0,0 1 1,0-1-1,0 1 0,0-1 1,0 1-1,1-1 0,0-1 0,2 2 15,0 0 0,0 1 0,0-1 0,0 1 0,0 0-1,0 0 1,0 0 0,6 1 0,19 4 0,-23-4-1,-1 1 0,1 0 0,-1 0 0,0 0-1,0 0 1,1 1 0,3 3 0,-5-4-1,1 1 1,0-1-1,0 1 0,8 2 1,-1-2-10,1-1 0,-1 0 0,1 0 0,17-1 1,-15-1 6,1 1 1,21 5 0,-28-4 0,1 0 0,-1-1 0,1 0 0,0 0 0,-1-1 0,1 0 0,9-2 0,-14 2 3,0-1 1,0 0-1,0 0 0,0-1 1,-1 1-1,1-1 1,0 0-1,-1 0 1,1 0-1,-1 0 1,1-1-1,-1 1 1,0-1-1,0 0 0,0 0 1,-1 0-1,4-4 1,5-12 9,0-1 1,13-31 0,-13 25-14,16-26 0,-20 41 0,1 0-1,0 0 1,0 1-1,1 0 0,1 1 1,15-13-1,83-56-12,-101 73 17,-1 0 0,1-1 0,-1 0 0,0 0 0,-1-1-1,1 0 1,4-9 0,3-6 5,11-26 0,-6 10-2,50-81 6,-58 104-6,1 0-1,1 1 1,0 0 0,1 1-1,20-16 1,6 1-1,1 1 1,54-26-1,-89 50-1,0 0-1,0 0 0,0-1 1,0 1-1,0-2 0,-1 1 0,1 0 1,-1-1-1,-1 0 0,1 1 0,0-2 1,-1 1-1,0 0 0,-1-1 0,1 1 1,-1-1-1,3-11 0,-3 11 2,1-1-1,5-11 0,2-3-1,-2-8 0,-5 25 0,0-1 0,0 0 0,1 1 0,3-4 0,8-11 1,-6 7-1,0 0 1,1 2-1,12-12 0,-12 14 1,-2 0 0,1-1 0,-1-1 0,0 0-1,7-12 1,7-20 22,-2-1 0,28-89 0,-45 121-21,-2 5 0,1 0 1,0 0-1,5-11 0,-6 15-2,0 1-1,0 0 1,0-1-1,0 1 0,0-1 1,0 1-1,0 0 1,1 0-1,-1 0 0,1 0 1,-1 0-1,0 0 1,1 0-1,0 0 1,-1 0-1,1 1 0,-1-1 1,4 0-1,-1 0 0,0 1 0,0-1 0,0 0 0,-1 0 1,1 0-1,-1-1 0,1 1 0,-1-1 0,1 0 0,-1 0 0,0 0 0,0 0 0,0 0 0,0-1 0,0 0 0,0 1 0,4-7 1,3-6 3,-7 10-3,0 0 1,0 1-1,0-1 0,1 1 0,-1 0 1,1 0-1,8-6 0,53-36-2,-60 42 0,0 1-1,0 0 1,1 0-1,-1 1 1,1-1 0,0 1-1,0 0 1,11-1 0,11-4-2,-25 5 3,1 1 0,-1 0 0,0-1 0,0 0 0,-1 1 0,1-1 0,0 0 0,-1-1 0,1 1 0,2-3 0,21-29 0,-8 9 2,-8 12 1,-4 6-2,0 0 0,0 0 0,7-15 1,-10 17 0,0-1 0,1 1 0,-1 0 0,1 0 0,0 1 0,8-7 0,30-22 15,-10 9-2,-12 9-2,-5 3 7,16-15 1,-26 22-17,-1 0 0,0 0 1,0 0-1,0-1 0,0 1 1,-1-1-1,3-8 0,14-40 20,-11 27-13,15-31 1,-14 36-11,-7 14-1,1-1 0,7-10 0,20-43 2,-26 52 0,1-1 0,-1-1 0,-1 1 0,0-1 1,-1 0-1,0 1 0,2-24 0,0 1 5,-2 16 3,1-36 1,-3 38-8,-1 14-3,1 0 1,-1 0-1,1 0 1,-1 0-1,1 0 1,0 0 0,0 0-1,0 0 1,0 0-1,0 0 1,3-2-1,-3 1 0,1 1 0,-1 0 0,1 0 0,-1-1 0,0 1 0,0-1 0,1-2 0,49-205-16,-47 193 10,2 0 0,-1 0 0,2 0-1,0 1 1,1 0 0,1 0 0,0 1-1,14-18 1,-16 25 1,17-19-15,-2-2 1,25-41-1,-38 53 14,49-93-28,-15 30 17,-38 67 8,1 1 0,15-23 0,-18 30 6,1 1 0,0 0 0,-1 0-1,1 0 1,0 1 0,1-1-1,-1 1 1,1 0 0,-1 0-1,11-4 1,-4 3-8,1 0-1,-1 1 1,15-3 0,-20 5 4,1 0 1,0 1 0,-1-1-1,1 1 1,-1 1 0,1-1-1,12 4 1,8 5-8,-17-5 14,0-1-1,1 0 1,-1-1 0,11 2-1,-18-4 2,0 1 0,0 0 0,-1-1 0,1 1 0,-1 0 0,1 1 0,-1-1 0,1 0 0,-1 1 0,0 0 0,1-1 0,-1 1 0,0 0 0,0 0 0,0 0 0,-1 0 0,1 1 0,0-1 0,-1 0 0,1 1 0,-1-1 0,1 4 0,4 8 3,-1-1-1,7 28 1,-10-34-6,13 58-1,18 58-19,-21-90 15,-6-18 11,-1 0 0,0 0 1,-1 1-1,0 0 0,2 26 1,-6-13 41,-2-30-41,0-1 0,0 1 0,0-1-1,1 1 1,-1 0 0,0 0 0,-1 0 0,1 0-1,-2-1 1,0 2-5,1 1 1,0-1-1,0 1 0,0 0 0,-1 0 1,1 0-1,0 0 0,0 0 0,1 1 0,-1 0 1,0-1-1,-3 4 0,-20 11-5,24-17-8,1 1 0,0 0 0,0 0 0,0 0 0,0-1 1,0 1-1,0 0 0,0-1 0,0 1 0,0-1 1,0 1-1,0-1 0,0 0 0,0 1 0,0-1 1,1 0-1,-3-1 0,-4-4-86,6 5 117,-1 0-1,1 0 0,0-1 1,0 1-1,0 0 1,1-1-1,-1 1 1,0-1-1,1 1 0,-1-1 1,0 1-1,1-1 1,0 1-1,-1-3 1,-3-9 30,-6-21 27,-11-33 181,18 58-216,0 1 0,-1-1 1,0 1-1,-1 0 1,-6-9-1,10 16-37,0 0 0,0 0 0,0 0-1,0 0 1,0 0 0,0 0 0,0 0 0,0 0 0,-1 1 0,1-1 0,0 0 0,0 1-1,-1-1 1,1 1 0,0-1 0,-1 1 0,-2 0 0,1 0-1,0 0-1,0 0 1,0 1 0,0-1 0,0 1-1,-3 1 1,4-1-5,0 0-1,0-1 1,-1 1 0,1 0 0,0-1-1,-1 0 1,1 1 0,0-1-1,0 0 1,-1 0 0,1-1-1,0 1 1,-1 0 0,1-1 0,0 1-1,-4-2 1,1-2-7,0 1-1,-1-2 1,2 1 0,-1 0 0,0-1-1,1 0 1,-6-7 0,5 4 11,-1 1 0,-1 1-1,-8-9 1,13 14-6,0-1 0,-1 1 0,1-1 0,0 1 0,-1 0 0,1 0 0,0 0-1,-1 0 1,1 0 0,-1 1 0,1-1 0,-1 1 0,0 0 0,1-1 0,-1 1 0,-2 1 0,2-1-18,1 1 1,0-1 0,-1 1 0,1 0 0,0 0 0,-1 0-1,1 0 1,0 1 0,0-1 0,0 1 0,0-1 0,0 1-1,0 0 1,-1 2 0,-4 3-91,-11 18-1,17-23 109,-14 26-99,13-24 98,0 1 1,-1 0-1,1-1 0,-1 1 0,0-1 0,0 0 0,0 0 0,0 0 0,-1 0 1,0 0-1,-7 5 0,4-6 10,1 1 1,-1-1-1,0-1 0,0 1 1,0-1-1,0-1 0,0 1 1,0-1-1,-1 0 0,-9-1 1,12 0-4,-1 1 0,1-1 0,0 1 0,0 0 0,-1 0 0,1 1 0,0 0 0,0 0 1,0 0-1,1 0 0,-1 1 0,0 0 0,1-1 0,0 2 0,-8 5 0,1 5-1,1-1 4,-24 21-1,20-20-2,-18 21-1,-4 6 28,28-33-3,1 1 0,0 0 1,0 0-1,-9 20 0,-17 45 114,22-49-104,-42 104 91,43-100-115,0 1 0,-5 35 0,9-40-10,3-16 0,0 0-1,0-1 1,-1 1 0,-8 13-1,6-12 2,-8 20 0,-15 71 22,14-42-7,-3 11 7,-23 67 26,35-119-37,-2-1 0,0 0 1,-1-1-1,-1 0 0,-18 24 1,-3-4 18,-13 16 5,-40 44 6,67-79-37,4-1 2,0 1-1,2 0 1,0 1-1,0 1 1,-10 28-1,-10 15 12,15-34 44,-2 0 0,-1-1 0,-2-1 0,0 0 0,-33 29 0,-35 27 351,79-72-374,1 0 0,-1 1-1,-13 21 1,-19 41 18,8-14-49,11-17-4,16-29-4,0-1 0,0 0-1,-14 18 1,4-13 8,-1 0 0,-31 22 0,-12 11 39,26-19 17,17-15 13,-27 28 1,41-39-70,-10 11 14,2-1 0,-20 32 0,9-2-16,14-25-5,-1-1 0,-1-1-1,-17 22 1,-3-5 3,-6 5 9,26-26-7,3-3 1,0 1-1,-1-2 1,-1 1 0,0-1 0,-16 12-1,20-18-3,1-1-1,-1 2 1,1-1 0,0 1-1,0 0 1,0 0-1,0 0 1,1 0-1,0 1 1,0 0-1,-3 7 1,3-5 5,1 0 0,-4 13 0,5-14-4,0-1 0,-1 1-1,0-1 1,0 1 0,-4 5 0,-7 6 33,0-1 0,-2 0 0,-19 16 0,30-30-24,0 1 0,-1-1 0,0 0 0,1-1-1,-1 1 1,0-1 0,0 0 0,0-1 0,-1 1 0,-6 0 0,-25 7 53,-48 12-5,68-17-59,13-3-5,0 0 0,0 0 0,1-1-1,-1 0 1,0 0 0,0 0 0,0-1 0,1 1-1,-1-1 1,0 0 0,0 0 0,1-1-1,-8-3 1,-1-2-8,1 0 0,0-2 0,-14-11 0,17 14 13,-79-67 49,84 70-53,0 1-1,0 0 1,0 0-1,0 0 0,0 1 1,-1-1-1,1 1 0,-7-1 1,10 2 1,-11 1-4,12-1 0,0 0 1,0 0 0,0 1-1,-1-1 1,1 0 0,0 0-1,0 0 1,-1 0 0,1 0-1,0 0 1,0 0 0,-1 0-1,1 0 1,0 0 0,0 0-1,-1 0 1,1 0-1,0 0 1,0 0 0,-1 0-1,1 0 1,0 0 0,0 0-1,-1-1 1,1 1 0,0 0-1,0 0 1,0 0 0,-1 0-1,1 0 1,0-1 0,0 1-1,0 0 1,0 0 0,-1 0-1,1-1 1,0 1 0,0 0-1,0 0 1,0 0 0,0-1-1,0 1 1,0 0 0,-1 0-1,1-1 1,0 1-1,0 0 1,0 0 0,0-1-1,0 1 1,0 0 0,0-1-1,-5-22-38,-12-34-1,1 5 23,9 33 11,5 15 9,1 0 0,-1 0 0,1 0 0,0 0 0,0-1-1,0 1 1,1 0 0,-1-1 0,1 1 0,0 0 0,0-1-1,2-6 1,-2 10-1,0 1 0,0-1 0,1 1 0,-1-1 0,0 1-1,1-1 1,-1 1 0,0-1 0,1 1 0,-1 0 0,1-1-1,-1 1 1,0-1 0,1 1 0,-1 0 0,1-1 0,-1 1-1,2 0 1,2-3-22,6-4-19,-8 6 35,1 0 1,-1 0 0,0-1-1,0 1 1,0 0 0,0-1-1,-1 0 1,1 1 0,3-5 0,0-1 4,1-2-3,-6 8 4,0-1-1,1 1 1,-1 0 0,1-1-1,0 1 1,-1 0 0,1 0-1,0 0 1,0-1 0,-1 1-1,1 0 1,2-1 0,1 1 2,-3 2 0,-1-1 0,1 1-1,-1-1 1,1 1 0,-1-1 0,1 1-1,-1-1 1,0 1 0,1-1 0,-1 1 0,0 0-1,1-1 1,-1 1 0,0 0 0,1 0 0,-1 1 1,23 36 3,-15-26-4,-1 1 0,8 19 0,-4 0 31,-10-30-24,0 4-2,1 4-11,0 0 0,7 16-1,-3-10 1,-4-10-1,1 0-1,-1 1 1,1-1 0,0 0-1,1-1 1,-1 1-1,1-1 1,9 11 0,-12-16 4,0 1 0,0 0-1,0 0 1,0 0 0,0-1 0,0 1 0,0 0 0,0-1 0,0 1 0,0-1 0,0 0 0,2 1 0,0 0 0,-1 0 0,1 0 0,-1 0 0,0 0 0,1 1 0,-1-1 0,0 1 1,4 2-1,29 30-33,-33-31-28,0-1 1,1 0-1,-1 0 0,1 0 1,0 0-1,-1 0 0,1-1 1,0 1-1,0-1 1,0 0-1,0 0 0,0 0 1,0 0-1,0 0 0,1-1 1,-1 1-1,0-1 0,0 0 1,1 0-1,-1 0 0,0 0 1,0-1-1,0 1 0,1-1 1,-1 0-1,0 0 1,0 0-1,0 0 0,0-1 1,0 1-1,-1-1 0,1 0 1,0 0-1,-1 0 0,1 0 1,-1 0-1,3-4 0,6-7-334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21:07:3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6457,'4'-27'2413,"-2"17"-2425,1 1 0,8-18 1,-11 27 45,1-1 14,-1 0 1,1 0 0,-1-1 0,0 1 0,1 0 0,-1 0 0,0 0 0,0 0-1,0-1 1,1 1 0,-1 0 0,-1-2 0,3-9 639,2 0-555,1 1 0,7-14 1,-6 14-66,-5 9-62,-1 1 0,1-1 0,0 1 0,0-1 0,0 1 0,0 0 1,0-1-1,1 1 0,-1 0 0,0 0 0,1-1 0,-1 1 0,2-1 0,-2 2 0,0 0-1,-1 0 0,1-1 0,0 1 0,0 0 1,0 0-1,0 0 0,0 0 0,0 0 0,-1 0 0,1 0 1,0 0-1,0 0 0,0 0 0,0 1 0,0-1 1,-1 0-1,3 1 0,1 2 15,-1-1 0,1 1 0,0 1 0,-1-1-1,1 0 1,-1 1 0,3 4 0,5 4 3,-5-6-22,-4-3 0,0-1 0,1 0 0,0 1 0,-1-1 0,1 0 0,0 0 0,0-1 0,5 3 0,-3-2 1,1 1 0,-1-1 0,0 1 1,1 0-1,-1 0 0,5 5 0,16 9 44,-13-11 4,-1 2 1,0 0-1,-1 0 0,0 1 0,0 1 0,-1 0 1,0 0-1,0 1 0,-1 0 0,-1 1 1,10 16-1,-9-14-16,1 0-1,21 23 1,-29-35-33,1 0-1,-1 0 1,1 0-1,0-1 1,0 1 0,0 0-1,4 0 1,-5-1 2,0 0 0,0 0 1,1 0-1,-1 0 0,0 0 1,0 0-1,0 1 0,0-1 1,0 1-1,-1-1 0,1 1 1,2 3-1,-2-1 3,1 0 0,-1-1 0,1 0-1,-1 1 1,1-1 0,4 3 0,-5-4-1,1 1-1,0 0 1,-1 0 0,1-1 0,-1 2-1,0-1 1,2 4 0,22 44 39,27 50 313,-36-72-340,-12-23-12,-1 1 1,0 1-1,0-1 1,3 10-1,-2-4 62,1 0 0,1 0-1,-1 0 1,17 20-1,-13-18 12,0 1 0,10 22 0,-1 4 41,23 58 23,-35-82-123,-1 2 0,-1-1 0,3 27 0,11 53 216,-3-24-9,6 34 30,-9-53-145,9 102 0,-22-85 6,-1-45 26,4 41-1,2-30-91,3 0 0,1 0 0,1-1 1,22 49-1,8 12-50,-26-66-1,-5-10 0,15 27 0,-6-16 0,-11-20 1,1-1-1,0 0 0,13 17 1,-9-16 4,-4-5-2,-1-1 0,0 2 0,0-1 0,0 1 0,6 13 1,9 22 30,-13-28 0,9 22 0,9 36 44,29 76 14,-54-147-81,0 0 0,1 0 0,-1-1 1,1 1-1,5 5 0,-5-5 22,1 0-1,-1 0 1,4 7-1,-2 0 3,-1-1 0,0 1-1,-1 0 1,0 0 0,0 0 0,0 12 0,4 72 87,-6-53-96,0-16-19,-1-14-5,1 0 0,0 0 0,1 0 0,0-1 0,6 20 0,7 6 5,-8-21 1,-1 1 0,0-1 0,4 23 1,-5-5 6,1 1-3,16 58-1,-20-88 4,1 1-1,-1-1 0,1 0 0,1-1 0,-1 1 0,1 0 0,0-1 1,0 0-1,8 6 0,11 13 147,43 56 24,-63-75-184,0 0-1,1-1 0,-1 1 0,6 3 0,-8-7 0,0 1-1,0 0 1,1 0-1,-1 0 1,0-1 0,1 1-1,-1 0 1,0-1 0,1 0-1,-1 1 1,1-1-1,-1 0 1,1 0 0,-1 1-1,1-1 1,-1 0 0,1-1-1,2 1 1,-2-1-1,4 0 2,-1-1 0,0 1 0,11-1 0,-14 2 0,1 1 0,-1-1 0,1 0 0,-1 1-1,1-1 1,-1 1 0,1 0 0,-1 0 0,0 0 0,1 0-1,2 2 1,46 32 13,-28-18-8,1-1 0,35 17 0,-56-31-7,0-1-1,0 0 1,0 0-1,1 0 0,-1 0 1,0 0-1,0 0 1,1-1-1,-1 0 1,0 0-1,1 0 1,-1 0-1,0 0 1,0-1-1,1 1 0,-1-1 1,0 0-1,6-2 1,-3 0 6,0 0 0,0 0-1,0 1 1,1 0 0,-1 0 0,0 1 0,1 0 0,0 0 0,-1 0 0,1 1 0,-1 0 0,1 0-1,0 1 1,6 1 0,2 1 28,1-1 0,-1-1 0,18 0 0,-26-1-17,1 0-1,13 3 1,7 0 43,-28-3-48,1 0 0,-1 0 0,0 1 0,1-1 0,-1 0 0,0 0 0,0 0 1,1 0-1,-1 0 0,0 0 0,0 0 0,1 0 0,-1 0 0,0 0 0,0 0 0,1-1 1,-1 1-1,0 0 0,1 0 0,-1 0 0,0 0 0,0 0 0,0 0 0,1-1 1,-1 1-1,0 0 0,0 0 0,0 0 0,1-1 0,-1 1 0,-9-2 669,3 2-1419,5 1 446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9DA1-2D6D-F0CC-DDAD-F64740C17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C51BA-823E-436E-36B5-7EA26884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49AB-A5C4-6481-EF44-B01A565F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A0DC-937F-C879-046A-60F87103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356B-C562-44D1-57EE-5A47BF40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C261-0D93-A5F4-516A-03D1F594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EDBCF-2CFB-C8E4-B806-65742593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28A9-98A5-9173-8DD4-C5CEECE1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4042D-4780-F00B-A456-6578526A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CEE2-F80A-F3BC-70EA-E9B48AF2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1EC52-9A8A-0C47-0DD2-25103E253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29A75-7E15-CAC6-DF9C-92FD724D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713B-CC61-8ACA-06F8-18270170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F9B6-3602-EE30-C7EF-8672A5A9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469D-ECC6-CFA2-D676-6015356C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E83F-1717-0AD1-8E29-BAB29B5B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FF7-4B0B-A91E-5D31-B1FC75A47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B837B-2A7A-40FD-137B-7CC281A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D563-F69A-BF08-83FE-2C2BABFC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8933-6E80-8D19-3C70-A264DE5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5394-8748-0351-F39E-2B6BC8A4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0867-EF84-2C2D-9C7C-DAB3FDF0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F5E3-5428-7C86-0DA0-CF8484C5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7B9F-D313-604B-B13E-EAE9B1F5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C09B-E77E-1ED0-78B3-FC04131A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3041-DC86-7FBB-1351-D8D305C8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1329-A86F-B206-28B8-E9FFA039A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E94E-4915-DF6A-3971-BD2B495A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A2B8-34C8-8BA9-C233-E604A8CE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C7EE1-95EF-A340-C2CF-F47446F4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43F6C-356C-0468-0548-E64060F6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285D-A15F-6E1C-E49C-E4D6E164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0427-31B2-CF3E-26D7-69D338DAB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956CC-85E7-7F72-6D83-E5A08CE0C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1DFEF-71DA-AAC2-E02D-95FD9EF29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29532-ED7D-F75E-2F2C-631AAE111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1F348-439C-C94A-D6C4-4F86F3D9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D3769-D0ED-02DC-C6C8-2240BB8C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DD794-44B6-12B3-2398-4CD4063E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D41C-F629-B521-53EE-FF3B6D75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0655C-3E1C-7B90-691F-AB7B1491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6F6B1-1B73-8F72-1AD1-C00955B9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48DCA-0CAE-D3DC-ABFB-63410ECB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9FC5F-291A-EB06-3FE9-407C509F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6524B-89EB-F0B2-806D-50CEAA41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BA823-0A85-F38C-8241-4D7BA44B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65CD-6A11-0388-D386-DAFA7A1C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1B76-89CF-6ACA-E356-69CF2E5E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719F-EACE-144B-16ED-52AB9A4C3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AD724-DC87-DB59-4BD3-1A8E95D4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46C0B-FFF7-A9AA-AC31-BD32460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6D4A3-777B-9F0B-2448-B55E3F94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DB49-D465-9446-D4A0-F2CB8980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3C8EF-50D0-60EF-246C-7855D7201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43A4C-E02B-0162-34C1-1360D546F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7081-D3FE-35DD-D2B4-FB11FA80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31C92-F08D-F2A2-E3CC-CF7369F3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968C4-EBDB-5586-5AFF-DA67EC5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93E92-6174-D915-01D2-8739D1DF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E2375-FDC9-6C6A-4A9B-0EC0A067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1795-CE84-7A88-3933-2D39F5B3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F9E72-AA6A-4A4C-9792-AC15085924C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42BA-FC70-252B-4C8C-7E37795DB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326B-4F9D-9A30-CD23-45D4355B0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2A951-0027-41D3-B2CC-B5A26DD5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B245944-D354-ADC9-D363-D8473DE5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32" y="3955192"/>
            <a:ext cx="893025" cy="169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C71AC-4631-1801-B33B-5B635C1A9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8" t="36237" r="89593" b="36151"/>
          <a:stretch/>
        </p:blipFill>
        <p:spPr>
          <a:xfrm>
            <a:off x="1568054" y="1682737"/>
            <a:ext cx="2409825" cy="3686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5E9707-98F8-0B5D-8ED4-CD564439E569}"/>
                  </a:ext>
                </a:extLst>
              </p14:cNvPr>
              <p14:cNvContentPartPr/>
              <p14:nvPr/>
            </p14:nvContentPartPr>
            <p14:xfrm>
              <a:off x="2485672" y="4229152"/>
              <a:ext cx="901800" cy="102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5E9707-98F8-0B5D-8ED4-CD564439E5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7032" y="4220512"/>
                <a:ext cx="91944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1BDA3C-FF49-F86F-2C5E-0B936E97D1CD}"/>
                  </a:ext>
                </a:extLst>
              </p14:cNvPr>
              <p14:cNvContentPartPr/>
              <p14:nvPr/>
            </p14:nvContentPartPr>
            <p14:xfrm>
              <a:off x="2270032" y="4082632"/>
              <a:ext cx="1162800" cy="128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1BDA3C-FF49-F86F-2C5E-0B936E97D1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1032" y="4073632"/>
                <a:ext cx="1180440" cy="13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3C46DF-99D5-6DAA-8CCB-28E0F32ECEE9}"/>
                  </a:ext>
                </a:extLst>
              </p14:cNvPr>
              <p14:cNvContentPartPr/>
              <p14:nvPr/>
            </p14:nvContentPartPr>
            <p14:xfrm>
              <a:off x="2596912" y="3955192"/>
              <a:ext cx="790560" cy="1306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3C46DF-99D5-6DAA-8CCB-28E0F32ECE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7912" y="3946552"/>
                <a:ext cx="808200" cy="1323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9474AF-BFA5-A8FB-7B1F-C6243430251A}"/>
              </a:ext>
            </a:extLst>
          </p:cNvPr>
          <p:cNvSpPr txBox="1"/>
          <p:nvPr/>
        </p:nvSpPr>
        <p:spPr>
          <a:xfrm>
            <a:off x="2999090" y="3470150"/>
            <a:ext cx="13035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</a:p>
        </p:txBody>
      </p:sp>
    </p:spTree>
    <p:extLst>
      <p:ext uri="{BB962C8B-B14F-4D97-AF65-F5344CB8AC3E}">
        <p14:creationId xmlns:p14="http://schemas.microsoft.com/office/powerpoint/2010/main" val="365578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Tuttle</dc:creator>
  <cp:lastModifiedBy>Lisa Tuttle</cp:lastModifiedBy>
  <cp:revision>1</cp:revision>
  <dcterms:created xsi:type="dcterms:W3CDTF">2024-03-01T20:48:15Z</dcterms:created>
  <dcterms:modified xsi:type="dcterms:W3CDTF">2024-03-01T21:15:38Z</dcterms:modified>
</cp:coreProperties>
</file>