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3" r:id="rId3"/>
    <p:sldId id="266" r:id="rId4"/>
    <p:sldId id="267" r:id="rId5"/>
    <p:sldId id="268" r:id="rId6"/>
    <p:sldId id="269" r:id="rId7"/>
    <p:sldId id="271" r:id="rId8"/>
    <p:sldId id="261" r:id="rId9"/>
    <p:sldId id="265" r:id="rId10"/>
    <p:sldId id="256" r:id="rId11"/>
    <p:sldId id="257" r:id="rId12"/>
    <p:sldId id="258" r:id="rId13"/>
    <p:sldId id="259" r:id="rId14"/>
    <p:sldId id="27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04806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2016-02-08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1609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3541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421835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350376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403834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67878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5259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99045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96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4231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08423-45F1-44E4-A2A4-D90A85F005D6}" type="datetimeFigureOut">
              <a:rPr lang="en-CA" smtClean="0"/>
              <a:t>2016-02-08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8890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08423-45F1-44E4-A2A4-D90A85F005D6}" type="datetimeFigureOut">
              <a:rPr lang="en-CA" smtClean="0"/>
              <a:t>2016-02-08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70847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508423-45F1-44E4-A2A4-D90A85F005D6}" type="datetimeFigureOut">
              <a:rPr lang="en-CA" smtClean="0"/>
              <a:t>2016-02-08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43511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8423-45F1-44E4-A2A4-D90A85F005D6}" type="datetimeFigureOut">
              <a:rPr lang="en-CA" smtClean="0"/>
              <a:t>2016-02-08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61804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2016-02-08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6912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2016-02-08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96976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508423-45F1-44E4-A2A4-D90A85F005D6}" type="datetimeFigureOut">
              <a:rPr lang="en-CA" smtClean="0"/>
              <a:t>2016-02-08</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4D1A7B-935C-45BE-A137-28DDDA31387D}" type="slidenum">
              <a:rPr lang="en-CA" smtClean="0"/>
              <a:t>‹#›</a:t>
            </a:fld>
            <a:endParaRPr lang="en-CA"/>
          </a:p>
        </p:txBody>
      </p:sp>
    </p:spTree>
    <p:extLst>
      <p:ext uri="{BB962C8B-B14F-4D97-AF65-F5344CB8AC3E}">
        <p14:creationId xmlns:p14="http://schemas.microsoft.com/office/powerpoint/2010/main" val="1031566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124200" y="3717822"/>
            <a:ext cx="5943600" cy="1655762"/>
          </a:xfrm>
        </p:spPr>
        <p:txBody>
          <a:bodyPr/>
          <a:lstStyle/>
          <a:p>
            <a:pPr algn="ctr"/>
            <a:r>
              <a:rPr lang="en-US" dirty="0" err="1"/>
              <a:t>Dmitrii</a:t>
            </a:r>
            <a:r>
              <a:rPr lang="en-US" dirty="0"/>
              <a:t> </a:t>
            </a:r>
            <a:r>
              <a:rPr lang="en-US" dirty="0" err="1" smtClean="0"/>
              <a:t>Koshkidko</a:t>
            </a:r>
            <a:r>
              <a:rPr lang="en-US" dirty="0" smtClean="0"/>
              <a:t>, Amir Bukhari, </a:t>
            </a:r>
          </a:p>
          <a:p>
            <a:pPr algn="ctr"/>
            <a:r>
              <a:rPr lang="en-US" dirty="0" smtClean="0"/>
              <a:t>Justin Spreitzer, </a:t>
            </a:r>
            <a:r>
              <a:rPr lang="en-US" dirty="0" err="1"/>
              <a:t>Khypee</a:t>
            </a:r>
            <a:r>
              <a:rPr lang="en-US" dirty="0"/>
              <a:t> </a:t>
            </a:r>
            <a:r>
              <a:rPr lang="en-US" dirty="0" err="1" smtClean="0"/>
              <a:t>Mangrobang</a:t>
            </a:r>
            <a:r>
              <a:rPr lang="en-US" dirty="0" smtClean="0"/>
              <a:t> </a:t>
            </a:r>
            <a:endParaRPr lang="en-US" dirty="0"/>
          </a:p>
        </p:txBody>
      </p:sp>
      <p:pic>
        <p:nvPicPr>
          <p:cNvPr id="1026" name="Picture 2" descr="Logo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829726"/>
            <a:ext cx="59436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20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35" y="3050870"/>
            <a:ext cx="2896615" cy="2896615"/>
          </a:xfrm>
          <a:prstGeom prst="rect">
            <a:avLst/>
          </a:prstGeom>
        </p:spPr>
      </p:pic>
      <p:pic>
        <p:nvPicPr>
          <p:cNvPr id="1030" name="Picture 6" descr="http://cliparts.co/cliparts/rcj/raa/rcjraa7K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43" y="2748510"/>
            <a:ext cx="2466474" cy="3187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7358" y="5915275"/>
            <a:ext cx="2598821" cy="369332"/>
          </a:xfrm>
          <a:prstGeom prst="rect">
            <a:avLst/>
          </a:prstGeom>
          <a:noFill/>
        </p:spPr>
        <p:txBody>
          <a:bodyPr wrap="square" rtlCol="0">
            <a:spAutoFit/>
          </a:bodyPr>
          <a:lstStyle/>
          <a:p>
            <a:pPr algn="ctr"/>
            <a:r>
              <a:rPr lang="en-CA" dirty="0" smtClean="0"/>
              <a:t>Students (Clients)</a:t>
            </a:r>
            <a:endParaRPr lang="en-CA" dirty="0"/>
          </a:p>
        </p:txBody>
      </p:sp>
      <p:sp>
        <p:nvSpPr>
          <p:cNvPr id="6" name="TextBox 5"/>
          <p:cNvSpPr txBox="1"/>
          <p:nvPr/>
        </p:nvSpPr>
        <p:spPr>
          <a:xfrm>
            <a:off x="7218112" y="5915275"/>
            <a:ext cx="4367463" cy="923330"/>
          </a:xfrm>
          <a:prstGeom prst="rect">
            <a:avLst/>
          </a:prstGeom>
          <a:noFill/>
        </p:spPr>
        <p:txBody>
          <a:bodyPr wrap="square" rtlCol="0">
            <a:spAutoFit/>
          </a:bodyPr>
          <a:lstStyle/>
          <a:p>
            <a:r>
              <a:rPr lang="en-CA" dirty="0" smtClean="0"/>
              <a:t>Students go to input work as a client would input their steps, teachers mark the work as an administrator would view steps</a:t>
            </a:r>
            <a:endParaRPr lang="en-CA" dirty="0"/>
          </a:p>
        </p:txBody>
      </p:sp>
      <p:sp>
        <p:nvSpPr>
          <p:cNvPr id="7" name="TextBox 6"/>
          <p:cNvSpPr txBox="1"/>
          <p:nvPr/>
        </p:nvSpPr>
        <p:spPr>
          <a:xfrm>
            <a:off x="3729789" y="5947485"/>
            <a:ext cx="2971800" cy="369332"/>
          </a:xfrm>
          <a:prstGeom prst="rect">
            <a:avLst/>
          </a:prstGeom>
          <a:noFill/>
        </p:spPr>
        <p:txBody>
          <a:bodyPr wrap="square" rtlCol="0">
            <a:spAutoFit/>
          </a:bodyPr>
          <a:lstStyle/>
          <a:p>
            <a:r>
              <a:rPr lang="en-CA" dirty="0" smtClean="0"/>
              <a:t>Teachers (Administrator(s))</a:t>
            </a:r>
            <a:endParaRPr lang="en-CA" dirty="0"/>
          </a:p>
        </p:txBody>
      </p:sp>
      <p:sp>
        <p:nvSpPr>
          <p:cNvPr id="8" name="TextBox 7"/>
          <p:cNvSpPr txBox="1"/>
          <p:nvPr/>
        </p:nvSpPr>
        <p:spPr>
          <a:xfrm>
            <a:off x="8493459" y="2681538"/>
            <a:ext cx="3212432" cy="369332"/>
          </a:xfrm>
          <a:prstGeom prst="rect">
            <a:avLst/>
          </a:prstGeom>
          <a:noFill/>
        </p:spPr>
        <p:txBody>
          <a:bodyPr wrap="square" rtlCol="0">
            <a:spAutoFit/>
          </a:bodyPr>
          <a:lstStyle/>
          <a:p>
            <a:pPr algn="ctr"/>
            <a:r>
              <a:rPr lang="en-CA" dirty="0" smtClean="0"/>
              <a:t>Principal (Board members)</a:t>
            </a:r>
            <a:endParaRPr lang="en-CA" dirty="0"/>
          </a:p>
        </p:txBody>
      </p:sp>
      <p:sp>
        <p:nvSpPr>
          <p:cNvPr id="10" name="Title 9"/>
          <p:cNvSpPr>
            <a:spLocks noGrp="1"/>
          </p:cNvSpPr>
          <p:nvPr>
            <p:ph type="title"/>
          </p:nvPr>
        </p:nvSpPr>
        <p:spPr/>
        <p:txBody>
          <a:bodyPr/>
          <a:lstStyle/>
          <a:p>
            <a:pPr algn="l"/>
            <a:r>
              <a:rPr lang="en-CA" dirty="0" smtClean="0"/>
              <a:t>Main Metaphor</a:t>
            </a:r>
            <a:endParaRPr lang="en-CA"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884" y="245531"/>
            <a:ext cx="3248009" cy="24360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7947" y="3377964"/>
            <a:ext cx="2607792" cy="2537311"/>
          </a:xfrm>
          <a:prstGeom prst="rect">
            <a:avLst/>
          </a:prstGeom>
        </p:spPr>
      </p:pic>
    </p:spTree>
    <p:extLst>
      <p:ext uri="{BB962C8B-B14F-4D97-AF65-F5344CB8AC3E}">
        <p14:creationId xmlns:p14="http://schemas.microsoft.com/office/powerpoint/2010/main" val="236746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Students (Clients)</a:t>
            </a:r>
            <a:endParaRPr lang="en-CA" dirty="0"/>
          </a:p>
        </p:txBody>
      </p:sp>
      <p:sp>
        <p:nvSpPr>
          <p:cNvPr id="3" name="Content Placeholder 2"/>
          <p:cNvSpPr>
            <a:spLocks noGrp="1"/>
          </p:cNvSpPr>
          <p:nvPr>
            <p:ph idx="1"/>
          </p:nvPr>
        </p:nvSpPr>
        <p:spPr/>
        <p:txBody>
          <a:bodyPr/>
          <a:lstStyle/>
          <a:p>
            <a:r>
              <a:rPr lang="en-CA" dirty="0" smtClean="0"/>
              <a:t>Upload walking data like a student would submit work for the teacher</a:t>
            </a:r>
          </a:p>
          <a:p>
            <a:r>
              <a:rPr lang="en-CA" dirty="0" smtClean="0"/>
              <a:t>A student can sign up for many events when he or she arrives at school, the same could be said for the client.. When they enter the log in to the website they will be able to sign up for events</a:t>
            </a:r>
          </a:p>
          <a:p>
            <a:r>
              <a:rPr lang="en-CA" dirty="0" smtClean="0"/>
              <a:t>Students go to school to learn, the client will be logged into the website to learn about schizophrenia</a:t>
            </a:r>
            <a:endParaRPr lang="en-CA" dirty="0"/>
          </a:p>
        </p:txBody>
      </p:sp>
    </p:spTree>
    <p:extLst>
      <p:ext uri="{BB962C8B-B14F-4D97-AF65-F5344CB8AC3E}">
        <p14:creationId xmlns:p14="http://schemas.microsoft.com/office/powerpoint/2010/main" val="3200661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Principal (Board Member)</a:t>
            </a:r>
            <a:endParaRPr lang="en-CA" dirty="0"/>
          </a:p>
        </p:txBody>
      </p:sp>
      <p:sp>
        <p:nvSpPr>
          <p:cNvPr id="3" name="Content Placeholder 2"/>
          <p:cNvSpPr>
            <a:spLocks noGrp="1"/>
          </p:cNvSpPr>
          <p:nvPr>
            <p:ph idx="1"/>
          </p:nvPr>
        </p:nvSpPr>
        <p:spPr/>
        <p:txBody>
          <a:bodyPr/>
          <a:lstStyle/>
          <a:p>
            <a:r>
              <a:rPr lang="en-CA" dirty="0" smtClean="0"/>
              <a:t>A board member will be able to log in to the website and view the budget tracker just like a principal of a school would budget the money out for the entire school year</a:t>
            </a:r>
          </a:p>
          <a:p>
            <a:r>
              <a:rPr lang="en-CA" dirty="0" smtClean="0"/>
              <a:t>The principal is in charge of the school just as the board members are in charge of the organization</a:t>
            </a:r>
          </a:p>
        </p:txBody>
      </p:sp>
    </p:spTree>
    <p:extLst>
      <p:ext uri="{BB962C8B-B14F-4D97-AF65-F5344CB8AC3E}">
        <p14:creationId xmlns:p14="http://schemas.microsoft.com/office/powerpoint/2010/main" val="93421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Teacher (Administrator(s))</a:t>
            </a:r>
            <a:endParaRPr lang="en-CA" dirty="0"/>
          </a:p>
        </p:txBody>
      </p:sp>
      <p:sp>
        <p:nvSpPr>
          <p:cNvPr id="3" name="Content Placeholder 2"/>
          <p:cNvSpPr>
            <a:spLocks noGrp="1"/>
          </p:cNvSpPr>
          <p:nvPr>
            <p:ph idx="1"/>
          </p:nvPr>
        </p:nvSpPr>
        <p:spPr/>
        <p:txBody>
          <a:bodyPr/>
          <a:lstStyle/>
          <a:p>
            <a:r>
              <a:rPr lang="en-CA" dirty="0" smtClean="0"/>
              <a:t>The teacher is the one who organizes, updates information, plans events and schedules a day at school</a:t>
            </a:r>
            <a:endParaRPr lang="en-US" dirty="0"/>
          </a:p>
          <a:p>
            <a:r>
              <a:rPr lang="en-US" dirty="0" smtClean="0"/>
              <a:t>The administrator will have ease </a:t>
            </a:r>
            <a:r>
              <a:rPr lang="en-US" dirty="0"/>
              <a:t>of editing </a:t>
            </a:r>
            <a:r>
              <a:rPr lang="en-US" dirty="0" smtClean="0"/>
              <a:t>the site to make </a:t>
            </a:r>
            <a:r>
              <a:rPr lang="en-US" dirty="0"/>
              <a:t>future changes: change pictures, upload files, add calendar events, etc</a:t>
            </a:r>
            <a:r>
              <a:rPr lang="en-US" dirty="0" smtClean="0"/>
              <a:t>. just as a teacher would be in charge of their classroom</a:t>
            </a:r>
            <a:endParaRPr lang="en-US" dirty="0"/>
          </a:p>
          <a:p>
            <a:endParaRPr lang="en-CA" dirty="0"/>
          </a:p>
        </p:txBody>
      </p:sp>
    </p:spTree>
    <p:extLst>
      <p:ext uri="{BB962C8B-B14F-4D97-AF65-F5344CB8AC3E}">
        <p14:creationId xmlns:p14="http://schemas.microsoft.com/office/powerpoint/2010/main" val="2949317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61950"/>
            <a:ext cx="10018713" cy="1752599"/>
          </a:xfrm>
        </p:spPr>
        <p:txBody>
          <a:bodyPr/>
          <a:lstStyle/>
          <a:p>
            <a:r>
              <a:rPr lang="en-CA" dirty="0" smtClean="0"/>
              <a:t>Site Map</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105043" y="1562099"/>
            <a:ext cx="11972696" cy="5175162"/>
          </a:xfrm>
          <a:prstGeom prst="rect">
            <a:avLst/>
          </a:prstGeom>
        </p:spPr>
      </p:pic>
    </p:spTree>
    <p:extLst>
      <p:ext uri="{BB962C8B-B14F-4D97-AF65-F5344CB8AC3E}">
        <p14:creationId xmlns:p14="http://schemas.microsoft.com/office/powerpoint/2010/main" val="54136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Client</a:t>
            </a:r>
            <a:endParaRPr lang="en-US" dirty="0"/>
          </a:p>
        </p:txBody>
      </p:sp>
      <p:sp>
        <p:nvSpPr>
          <p:cNvPr id="3" name="Content Placeholder 2"/>
          <p:cNvSpPr>
            <a:spLocks noGrp="1"/>
          </p:cNvSpPr>
          <p:nvPr>
            <p:ph idx="1"/>
          </p:nvPr>
        </p:nvSpPr>
        <p:spPr/>
        <p:txBody>
          <a:bodyPr>
            <a:normAutofit/>
          </a:bodyPr>
          <a:lstStyle/>
          <a:p>
            <a:r>
              <a:rPr lang="en-US" dirty="0" smtClean="0"/>
              <a:t>Is there any additional information required for the board of </a:t>
            </a:r>
            <a:r>
              <a:rPr lang="en-US" dirty="0" smtClean="0"/>
              <a:t>directors other than meeting schedule and announcements?</a:t>
            </a:r>
            <a:endParaRPr lang="en-US" dirty="0" smtClean="0"/>
          </a:p>
          <a:p>
            <a:r>
              <a:rPr lang="en-CA" dirty="0" smtClean="0"/>
              <a:t>Would you like to have the access to creating accounts or leave it up to the client?</a:t>
            </a:r>
          </a:p>
          <a:p>
            <a:r>
              <a:rPr lang="en-CA" dirty="0" smtClean="0"/>
              <a:t>Will </a:t>
            </a:r>
            <a:r>
              <a:rPr lang="en-CA" dirty="0" smtClean="0"/>
              <a:t>every client that comes into the service be given an account to log into the website?</a:t>
            </a:r>
            <a:endParaRPr lang="en-US" dirty="0"/>
          </a:p>
          <a:p>
            <a:endParaRPr lang="en-US" dirty="0"/>
          </a:p>
        </p:txBody>
      </p:sp>
    </p:spTree>
    <p:extLst>
      <p:ext uri="{BB962C8B-B14F-4D97-AF65-F5344CB8AC3E}">
        <p14:creationId xmlns:p14="http://schemas.microsoft.com/office/powerpoint/2010/main" val="849499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Vmad</a:t>
            </a:r>
            <a:endParaRPr lang="en-US" dirty="0"/>
          </a:p>
        </p:txBody>
      </p:sp>
      <p:sp>
        <p:nvSpPr>
          <p:cNvPr id="3" name="Content Placeholder 2"/>
          <p:cNvSpPr>
            <a:spLocks noGrp="1"/>
          </p:cNvSpPr>
          <p:nvPr>
            <p:ph idx="1"/>
          </p:nvPr>
        </p:nvSpPr>
        <p:spPr/>
        <p:txBody>
          <a:bodyPr>
            <a:normAutofit lnSpcReduction="10000"/>
          </a:bodyPr>
          <a:lstStyle/>
          <a:p>
            <a:r>
              <a:rPr lang="en-US" dirty="0" smtClean="0"/>
              <a:t>Very masterful, always dedicated</a:t>
            </a:r>
          </a:p>
          <a:p>
            <a:r>
              <a:rPr lang="en-US" dirty="0" smtClean="0"/>
              <a:t>As a company we provide the best in web design and other media projects for clients</a:t>
            </a:r>
          </a:p>
          <a:p>
            <a:r>
              <a:rPr lang="en-US" dirty="0" smtClean="0"/>
              <a:t>Have created many websites in the past for clients</a:t>
            </a:r>
          </a:p>
          <a:p>
            <a:r>
              <a:rPr lang="en-US" dirty="0" smtClean="0"/>
              <a:t>Roles at </a:t>
            </a:r>
            <a:r>
              <a:rPr lang="en-US" dirty="0" err="1" smtClean="0"/>
              <a:t>Vmad</a:t>
            </a:r>
            <a:endParaRPr lang="en-US" dirty="0" smtClean="0"/>
          </a:p>
          <a:p>
            <a:pPr marL="285750" lvl="1"/>
            <a:r>
              <a:rPr lang="en-US" sz="2400" dirty="0"/>
              <a:t>Everyone will contribute equally and help in areas that need work throughout the project</a:t>
            </a:r>
          </a:p>
          <a:p>
            <a:endParaRPr lang="en-US" dirty="0" smtClean="0"/>
          </a:p>
        </p:txBody>
      </p:sp>
    </p:spTree>
    <p:extLst>
      <p:ext uri="{BB962C8B-B14F-4D97-AF65-F5344CB8AC3E}">
        <p14:creationId xmlns:p14="http://schemas.microsoft.com/office/powerpoint/2010/main" val="3652006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Dmitrii</a:t>
            </a:r>
            <a:endParaRPr lang="en-CA"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8269" y="685800"/>
            <a:ext cx="3829050" cy="5105400"/>
          </a:xfrm>
        </p:spPr>
      </p:pic>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r>
              <a:rPr lang="en-CA" dirty="0" smtClean="0"/>
              <a:t>Backend database for the company</a:t>
            </a:r>
          </a:p>
          <a:p>
            <a:pPr marL="285750" indent="-285750">
              <a:buFont typeface="Arial" panose="020B0604020202020204" pitchFamily="34" charset="0"/>
              <a:buChar char="•"/>
            </a:pPr>
            <a:r>
              <a:rPr lang="en-CA" dirty="0" smtClean="0"/>
              <a:t>Has a knack for design</a:t>
            </a:r>
            <a:endParaRPr lang="en-CA" dirty="0"/>
          </a:p>
        </p:txBody>
      </p:sp>
    </p:spTree>
    <p:extLst>
      <p:ext uri="{BB962C8B-B14F-4D97-AF65-F5344CB8AC3E}">
        <p14:creationId xmlns:p14="http://schemas.microsoft.com/office/powerpoint/2010/main" val="1937911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Khypee</a:t>
            </a:r>
            <a:endParaRPr lang="en-CA"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smtClean="0"/>
              <a:t>Back end database</a:t>
            </a:r>
          </a:p>
          <a:p>
            <a:pPr marL="285750" indent="-285750">
              <a:buFont typeface="Arial" panose="020B0604020202020204" pitchFamily="34" charset="0"/>
              <a:buChar char="•"/>
            </a:pPr>
            <a:r>
              <a:rPr lang="en-CA" dirty="0" smtClean="0"/>
              <a:t>Has been working with computers his whole life</a:t>
            </a:r>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8269" y="685800"/>
            <a:ext cx="3829050" cy="5105400"/>
          </a:xfrm>
        </p:spPr>
      </p:pic>
    </p:spTree>
    <p:extLst>
      <p:ext uri="{BB962C8B-B14F-4D97-AF65-F5344CB8AC3E}">
        <p14:creationId xmlns:p14="http://schemas.microsoft.com/office/powerpoint/2010/main" val="4114809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Amir</a:t>
            </a:r>
            <a:endParaRPr lang="en-CA"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8269" y="685800"/>
            <a:ext cx="3829050" cy="5105400"/>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smtClean="0"/>
              <a:t>Front end designer </a:t>
            </a:r>
            <a:r>
              <a:rPr lang="en-CA" dirty="0" smtClean="0"/>
              <a:t>of website</a:t>
            </a:r>
            <a:endParaRPr lang="en-CA" dirty="0" smtClean="0"/>
          </a:p>
          <a:p>
            <a:pPr marL="285750" indent="-285750">
              <a:buFont typeface="Arial" panose="020B0604020202020204" pitchFamily="34" charset="0"/>
              <a:buChar char="•"/>
            </a:pPr>
            <a:r>
              <a:rPr lang="en-CA" dirty="0" smtClean="0"/>
              <a:t>Very good at coding</a:t>
            </a:r>
            <a:endParaRPr lang="en-CA" dirty="0"/>
          </a:p>
        </p:txBody>
      </p:sp>
    </p:spTree>
    <p:extLst>
      <p:ext uri="{BB962C8B-B14F-4D97-AF65-F5344CB8AC3E}">
        <p14:creationId xmlns:p14="http://schemas.microsoft.com/office/powerpoint/2010/main" val="374105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Justin</a:t>
            </a:r>
            <a:endParaRPr lang="en-CA"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8269" y="685800"/>
            <a:ext cx="3829050" cy="5105400"/>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smtClean="0"/>
              <a:t>Team leader for prototype 1</a:t>
            </a:r>
          </a:p>
          <a:p>
            <a:pPr marL="285750" indent="-285750">
              <a:buFont typeface="Arial" panose="020B0604020202020204" pitchFamily="34" charset="0"/>
              <a:buChar char="•"/>
            </a:pPr>
            <a:r>
              <a:rPr lang="en-CA" dirty="0" smtClean="0"/>
              <a:t>Front end designer of the site</a:t>
            </a:r>
            <a:endParaRPr lang="en-CA" dirty="0"/>
          </a:p>
        </p:txBody>
      </p:sp>
    </p:spTree>
    <p:extLst>
      <p:ext uri="{BB962C8B-B14F-4D97-AF65-F5344CB8AC3E}">
        <p14:creationId xmlns:p14="http://schemas.microsoft.com/office/powerpoint/2010/main" val="1207594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a:t>
            </a:r>
            <a:r>
              <a:rPr lang="en-US" dirty="0" smtClean="0"/>
              <a:t>Excel Schedule File</a:t>
            </a:r>
            <a:endParaRPr lang="en-US" dirty="0"/>
          </a:p>
        </p:txBody>
      </p:sp>
      <p:sp>
        <p:nvSpPr>
          <p:cNvPr id="3" name="Content Placeholder 2"/>
          <p:cNvSpPr>
            <a:spLocks noGrp="1"/>
          </p:cNvSpPr>
          <p:nvPr>
            <p:ph idx="1"/>
          </p:nvPr>
        </p:nvSpPr>
        <p:spPr/>
        <p:txBody>
          <a:bodyPr/>
          <a:lstStyle/>
          <a:p>
            <a:r>
              <a:rPr lang="en-US" dirty="0" smtClean="0"/>
              <a:t>We created </a:t>
            </a:r>
            <a:r>
              <a:rPr lang="en-US" dirty="0" smtClean="0"/>
              <a:t>our work breakdown structure schedule for prototype 1 and will continue using it for prototype 2 and 3</a:t>
            </a:r>
            <a:endParaRPr lang="en-US" dirty="0"/>
          </a:p>
        </p:txBody>
      </p:sp>
    </p:spTree>
    <p:extLst>
      <p:ext uri="{BB962C8B-B14F-4D97-AF65-F5344CB8AC3E}">
        <p14:creationId xmlns:p14="http://schemas.microsoft.com/office/powerpoint/2010/main" val="363922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users</a:t>
            </a:r>
            <a:endParaRPr lang="en-CA" dirty="0"/>
          </a:p>
        </p:txBody>
      </p:sp>
      <p:sp>
        <p:nvSpPr>
          <p:cNvPr id="3" name="Content Placeholder 2"/>
          <p:cNvSpPr>
            <a:spLocks noGrp="1"/>
          </p:cNvSpPr>
          <p:nvPr>
            <p:ph idx="1"/>
          </p:nvPr>
        </p:nvSpPr>
        <p:spPr/>
        <p:txBody>
          <a:bodyPr>
            <a:noAutofit/>
          </a:bodyPr>
          <a:lstStyle/>
          <a:p>
            <a:r>
              <a:rPr lang="en-CA" dirty="0" smtClean="0"/>
              <a:t>User</a:t>
            </a:r>
          </a:p>
          <a:p>
            <a:pPr lvl="1"/>
            <a:r>
              <a:rPr lang="en-CA" dirty="0" smtClean="0"/>
              <a:t>Anyone on the internet will be able to view site and find information on the Hamilton Program for Schizophrenia</a:t>
            </a:r>
          </a:p>
          <a:p>
            <a:r>
              <a:rPr lang="en-CA" dirty="0" smtClean="0"/>
              <a:t>Client</a:t>
            </a:r>
          </a:p>
          <a:p>
            <a:pPr lvl="1"/>
            <a:r>
              <a:rPr lang="en-CA" dirty="0" smtClean="0"/>
              <a:t>Needs information on schizophrenia in a more user friendly interface</a:t>
            </a:r>
          </a:p>
          <a:p>
            <a:pPr lvl="1"/>
            <a:r>
              <a:rPr lang="en-CA" dirty="0" smtClean="0"/>
              <a:t>Ability to log in to view events and input Fitbit data to website for tracking</a:t>
            </a:r>
          </a:p>
          <a:p>
            <a:r>
              <a:rPr lang="en-CA" dirty="0" smtClean="0"/>
              <a:t>Workers/Administrator</a:t>
            </a:r>
          </a:p>
          <a:p>
            <a:pPr lvl="1"/>
            <a:r>
              <a:rPr lang="en-CA" dirty="0" smtClean="0"/>
              <a:t>Needs to be able to view events and update website</a:t>
            </a:r>
          </a:p>
          <a:p>
            <a:r>
              <a:rPr lang="en-CA" dirty="0" smtClean="0"/>
              <a:t>Board Members</a:t>
            </a:r>
          </a:p>
          <a:p>
            <a:pPr lvl="1"/>
            <a:r>
              <a:rPr lang="en-CA" dirty="0" smtClean="0"/>
              <a:t>Needs to see budget and track budget using budget tracker</a:t>
            </a:r>
          </a:p>
        </p:txBody>
      </p:sp>
    </p:spTree>
    <p:extLst>
      <p:ext uri="{BB962C8B-B14F-4D97-AF65-F5344CB8AC3E}">
        <p14:creationId xmlns:p14="http://schemas.microsoft.com/office/powerpoint/2010/main" val="3335882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Use Cases Word 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793170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705</TotalTime>
  <Words>497</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PowerPoint Presentation</vt:lpstr>
      <vt:lpstr>Vmad</vt:lpstr>
      <vt:lpstr>Dmitrii</vt:lpstr>
      <vt:lpstr>Khypee</vt:lpstr>
      <vt:lpstr>Amir</vt:lpstr>
      <vt:lpstr>Justin</vt:lpstr>
      <vt:lpstr>Show Excel Schedule File</vt:lpstr>
      <vt:lpstr>Main users</vt:lpstr>
      <vt:lpstr>Show Use Cases Word File</vt:lpstr>
      <vt:lpstr>Main Metaphor</vt:lpstr>
      <vt:lpstr>Students (Clients)</vt:lpstr>
      <vt:lpstr>Principal (Board Member)</vt:lpstr>
      <vt:lpstr>Teacher (Administrator(s))</vt:lpstr>
      <vt:lpstr>Site Map</vt:lpstr>
      <vt:lpstr>Questions for 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Justin Spreitzer</cp:lastModifiedBy>
  <cp:revision>26</cp:revision>
  <dcterms:created xsi:type="dcterms:W3CDTF">2016-01-22T06:18:33Z</dcterms:created>
  <dcterms:modified xsi:type="dcterms:W3CDTF">2016-02-08T16:23:12Z</dcterms:modified>
</cp:coreProperties>
</file>