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30508423-45F1-44E4-A2A4-D90A85F005D6}" type="datetimeFigureOut">
              <a:rPr lang="en-CA" smtClean="0"/>
              <a:t>22/01/2016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3147285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30508423-45F1-44E4-A2A4-D90A85F005D6}" type="datetimeFigureOut">
              <a:rPr lang="en-CA" smtClean="0"/>
              <a:t>22/01/2016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2146818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30508423-45F1-44E4-A2A4-D90A85F005D6}" type="datetimeFigureOut">
              <a:rPr lang="en-CA" smtClean="0"/>
              <a:t>22/01/2016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3877954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30508423-45F1-44E4-A2A4-D90A85F005D6}" type="datetimeFigureOut">
              <a:rPr lang="en-CA" smtClean="0"/>
              <a:t>22/01/2016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2348464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08423-45F1-44E4-A2A4-D90A85F005D6}" type="datetimeFigureOut">
              <a:rPr lang="en-CA" smtClean="0"/>
              <a:t>22/01/2016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349891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30508423-45F1-44E4-A2A4-D90A85F005D6}" type="datetimeFigureOut">
              <a:rPr lang="en-CA" smtClean="0"/>
              <a:t>22/01/2016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3389195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30508423-45F1-44E4-A2A4-D90A85F005D6}" type="datetimeFigureOut">
              <a:rPr lang="en-CA" smtClean="0"/>
              <a:t>22/01/2016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3716614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30508423-45F1-44E4-A2A4-D90A85F005D6}" type="datetimeFigureOut">
              <a:rPr lang="en-CA" smtClean="0"/>
              <a:t>22/01/2016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3567699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508423-45F1-44E4-A2A4-D90A85F005D6}" type="datetimeFigureOut">
              <a:rPr lang="en-CA" smtClean="0"/>
              <a:t>22/01/2016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2825361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508423-45F1-44E4-A2A4-D90A85F005D6}" type="datetimeFigureOut">
              <a:rPr lang="en-CA" smtClean="0"/>
              <a:t>22/01/2016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3970438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508423-45F1-44E4-A2A4-D90A85F005D6}" type="datetimeFigureOut">
              <a:rPr lang="en-CA" smtClean="0"/>
              <a:t>22/01/2016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2458140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508423-45F1-44E4-A2A4-D90A85F005D6}" type="datetimeFigureOut">
              <a:rPr lang="en-CA" smtClean="0"/>
              <a:t>22/01/2016</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4D1A7B-935C-45BE-A137-28DDDA31387D}" type="slidenum">
              <a:rPr lang="en-CA" smtClean="0"/>
              <a:t>‹#›</a:t>
            </a:fld>
            <a:endParaRPr lang="en-CA"/>
          </a:p>
        </p:txBody>
      </p:sp>
    </p:spTree>
    <p:extLst>
      <p:ext uri="{BB962C8B-B14F-4D97-AF65-F5344CB8AC3E}">
        <p14:creationId xmlns:p14="http://schemas.microsoft.com/office/powerpoint/2010/main" val="1275534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Main users</a:t>
            </a:r>
            <a:endParaRPr lang="en-CA" dirty="0"/>
          </a:p>
        </p:txBody>
      </p:sp>
      <p:sp>
        <p:nvSpPr>
          <p:cNvPr id="3" name="Content Placeholder 2"/>
          <p:cNvSpPr>
            <a:spLocks noGrp="1"/>
          </p:cNvSpPr>
          <p:nvPr>
            <p:ph idx="1"/>
          </p:nvPr>
        </p:nvSpPr>
        <p:spPr/>
        <p:txBody>
          <a:bodyPr/>
          <a:lstStyle/>
          <a:p>
            <a:r>
              <a:rPr lang="en-CA" dirty="0" smtClean="0"/>
              <a:t>Client</a:t>
            </a:r>
          </a:p>
          <a:p>
            <a:pPr lvl="1"/>
            <a:r>
              <a:rPr lang="en-CA" dirty="0" smtClean="0"/>
              <a:t>Needs information on schizophrenia in a more user friendly interface</a:t>
            </a:r>
          </a:p>
          <a:p>
            <a:pPr lvl="1"/>
            <a:r>
              <a:rPr lang="en-CA" dirty="0" smtClean="0"/>
              <a:t>Would like to view events and input Fitbit data to website</a:t>
            </a:r>
          </a:p>
          <a:p>
            <a:r>
              <a:rPr lang="en-CA" dirty="0" smtClean="0"/>
              <a:t>Workers/Administrator</a:t>
            </a:r>
          </a:p>
          <a:p>
            <a:pPr lvl="1"/>
            <a:r>
              <a:rPr lang="en-CA" dirty="0" smtClean="0"/>
              <a:t>Needs to be able to view events and update website</a:t>
            </a:r>
          </a:p>
          <a:p>
            <a:r>
              <a:rPr lang="en-CA" dirty="0" smtClean="0"/>
              <a:t>Board Members</a:t>
            </a:r>
          </a:p>
          <a:p>
            <a:pPr lvl="1"/>
            <a:r>
              <a:rPr lang="en-CA" dirty="0" smtClean="0"/>
              <a:t>Needs to see budget and track budget using budget tracker</a:t>
            </a:r>
          </a:p>
        </p:txBody>
      </p:sp>
    </p:spTree>
    <p:extLst>
      <p:ext uri="{BB962C8B-B14F-4D97-AF65-F5344CB8AC3E}">
        <p14:creationId xmlns:p14="http://schemas.microsoft.com/office/powerpoint/2010/main" val="33358824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pixabay.com/static/uploads/photo/2015/09/23/08/17/school-953123_960_72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7231" y="3386423"/>
            <a:ext cx="4378660" cy="254965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935" y="3050870"/>
            <a:ext cx="2896615" cy="2896615"/>
          </a:xfrm>
          <a:prstGeom prst="rect">
            <a:avLst/>
          </a:prstGeom>
        </p:spPr>
      </p:pic>
      <p:pic>
        <p:nvPicPr>
          <p:cNvPr id="1028" name="Picture 4" descr="http://vignette2.wikia.nocookie.net/simpsons/images/3/3a/Seymour_Skinner.png/revision/latest?cb=201510111815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16561" y="142981"/>
            <a:ext cx="1432594" cy="253855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cliparts.co/cliparts/rcj/raa/rcjraa7Ki.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6043" y="2748510"/>
            <a:ext cx="2466474" cy="318757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17358" y="5915275"/>
            <a:ext cx="2598821" cy="369332"/>
          </a:xfrm>
          <a:prstGeom prst="rect">
            <a:avLst/>
          </a:prstGeom>
          <a:noFill/>
        </p:spPr>
        <p:txBody>
          <a:bodyPr wrap="square" rtlCol="0">
            <a:spAutoFit/>
          </a:bodyPr>
          <a:lstStyle/>
          <a:p>
            <a:pPr algn="ctr"/>
            <a:r>
              <a:rPr lang="en-CA" dirty="0" smtClean="0"/>
              <a:t>Students (Clients)</a:t>
            </a:r>
            <a:endParaRPr lang="en-CA" dirty="0"/>
          </a:p>
        </p:txBody>
      </p:sp>
      <p:sp>
        <p:nvSpPr>
          <p:cNvPr id="6" name="TextBox 5"/>
          <p:cNvSpPr txBox="1"/>
          <p:nvPr/>
        </p:nvSpPr>
        <p:spPr>
          <a:xfrm>
            <a:off x="7218112" y="5915275"/>
            <a:ext cx="4367463" cy="923330"/>
          </a:xfrm>
          <a:prstGeom prst="rect">
            <a:avLst/>
          </a:prstGeom>
          <a:noFill/>
        </p:spPr>
        <p:txBody>
          <a:bodyPr wrap="square" rtlCol="0">
            <a:spAutoFit/>
          </a:bodyPr>
          <a:lstStyle/>
          <a:p>
            <a:r>
              <a:rPr lang="en-CA" dirty="0" smtClean="0"/>
              <a:t>Students go to input work as a client would input their steps, teachers mark the work as an administrator would view steps</a:t>
            </a:r>
            <a:endParaRPr lang="en-CA" dirty="0"/>
          </a:p>
        </p:txBody>
      </p:sp>
      <p:sp>
        <p:nvSpPr>
          <p:cNvPr id="7" name="TextBox 6"/>
          <p:cNvSpPr txBox="1"/>
          <p:nvPr/>
        </p:nvSpPr>
        <p:spPr>
          <a:xfrm>
            <a:off x="3729789" y="5947485"/>
            <a:ext cx="2971800" cy="369332"/>
          </a:xfrm>
          <a:prstGeom prst="rect">
            <a:avLst/>
          </a:prstGeom>
          <a:noFill/>
        </p:spPr>
        <p:txBody>
          <a:bodyPr wrap="square" rtlCol="0">
            <a:spAutoFit/>
          </a:bodyPr>
          <a:lstStyle/>
          <a:p>
            <a:r>
              <a:rPr lang="en-CA" dirty="0" smtClean="0"/>
              <a:t>Teachers (Administrator(s))</a:t>
            </a:r>
            <a:endParaRPr lang="en-CA" dirty="0"/>
          </a:p>
        </p:txBody>
      </p:sp>
      <p:sp>
        <p:nvSpPr>
          <p:cNvPr id="8" name="TextBox 7"/>
          <p:cNvSpPr txBox="1"/>
          <p:nvPr/>
        </p:nvSpPr>
        <p:spPr>
          <a:xfrm>
            <a:off x="8493459" y="2681538"/>
            <a:ext cx="3212432" cy="369332"/>
          </a:xfrm>
          <a:prstGeom prst="rect">
            <a:avLst/>
          </a:prstGeom>
          <a:noFill/>
        </p:spPr>
        <p:txBody>
          <a:bodyPr wrap="square" rtlCol="0">
            <a:spAutoFit/>
          </a:bodyPr>
          <a:lstStyle/>
          <a:p>
            <a:pPr algn="ctr"/>
            <a:r>
              <a:rPr lang="en-CA" dirty="0" smtClean="0"/>
              <a:t>Principal (Board members)</a:t>
            </a:r>
            <a:endParaRPr lang="en-CA" dirty="0"/>
          </a:p>
        </p:txBody>
      </p:sp>
      <p:sp>
        <p:nvSpPr>
          <p:cNvPr id="10" name="Title 9"/>
          <p:cNvSpPr>
            <a:spLocks noGrp="1"/>
          </p:cNvSpPr>
          <p:nvPr>
            <p:ph type="title"/>
          </p:nvPr>
        </p:nvSpPr>
        <p:spPr/>
        <p:txBody>
          <a:bodyPr/>
          <a:lstStyle/>
          <a:p>
            <a:r>
              <a:rPr lang="en-CA" dirty="0" smtClean="0"/>
              <a:t>Main Metaphor</a:t>
            </a:r>
            <a:endParaRPr lang="en-CA" dirty="0"/>
          </a:p>
        </p:txBody>
      </p:sp>
    </p:spTree>
    <p:extLst>
      <p:ext uri="{BB962C8B-B14F-4D97-AF65-F5344CB8AC3E}">
        <p14:creationId xmlns:p14="http://schemas.microsoft.com/office/powerpoint/2010/main" val="2367462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Students (Clients)</a:t>
            </a:r>
            <a:endParaRPr lang="en-CA" dirty="0"/>
          </a:p>
        </p:txBody>
      </p:sp>
      <p:sp>
        <p:nvSpPr>
          <p:cNvPr id="3" name="Content Placeholder 2"/>
          <p:cNvSpPr>
            <a:spLocks noGrp="1"/>
          </p:cNvSpPr>
          <p:nvPr>
            <p:ph idx="1"/>
          </p:nvPr>
        </p:nvSpPr>
        <p:spPr/>
        <p:txBody>
          <a:bodyPr/>
          <a:lstStyle/>
          <a:p>
            <a:r>
              <a:rPr lang="en-CA" dirty="0" smtClean="0"/>
              <a:t>Upload walking data like a student would submit work for the teacher</a:t>
            </a:r>
          </a:p>
          <a:p>
            <a:r>
              <a:rPr lang="en-CA" dirty="0" smtClean="0"/>
              <a:t>A student can sign up for many events when he or she arrives at school, the same could be said for the client.. When they enter the log in to the website they will be able to sign up for events</a:t>
            </a:r>
          </a:p>
          <a:p>
            <a:r>
              <a:rPr lang="en-CA" dirty="0" smtClean="0"/>
              <a:t>Students go to school to learn, the client will be logged into the website to learn about schizophrenia</a:t>
            </a:r>
            <a:endParaRPr lang="en-CA" dirty="0"/>
          </a:p>
        </p:txBody>
      </p:sp>
    </p:spTree>
    <p:extLst>
      <p:ext uri="{BB962C8B-B14F-4D97-AF65-F5344CB8AC3E}">
        <p14:creationId xmlns:p14="http://schemas.microsoft.com/office/powerpoint/2010/main" val="3200661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Principal (Board Member)</a:t>
            </a:r>
            <a:endParaRPr lang="en-CA" dirty="0"/>
          </a:p>
        </p:txBody>
      </p:sp>
      <p:sp>
        <p:nvSpPr>
          <p:cNvPr id="3" name="Content Placeholder 2"/>
          <p:cNvSpPr>
            <a:spLocks noGrp="1"/>
          </p:cNvSpPr>
          <p:nvPr>
            <p:ph idx="1"/>
          </p:nvPr>
        </p:nvSpPr>
        <p:spPr/>
        <p:txBody>
          <a:bodyPr/>
          <a:lstStyle/>
          <a:p>
            <a:r>
              <a:rPr lang="en-CA" dirty="0" smtClean="0"/>
              <a:t>A board member will be able to log in to the website and view the budget tracker just like a principal of a school would budget the money out for the entire school year</a:t>
            </a:r>
          </a:p>
          <a:p>
            <a:r>
              <a:rPr lang="en-CA" dirty="0" smtClean="0"/>
              <a:t>The principal is in charge of the school just as the board members are in charge of the organization</a:t>
            </a:r>
          </a:p>
        </p:txBody>
      </p:sp>
    </p:spTree>
    <p:extLst>
      <p:ext uri="{BB962C8B-B14F-4D97-AF65-F5344CB8AC3E}">
        <p14:creationId xmlns:p14="http://schemas.microsoft.com/office/powerpoint/2010/main" val="934218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Teacher (Administrator(s))</a:t>
            </a:r>
            <a:endParaRPr lang="en-CA" dirty="0"/>
          </a:p>
        </p:txBody>
      </p:sp>
      <p:sp>
        <p:nvSpPr>
          <p:cNvPr id="3" name="Content Placeholder 2"/>
          <p:cNvSpPr>
            <a:spLocks noGrp="1"/>
          </p:cNvSpPr>
          <p:nvPr>
            <p:ph idx="1"/>
          </p:nvPr>
        </p:nvSpPr>
        <p:spPr/>
        <p:txBody>
          <a:bodyPr/>
          <a:lstStyle/>
          <a:p>
            <a:r>
              <a:rPr lang="en-CA" dirty="0" smtClean="0"/>
              <a:t>The teacher is the one who organizes, updates information, plans events and schedules a day at school</a:t>
            </a:r>
            <a:endParaRPr lang="en-US" dirty="0"/>
          </a:p>
          <a:p>
            <a:r>
              <a:rPr lang="en-US" dirty="0" smtClean="0"/>
              <a:t>The administrator will have ease </a:t>
            </a:r>
            <a:r>
              <a:rPr lang="en-US" dirty="0"/>
              <a:t>of editing </a:t>
            </a:r>
            <a:r>
              <a:rPr lang="en-US" dirty="0" smtClean="0"/>
              <a:t>the site to make </a:t>
            </a:r>
            <a:r>
              <a:rPr lang="en-US" dirty="0"/>
              <a:t>future changes: change pictures, upload files, add calendar events, etc</a:t>
            </a:r>
            <a:r>
              <a:rPr lang="en-US" dirty="0" smtClean="0"/>
              <a:t>. just as a teacher would be in charge of their classroom</a:t>
            </a:r>
            <a:endParaRPr lang="en-US" dirty="0"/>
          </a:p>
          <a:p>
            <a:endParaRPr lang="en-CA" dirty="0"/>
          </a:p>
        </p:txBody>
      </p:sp>
    </p:spTree>
    <p:extLst>
      <p:ext uri="{BB962C8B-B14F-4D97-AF65-F5344CB8AC3E}">
        <p14:creationId xmlns:p14="http://schemas.microsoft.com/office/powerpoint/2010/main" val="2949317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TotalTime>
  <Words>281</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Main users</vt:lpstr>
      <vt:lpstr>Main Metaphor</vt:lpstr>
      <vt:lpstr>Students (Clients)</vt:lpstr>
      <vt:lpstr>Principal (Board Member)</vt:lpstr>
      <vt:lpstr>Teacher (Administrator(s))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dc:creator>
  <cp:lastModifiedBy>Justin</cp:lastModifiedBy>
  <cp:revision>10</cp:revision>
  <dcterms:created xsi:type="dcterms:W3CDTF">2016-01-22T06:18:33Z</dcterms:created>
  <dcterms:modified xsi:type="dcterms:W3CDTF">2016-01-22T21:15:41Z</dcterms:modified>
</cp:coreProperties>
</file>