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698" r:id="rId2"/>
    <p:sldId id="765" r:id="rId3"/>
    <p:sldId id="260" r:id="rId4"/>
    <p:sldId id="257" r:id="rId5"/>
    <p:sldId id="259" r:id="rId6"/>
    <p:sldId id="802" r:id="rId7"/>
    <p:sldId id="8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20:36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20:45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19F0-8A0D-4F14-982E-E1B49E260DD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479D-45E4-4BCF-98BF-C33E755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46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44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1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409143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508001" y="685801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48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1" y="1905000"/>
            <a:ext cx="11156951" cy="457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39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27ED-70DC-44BC-977E-A1B9AF8F6949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oral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17092" y="3491833"/>
            <a:ext cx="11157817" cy="231007"/>
          </a:xfrm>
        </p:spPr>
        <p:txBody>
          <a:bodyPr/>
          <a:lstStyle/>
          <a:p>
            <a:r>
              <a:rPr lang="en-US" dirty="0"/>
              <a:t>Agile Software Development Lifecycle by Amir Buzo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92" y="2768490"/>
            <a:ext cx="11157817" cy="660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Saga Pattern</a:t>
            </a:r>
          </a:p>
        </p:txBody>
      </p:sp>
    </p:spTree>
    <p:extLst>
      <p:ext uri="{BB962C8B-B14F-4D97-AF65-F5344CB8AC3E}">
        <p14:creationId xmlns:p14="http://schemas.microsoft.com/office/powerpoint/2010/main" val="158930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 bwMode="auto">
          <a:xfrm>
            <a:off x="6432591" y="5378026"/>
            <a:ext cx="5745863" cy="778935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4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69" name="Freeform 68"/>
          <p:cNvSpPr/>
          <p:nvPr/>
        </p:nvSpPr>
        <p:spPr bwMode="auto">
          <a:xfrm>
            <a:off x="5708692" y="4276115"/>
            <a:ext cx="5759409" cy="78652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70" name="Freeform 69"/>
          <p:cNvSpPr/>
          <p:nvPr/>
        </p:nvSpPr>
        <p:spPr bwMode="auto">
          <a:xfrm>
            <a:off x="4972090" y="3161481"/>
            <a:ext cx="5759409" cy="77958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71" name="Freeform 70"/>
          <p:cNvSpPr/>
          <p:nvPr/>
        </p:nvSpPr>
        <p:spPr bwMode="auto">
          <a:xfrm>
            <a:off x="4195874" y="2084711"/>
            <a:ext cx="5759409" cy="77958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785325" y="3183044"/>
            <a:ext cx="4186767" cy="78105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785325" y="3183044"/>
            <a:ext cx="4186767" cy="7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526158" y="4277361"/>
            <a:ext cx="4182533" cy="78528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1526158" y="4277361"/>
            <a:ext cx="4182533" cy="78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785325" y="2867660"/>
            <a:ext cx="3441700" cy="315384"/>
          </a:xfrm>
          <a:custGeom>
            <a:avLst/>
            <a:gdLst>
              <a:gd name="T0" fmla="*/ 1626 w 1626"/>
              <a:gd name="T1" fmla="*/ 0 h 149"/>
              <a:gd name="T2" fmla="*/ 288 w 1626"/>
              <a:gd name="T3" fmla="*/ 0 h 149"/>
              <a:gd name="T4" fmla="*/ 0 w 1626"/>
              <a:gd name="T5" fmla="*/ 149 h 149"/>
              <a:gd name="T6" fmla="*/ 1340 w 1626"/>
              <a:gd name="T7" fmla="*/ 149 h 149"/>
              <a:gd name="T8" fmla="*/ 1626 w 1626"/>
              <a:gd name="T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6" h="149">
                <a:moveTo>
                  <a:pt x="1626" y="0"/>
                </a:moveTo>
                <a:lnTo>
                  <a:pt x="288" y="0"/>
                </a:lnTo>
                <a:lnTo>
                  <a:pt x="0" y="149"/>
                </a:lnTo>
                <a:lnTo>
                  <a:pt x="1340" y="149"/>
                </a:lnTo>
                <a:lnTo>
                  <a:pt x="16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526158" y="3964093"/>
            <a:ext cx="3445933" cy="313267"/>
          </a:xfrm>
          <a:custGeom>
            <a:avLst/>
            <a:gdLst>
              <a:gd name="T0" fmla="*/ 1628 w 1628"/>
              <a:gd name="T1" fmla="*/ 0 h 148"/>
              <a:gd name="T2" fmla="*/ 288 w 1628"/>
              <a:gd name="T3" fmla="*/ 0 h 148"/>
              <a:gd name="T4" fmla="*/ 0 w 1628"/>
              <a:gd name="T5" fmla="*/ 148 h 148"/>
              <a:gd name="T6" fmla="*/ 1340 w 1628"/>
              <a:gd name="T7" fmla="*/ 148 h 148"/>
              <a:gd name="T8" fmla="*/ 1628 w 1628"/>
              <a:gd name="T9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8" h="148">
                <a:moveTo>
                  <a:pt x="1628" y="0"/>
                </a:moveTo>
                <a:lnTo>
                  <a:pt x="288" y="0"/>
                </a:lnTo>
                <a:lnTo>
                  <a:pt x="0" y="148"/>
                </a:lnTo>
                <a:lnTo>
                  <a:pt x="1340" y="148"/>
                </a:lnTo>
                <a:lnTo>
                  <a:pt x="162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2266991" y="5062644"/>
            <a:ext cx="3441700" cy="315384"/>
          </a:xfrm>
          <a:custGeom>
            <a:avLst/>
            <a:gdLst>
              <a:gd name="T0" fmla="*/ 1626 w 1626"/>
              <a:gd name="T1" fmla="*/ 0 h 149"/>
              <a:gd name="T2" fmla="*/ 288 w 1626"/>
              <a:gd name="T3" fmla="*/ 0 h 149"/>
              <a:gd name="T4" fmla="*/ 0 w 1626"/>
              <a:gd name="T5" fmla="*/ 149 h 149"/>
              <a:gd name="T6" fmla="*/ 1338 w 1626"/>
              <a:gd name="T7" fmla="*/ 149 h 149"/>
              <a:gd name="T8" fmla="*/ 1626 w 1626"/>
              <a:gd name="T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6" h="149">
                <a:moveTo>
                  <a:pt x="1626" y="0"/>
                </a:moveTo>
                <a:lnTo>
                  <a:pt x="288" y="0"/>
                </a:lnTo>
                <a:lnTo>
                  <a:pt x="0" y="149"/>
                </a:lnTo>
                <a:lnTo>
                  <a:pt x="1338" y="149"/>
                </a:lnTo>
                <a:lnTo>
                  <a:pt x="16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4613244" y="2295090"/>
            <a:ext cx="4953021" cy="36240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33" dirty="0" err="1">
                <a:solidFill>
                  <a:schemeClr val="bg1">
                    <a:lumMod val="50000"/>
                  </a:schemeClr>
                </a:solidFill>
              </a:rPr>
              <a:t>Choregraphy</a:t>
            </a: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, Orchestration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65084" y="2993943"/>
            <a:ext cx="4953021" cy="114723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Spring Cloud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JDK17, Spring Cloud 2023.0.3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Mongo,Temporal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4440" y="4131378"/>
            <a:ext cx="4953021" cy="105490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3"/>
                </a:solidFill>
              </a:rPr>
              <a:t>Infrastructure</a:t>
            </a:r>
          </a:p>
          <a:p>
            <a:pPr>
              <a:lnSpc>
                <a:spcPct val="150000"/>
              </a:lnSpc>
            </a:pP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Temporal, </a:t>
            </a:r>
            <a:r>
              <a:rPr lang="en-US" sz="1400" b="1" dirty="0">
                <a:solidFill>
                  <a:schemeClr val="accent2"/>
                </a:solidFill>
              </a:rPr>
              <a:t>Orchestrator, Build, Jira, Sonar Service</a:t>
            </a: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12796" y="5398674"/>
            <a:ext cx="4953021" cy="73763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Concept Discussion</a:t>
            </a:r>
          </a:p>
          <a:p>
            <a:pPr>
              <a:lnSpc>
                <a:spcPct val="150000"/>
              </a:lnSpc>
            </a:pP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0" y="2084711"/>
            <a:ext cx="4227024" cy="78316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auto">
          <a:xfrm>
            <a:off x="1117600" y="3394151"/>
            <a:ext cx="995912" cy="4064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 bwMode="auto">
          <a:xfrm>
            <a:off x="2506173" y="4387425"/>
            <a:ext cx="995912" cy="40640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 bwMode="auto">
          <a:xfrm>
            <a:off x="2266991" y="5349112"/>
            <a:ext cx="4165600" cy="778933"/>
          </a:xfrm>
          <a:custGeom>
            <a:avLst/>
            <a:gdLst>
              <a:gd name="connsiteX0" fmla="*/ 0 w 3124200"/>
              <a:gd name="connsiteY0" fmla="*/ 0 h 584200"/>
              <a:gd name="connsiteX1" fmla="*/ 3124200 w 3124200"/>
              <a:gd name="connsiteY1" fmla="*/ 0 h 584200"/>
              <a:gd name="connsiteX2" fmla="*/ 3124200 w 3124200"/>
              <a:gd name="connsiteY2" fmla="*/ 584200 h 584200"/>
              <a:gd name="connsiteX3" fmla="*/ 0 w 31242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584200">
                <a:moveTo>
                  <a:pt x="0" y="0"/>
                </a:moveTo>
                <a:lnTo>
                  <a:pt x="3124200" y="0"/>
                </a:lnTo>
                <a:lnTo>
                  <a:pt x="312420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1" name="Freeform 30"/>
          <p:cNvSpPr/>
          <p:nvPr/>
        </p:nvSpPr>
        <p:spPr bwMode="auto">
          <a:xfrm>
            <a:off x="2266991" y="5062643"/>
            <a:ext cx="3441700" cy="315384"/>
          </a:xfrm>
          <a:custGeom>
            <a:avLst/>
            <a:gdLst>
              <a:gd name="connsiteX0" fmla="*/ 457200 w 2581275"/>
              <a:gd name="connsiteY0" fmla="*/ 0 h 236538"/>
              <a:gd name="connsiteX1" fmla="*/ 2581275 w 2581275"/>
              <a:gd name="connsiteY1" fmla="*/ 0 h 236538"/>
              <a:gd name="connsiteX2" fmla="*/ 2124075 w 2581275"/>
              <a:gd name="connsiteY2" fmla="*/ 236538 h 236538"/>
              <a:gd name="connsiteX3" fmla="*/ 0 w 2581275"/>
              <a:gd name="connsiteY3" fmla="*/ 236538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36538">
                <a:moveTo>
                  <a:pt x="457200" y="0"/>
                </a:moveTo>
                <a:lnTo>
                  <a:pt x="2581275" y="0"/>
                </a:lnTo>
                <a:lnTo>
                  <a:pt x="2124075" y="236538"/>
                </a:lnTo>
                <a:lnTo>
                  <a:pt x="0" y="236538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0" name="Freeform 29"/>
          <p:cNvSpPr/>
          <p:nvPr/>
        </p:nvSpPr>
        <p:spPr bwMode="auto">
          <a:xfrm>
            <a:off x="1526156" y="3964092"/>
            <a:ext cx="3445933" cy="313267"/>
          </a:xfrm>
          <a:custGeom>
            <a:avLst/>
            <a:gdLst>
              <a:gd name="connsiteX0" fmla="*/ 457200 w 2584450"/>
              <a:gd name="connsiteY0" fmla="*/ 0 h 234950"/>
              <a:gd name="connsiteX1" fmla="*/ 2584450 w 2584450"/>
              <a:gd name="connsiteY1" fmla="*/ 0 h 234950"/>
              <a:gd name="connsiteX2" fmla="*/ 2127250 w 2584450"/>
              <a:gd name="connsiteY2" fmla="*/ 234950 h 234950"/>
              <a:gd name="connsiteX3" fmla="*/ 0 w 25844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234950">
                <a:moveTo>
                  <a:pt x="457200" y="0"/>
                </a:moveTo>
                <a:lnTo>
                  <a:pt x="2584450" y="0"/>
                </a:lnTo>
                <a:lnTo>
                  <a:pt x="2127250" y="234950"/>
                </a:lnTo>
                <a:lnTo>
                  <a:pt x="0" y="23495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9" name="Freeform 28"/>
          <p:cNvSpPr/>
          <p:nvPr/>
        </p:nvSpPr>
        <p:spPr bwMode="auto">
          <a:xfrm>
            <a:off x="785325" y="2867659"/>
            <a:ext cx="3441700" cy="315384"/>
          </a:xfrm>
          <a:custGeom>
            <a:avLst/>
            <a:gdLst>
              <a:gd name="connsiteX0" fmla="*/ 457200 w 2581275"/>
              <a:gd name="connsiteY0" fmla="*/ 0 h 236538"/>
              <a:gd name="connsiteX1" fmla="*/ 2581275 w 2581275"/>
              <a:gd name="connsiteY1" fmla="*/ 0 h 236538"/>
              <a:gd name="connsiteX2" fmla="*/ 2127250 w 2581275"/>
              <a:gd name="connsiteY2" fmla="*/ 236538 h 236538"/>
              <a:gd name="connsiteX3" fmla="*/ 0 w 2581275"/>
              <a:gd name="connsiteY3" fmla="*/ 236538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36538">
                <a:moveTo>
                  <a:pt x="457200" y="0"/>
                </a:moveTo>
                <a:lnTo>
                  <a:pt x="2581275" y="0"/>
                </a:lnTo>
                <a:lnTo>
                  <a:pt x="2127250" y="236538"/>
                </a:lnTo>
                <a:lnTo>
                  <a:pt x="0" y="236538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584160" y="2209360"/>
            <a:ext cx="2362240" cy="53386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Saga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4604" y="3306636"/>
            <a:ext cx="2362240" cy="53386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Microservices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6351" y="4407749"/>
            <a:ext cx="2470937" cy="524503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Orchestration IADL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5492" y="5500560"/>
            <a:ext cx="2362240" cy="53386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Saga</a:t>
            </a:r>
            <a:endParaRPr lang="en-US" sz="1467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144467" y="4477771"/>
            <a:ext cx="298032" cy="384461"/>
            <a:chOff x="1320741" y="3285737"/>
            <a:chExt cx="532557" cy="686998"/>
          </a:xfrm>
          <a:solidFill>
            <a:schemeClr val="bg1"/>
          </a:solidFill>
        </p:grpSpPr>
        <p:sp>
          <p:nvSpPr>
            <p:cNvPr id="49" name="Freeform 69"/>
            <p:cNvSpPr>
              <a:spLocks noEditPoints="1"/>
            </p:cNvSpPr>
            <p:nvPr/>
          </p:nvSpPr>
          <p:spPr bwMode="auto">
            <a:xfrm>
              <a:off x="1320741" y="3285737"/>
              <a:ext cx="532557" cy="686998"/>
            </a:xfrm>
            <a:custGeom>
              <a:avLst/>
              <a:gdLst>
                <a:gd name="T0" fmla="*/ 1149 w 2697"/>
                <a:gd name="T1" fmla="*/ 3077 h 3590"/>
                <a:gd name="T2" fmla="*/ 1217 w 2697"/>
                <a:gd name="T3" fmla="*/ 3131 h 3590"/>
                <a:gd name="T4" fmla="*/ 1469 w 2697"/>
                <a:gd name="T5" fmla="*/ 3385 h 3590"/>
                <a:gd name="T6" fmla="*/ 1492 w 2697"/>
                <a:gd name="T7" fmla="*/ 3112 h 3590"/>
                <a:gd name="T8" fmla="*/ 1572 w 2697"/>
                <a:gd name="T9" fmla="*/ 3074 h 3590"/>
                <a:gd name="T10" fmla="*/ 1348 w 2697"/>
                <a:gd name="T11" fmla="*/ 0 h 3590"/>
                <a:gd name="T12" fmla="*/ 1721 w 2697"/>
                <a:gd name="T13" fmla="*/ 52 h 3590"/>
                <a:gd name="T14" fmla="*/ 2054 w 2697"/>
                <a:gd name="T15" fmla="*/ 200 h 3590"/>
                <a:gd name="T16" fmla="*/ 2332 w 2697"/>
                <a:gd name="T17" fmla="*/ 429 h 3590"/>
                <a:gd name="T18" fmla="*/ 2541 w 2697"/>
                <a:gd name="T19" fmla="*/ 722 h 3590"/>
                <a:gd name="T20" fmla="*/ 2666 w 2697"/>
                <a:gd name="T21" fmla="*/ 1067 h 3590"/>
                <a:gd name="T22" fmla="*/ 2693 w 2697"/>
                <a:gd name="T23" fmla="*/ 1440 h 3590"/>
                <a:gd name="T24" fmla="*/ 2624 w 2697"/>
                <a:gd name="T25" fmla="*/ 1787 h 3590"/>
                <a:gd name="T26" fmla="*/ 2469 w 2697"/>
                <a:gd name="T27" fmla="*/ 2103 h 3590"/>
                <a:gd name="T28" fmla="*/ 2233 w 2697"/>
                <a:gd name="T29" fmla="*/ 2369 h 3590"/>
                <a:gd name="T30" fmla="*/ 2148 w 2697"/>
                <a:gd name="T31" fmla="*/ 2393 h 3590"/>
                <a:gd name="T32" fmla="*/ 2076 w 2697"/>
                <a:gd name="T33" fmla="*/ 2340 h 3590"/>
                <a:gd name="T34" fmla="*/ 2072 w 2697"/>
                <a:gd name="T35" fmla="*/ 2253 h 3590"/>
                <a:gd name="T36" fmla="*/ 2215 w 2697"/>
                <a:gd name="T37" fmla="*/ 2099 h 3590"/>
                <a:gd name="T38" fmla="*/ 2389 w 2697"/>
                <a:gd name="T39" fmla="*/ 1825 h 3590"/>
                <a:gd name="T40" fmla="*/ 2480 w 2697"/>
                <a:gd name="T41" fmla="*/ 1514 h 3590"/>
                <a:gd name="T42" fmla="*/ 2478 w 2697"/>
                <a:gd name="T43" fmla="*/ 1174 h 3590"/>
                <a:gd name="T44" fmla="*/ 2375 w 2697"/>
                <a:gd name="T45" fmla="*/ 847 h 3590"/>
                <a:gd name="T46" fmla="*/ 2185 w 2697"/>
                <a:gd name="T47" fmla="*/ 571 h 3590"/>
                <a:gd name="T48" fmla="*/ 1925 w 2697"/>
                <a:gd name="T49" fmla="*/ 361 h 3590"/>
                <a:gd name="T50" fmla="*/ 1610 w 2697"/>
                <a:gd name="T51" fmla="*/ 235 h 3590"/>
                <a:gd name="T52" fmla="*/ 1259 w 2697"/>
                <a:gd name="T53" fmla="*/ 209 h 3590"/>
                <a:gd name="T54" fmla="*/ 923 w 2697"/>
                <a:gd name="T55" fmla="*/ 287 h 3590"/>
                <a:gd name="T56" fmla="*/ 633 w 2697"/>
                <a:gd name="T57" fmla="*/ 457 h 3590"/>
                <a:gd name="T58" fmla="*/ 406 w 2697"/>
                <a:gd name="T59" fmla="*/ 702 h 3590"/>
                <a:gd name="T60" fmla="*/ 257 w 2697"/>
                <a:gd name="T61" fmla="*/ 1005 h 3590"/>
                <a:gd name="T62" fmla="*/ 204 w 2697"/>
                <a:gd name="T63" fmla="*/ 1351 h 3590"/>
                <a:gd name="T64" fmla="*/ 250 w 2697"/>
                <a:gd name="T65" fmla="*/ 1670 h 3590"/>
                <a:gd name="T66" fmla="*/ 378 w 2697"/>
                <a:gd name="T67" fmla="*/ 1957 h 3590"/>
                <a:gd name="T68" fmla="*/ 577 w 2697"/>
                <a:gd name="T69" fmla="*/ 2199 h 3590"/>
                <a:gd name="T70" fmla="*/ 838 w 2697"/>
                <a:gd name="T71" fmla="*/ 2377 h 3590"/>
                <a:gd name="T72" fmla="*/ 1026 w 2697"/>
                <a:gd name="T73" fmla="*/ 2461 h 3590"/>
                <a:gd name="T74" fmla="*/ 1060 w 2697"/>
                <a:gd name="T75" fmla="*/ 2537 h 3590"/>
                <a:gd name="T76" fmla="*/ 1640 w 2697"/>
                <a:gd name="T77" fmla="*/ 2513 h 3590"/>
                <a:gd name="T78" fmla="*/ 1695 w 2697"/>
                <a:gd name="T79" fmla="*/ 2444 h 3590"/>
                <a:gd name="T80" fmla="*/ 1785 w 2697"/>
                <a:gd name="T81" fmla="*/ 2444 h 3590"/>
                <a:gd name="T82" fmla="*/ 1839 w 2697"/>
                <a:gd name="T83" fmla="*/ 2513 h 3590"/>
                <a:gd name="T84" fmla="*/ 1831 w 2697"/>
                <a:gd name="T85" fmla="*/ 3221 h 3590"/>
                <a:gd name="T86" fmla="*/ 1763 w 2697"/>
                <a:gd name="T87" fmla="*/ 3277 h 3590"/>
                <a:gd name="T88" fmla="*/ 1671 w 2697"/>
                <a:gd name="T89" fmla="*/ 3511 h 3590"/>
                <a:gd name="T90" fmla="*/ 1616 w 2697"/>
                <a:gd name="T91" fmla="*/ 3579 h 3590"/>
                <a:gd name="T92" fmla="*/ 1102 w 2697"/>
                <a:gd name="T93" fmla="*/ 3588 h 3590"/>
                <a:gd name="T94" fmla="*/ 1033 w 2697"/>
                <a:gd name="T95" fmla="*/ 3532 h 3590"/>
                <a:gd name="T96" fmla="*/ 956 w 2697"/>
                <a:gd name="T97" fmla="*/ 3279 h 3590"/>
                <a:gd name="T98" fmla="*/ 877 w 2697"/>
                <a:gd name="T99" fmla="*/ 3241 h 3590"/>
                <a:gd name="T100" fmla="*/ 854 w 2697"/>
                <a:gd name="T101" fmla="*/ 2609 h 3590"/>
                <a:gd name="T102" fmla="*/ 539 w 2697"/>
                <a:gd name="T103" fmla="*/ 2432 h 3590"/>
                <a:gd name="T104" fmla="*/ 287 w 2697"/>
                <a:gd name="T105" fmla="*/ 2184 h 3590"/>
                <a:gd name="T106" fmla="*/ 107 w 2697"/>
                <a:gd name="T107" fmla="*/ 1881 h 3590"/>
                <a:gd name="T108" fmla="*/ 12 w 2697"/>
                <a:gd name="T109" fmla="*/ 1535 h 3590"/>
                <a:gd name="T110" fmla="*/ 13 w 2697"/>
                <a:gd name="T111" fmla="*/ 1160 h 3590"/>
                <a:gd name="T112" fmla="*/ 115 w 2697"/>
                <a:gd name="T113" fmla="*/ 805 h 3590"/>
                <a:gd name="T114" fmla="*/ 305 w 2697"/>
                <a:gd name="T115" fmla="*/ 496 h 3590"/>
                <a:gd name="T116" fmla="*/ 567 w 2697"/>
                <a:gd name="T117" fmla="*/ 250 h 3590"/>
                <a:gd name="T118" fmla="*/ 888 w 2697"/>
                <a:gd name="T119" fmla="*/ 82 h 3590"/>
                <a:gd name="T120" fmla="*/ 1252 w 2697"/>
                <a:gd name="T121" fmla="*/ 3 h 3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7" h="3590">
                  <a:moveTo>
                    <a:pt x="1060" y="2894"/>
                  </a:moveTo>
                  <a:lnTo>
                    <a:pt x="1060" y="3074"/>
                  </a:lnTo>
                  <a:lnTo>
                    <a:pt x="1125" y="3074"/>
                  </a:lnTo>
                  <a:lnTo>
                    <a:pt x="1149" y="3077"/>
                  </a:lnTo>
                  <a:lnTo>
                    <a:pt x="1170" y="3084"/>
                  </a:lnTo>
                  <a:lnTo>
                    <a:pt x="1189" y="3096"/>
                  </a:lnTo>
                  <a:lnTo>
                    <a:pt x="1205" y="3112"/>
                  </a:lnTo>
                  <a:lnTo>
                    <a:pt x="1217" y="3131"/>
                  </a:lnTo>
                  <a:lnTo>
                    <a:pt x="1225" y="3153"/>
                  </a:lnTo>
                  <a:lnTo>
                    <a:pt x="1227" y="3177"/>
                  </a:lnTo>
                  <a:lnTo>
                    <a:pt x="1227" y="3385"/>
                  </a:lnTo>
                  <a:lnTo>
                    <a:pt x="1469" y="3385"/>
                  </a:lnTo>
                  <a:lnTo>
                    <a:pt x="1469" y="3177"/>
                  </a:lnTo>
                  <a:lnTo>
                    <a:pt x="1472" y="3153"/>
                  </a:lnTo>
                  <a:lnTo>
                    <a:pt x="1480" y="3131"/>
                  </a:lnTo>
                  <a:lnTo>
                    <a:pt x="1492" y="3112"/>
                  </a:lnTo>
                  <a:lnTo>
                    <a:pt x="1508" y="3096"/>
                  </a:lnTo>
                  <a:lnTo>
                    <a:pt x="1526" y="3084"/>
                  </a:lnTo>
                  <a:lnTo>
                    <a:pt x="1548" y="3077"/>
                  </a:lnTo>
                  <a:lnTo>
                    <a:pt x="1572" y="3074"/>
                  </a:lnTo>
                  <a:lnTo>
                    <a:pt x="1637" y="3074"/>
                  </a:lnTo>
                  <a:lnTo>
                    <a:pt x="1637" y="2894"/>
                  </a:lnTo>
                  <a:lnTo>
                    <a:pt x="1060" y="2894"/>
                  </a:lnTo>
                  <a:close/>
                  <a:moveTo>
                    <a:pt x="1348" y="0"/>
                  </a:moveTo>
                  <a:lnTo>
                    <a:pt x="1444" y="3"/>
                  </a:lnTo>
                  <a:lnTo>
                    <a:pt x="1538" y="13"/>
                  </a:lnTo>
                  <a:lnTo>
                    <a:pt x="1631" y="29"/>
                  </a:lnTo>
                  <a:lnTo>
                    <a:pt x="1721" y="52"/>
                  </a:lnTo>
                  <a:lnTo>
                    <a:pt x="1809" y="82"/>
                  </a:lnTo>
                  <a:lnTo>
                    <a:pt x="1893" y="115"/>
                  </a:lnTo>
                  <a:lnTo>
                    <a:pt x="1975" y="156"/>
                  </a:lnTo>
                  <a:lnTo>
                    <a:pt x="2054" y="200"/>
                  </a:lnTo>
                  <a:lnTo>
                    <a:pt x="2129" y="250"/>
                  </a:lnTo>
                  <a:lnTo>
                    <a:pt x="2201" y="306"/>
                  </a:lnTo>
                  <a:lnTo>
                    <a:pt x="2269" y="364"/>
                  </a:lnTo>
                  <a:lnTo>
                    <a:pt x="2332" y="429"/>
                  </a:lnTo>
                  <a:lnTo>
                    <a:pt x="2392" y="496"/>
                  </a:lnTo>
                  <a:lnTo>
                    <a:pt x="2447" y="568"/>
                  </a:lnTo>
                  <a:lnTo>
                    <a:pt x="2497" y="644"/>
                  </a:lnTo>
                  <a:lnTo>
                    <a:pt x="2541" y="722"/>
                  </a:lnTo>
                  <a:lnTo>
                    <a:pt x="2582" y="805"/>
                  </a:lnTo>
                  <a:lnTo>
                    <a:pt x="2615" y="890"/>
                  </a:lnTo>
                  <a:lnTo>
                    <a:pt x="2643" y="977"/>
                  </a:lnTo>
                  <a:lnTo>
                    <a:pt x="2666" y="1067"/>
                  </a:lnTo>
                  <a:lnTo>
                    <a:pt x="2683" y="1160"/>
                  </a:lnTo>
                  <a:lnTo>
                    <a:pt x="2693" y="1254"/>
                  </a:lnTo>
                  <a:lnTo>
                    <a:pt x="2697" y="1351"/>
                  </a:lnTo>
                  <a:lnTo>
                    <a:pt x="2693" y="1440"/>
                  </a:lnTo>
                  <a:lnTo>
                    <a:pt x="2685" y="1530"/>
                  </a:lnTo>
                  <a:lnTo>
                    <a:pt x="2670" y="1617"/>
                  </a:lnTo>
                  <a:lnTo>
                    <a:pt x="2650" y="1704"/>
                  </a:lnTo>
                  <a:lnTo>
                    <a:pt x="2624" y="1787"/>
                  </a:lnTo>
                  <a:lnTo>
                    <a:pt x="2592" y="1870"/>
                  </a:lnTo>
                  <a:lnTo>
                    <a:pt x="2557" y="1951"/>
                  </a:lnTo>
                  <a:lnTo>
                    <a:pt x="2514" y="2028"/>
                  </a:lnTo>
                  <a:lnTo>
                    <a:pt x="2469" y="2103"/>
                  </a:lnTo>
                  <a:lnTo>
                    <a:pt x="2417" y="2175"/>
                  </a:lnTo>
                  <a:lnTo>
                    <a:pt x="2360" y="2243"/>
                  </a:lnTo>
                  <a:lnTo>
                    <a:pt x="2299" y="2308"/>
                  </a:lnTo>
                  <a:lnTo>
                    <a:pt x="2233" y="2369"/>
                  </a:lnTo>
                  <a:lnTo>
                    <a:pt x="2215" y="2384"/>
                  </a:lnTo>
                  <a:lnTo>
                    <a:pt x="2193" y="2391"/>
                  </a:lnTo>
                  <a:lnTo>
                    <a:pt x="2170" y="2394"/>
                  </a:lnTo>
                  <a:lnTo>
                    <a:pt x="2148" y="2393"/>
                  </a:lnTo>
                  <a:lnTo>
                    <a:pt x="2127" y="2387"/>
                  </a:lnTo>
                  <a:lnTo>
                    <a:pt x="2107" y="2376"/>
                  </a:lnTo>
                  <a:lnTo>
                    <a:pt x="2090" y="2360"/>
                  </a:lnTo>
                  <a:lnTo>
                    <a:pt x="2076" y="2340"/>
                  </a:lnTo>
                  <a:lnTo>
                    <a:pt x="2068" y="2319"/>
                  </a:lnTo>
                  <a:lnTo>
                    <a:pt x="2064" y="2297"/>
                  </a:lnTo>
                  <a:lnTo>
                    <a:pt x="2066" y="2274"/>
                  </a:lnTo>
                  <a:lnTo>
                    <a:pt x="2072" y="2253"/>
                  </a:lnTo>
                  <a:lnTo>
                    <a:pt x="2083" y="2232"/>
                  </a:lnTo>
                  <a:lnTo>
                    <a:pt x="2100" y="2215"/>
                  </a:lnTo>
                  <a:lnTo>
                    <a:pt x="2159" y="2158"/>
                  </a:lnTo>
                  <a:lnTo>
                    <a:pt x="2215" y="2099"/>
                  </a:lnTo>
                  <a:lnTo>
                    <a:pt x="2266" y="2034"/>
                  </a:lnTo>
                  <a:lnTo>
                    <a:pt x="2312" y="1968"/>
                  </a:lnTo>
                  <a:lnTo>
                    <a:pt x="2353" y="1898"/>
                  </a:lnTo>
                  <a:lnTo>
                    <a:pt x="2389" y="1825"/>
                  </a:lnTo>
                  <a:lnTo>
                    <a:pt x="2420" y="1750"/>
                  </a:lnTo>
                  <a:lnTo>
                    <a:pt x="2446" y="1674"/>
                  </a:lnTo>
                  <a:lnTo>
                    <a:pt x="2465" y="1595"/>
                  </a:lnTo>
                  <a:lnTo>
                    <a:pt x="2480" y="1514"/>
                  </a:lnTo>
                  <a:lnTo>
                    <a:pt x="2489" y="1434"/>
                  </a:lnTo>
                  <a:lnTo>
                    <a:pt x="2491" y="1351"/>
                  </a:lnTo>
                  <a:lnTo>
                    <a:pt x="2488" y="1262"/>
                  </a:lnTo>
                  <a:lnTo>
                    <a:pt x="2478" y="1174"/>
                  </a:lnTo>
                  <a:lnTo>
                    <a:pt x="2461" y="1089"/>
                  </a:lnTo>
                  <a:lnTo>
                    <a:pt x="2438" y="1005"/>
                  </a:lnTo>
                  <a:lnTo>
                    <a:pt x="2410" y="925"/>
                  </a:lnTo>
                  <a:lnTo>
                    <a:pt x="2375" y="847"/>
                  </a:lnTo>
                  <a:lnTo>
                    <a:pt x="2335" y="773"/>
                  </a:lnTo>
                  <a:lnTo>
                    <a:pt x="2291" y="702"/>
                  </a:lnTo>
                  <a:lnTo>
                    <a:pt x="2241" y="634"/>
                  </a:lnTo>
                  <a:lnTo>
                    <a:pt x="2185" y="571"/>
                  </a:lnTo>
                  <a:lnTo>
                    <a:pt x="2127" y="512"/>
                  </a:lnTo>
                  <a:lnTo>
                    <a:pt x="2063" y="457"/>
                  </a:lnTo>
                  <a:lnTo>
                    <a:pt x="1995" y="407"/>
                  </a:lnTo>
                  <a:lnTo>
                    <a:pt x="1925" y="361"/>
                  </a:lnTo>
                  <a:lnTo>
                    <a:pt x="1851" y="322"/>
                  </a:lnTo>
                  <a:lnTo>
                    <a:pt x="1773" y="287"/>
                  </a:lnTo>
                  <a:lnTo>
                    <a:pt x="1692" y="258"/>
                  </a:lnTo>
                  <a:lnTo>
                    <a:pt x="1610" y="235"/>
                  </a:lnTo>
                  <a:lnTo>
                    <a:pt x="1525" y="219"/>
                  </a:lnTo>
                  <a:lnTo>
                    <a:pt x="1437" y="209"/>
                  </a:lnTo>
                  <a:lnTo>
                    <a:pt x="1348" y="205"/>
                  </a:lnTo>
                  <a:lnTo>
                    <a:pt x="1259" y="209"/>
                  </a:lnTo>
                  <a:lnTo>
                    <a:pt x="1171" y="219"/>
                  </a:lnTo>
                  <a:lnTo>
                    <a:pt x="1087" y="235"/>
                  </a:lnTo>
                  <a:lnTo>
                    <a:pt x="1003" y="258"/>
                  </a:lnTo>
                  <a:lnTo>
                    <a:pt x="923" y="287"/>
                  </a:lnTo>
                  <a:lnTo>
                    <a:pt x="846" y="322"/>
                  </a:lnTo>
                  <a:lnTo>
                    <a:pt x="772" y="361"/>
                  </a:lnTo>
                  <a:lnTo>
                    <a:pt x="700" y="407"/>
                  </a:lnTo>
                  <a:lnTo>
                    <a:pt x="633" y="457"/>
                  </a:lnTo>
                  <a:lnTo>
                    <a:pt x="570" y="512"/>
                  </a:lnTo>
                  <a:lnTo>
                    <a:pt x="511" y="571"/>
                  </a:lnTo>
                  <a:lnTo>
                    <a:pt x="456" y="634"/>
                  </a:lnTo>
                  <a:lnTo>
                    <a:pt x="406" y="702"/>
                  </a:lnTo>
                  <a:lnTo>
                    <a:pt x="360" y="773"/>
                  </a:lnTo>
                  <a:lnTo>
                    <a:pt x="321" y="847"/>
                  </a:lnTo>
                  <a:lnTo>
                    <a:pt x="287" y="925"/>
                  </a:lnTo>
                  <a:lnTo>
                    <a:pt x="257" y="1005"/>
                  </a:lnTo>
                  <a:lnTo>
                    <a:pt x="234" y="1089"/>
                  </a:lnTo>
                  <a:lnTo>
                    <a:pt x="218" y="1174"/>
                  </a:lnTo>
                  <a:lnTo>
                    <a:pt x="208" y="1262"/>
                  </a:lnTo>
                  <a:lnTo>
                    <a:pt x="204" y="1351"/>
                  </a:lnTo>
                  <a:lnTo>
                    <a:pt x="207" y="1433"/>
                  </a:lnTo>
                  <a:lnTo>
                    <a:pt x="216" y="1513"/>
                  </a:lnTo>
                  <a:lnTo>
                    <a:pt x="230" y="1593"/>
                  </a:lnTo>
                  <a:lnTo>
                    <a:pt x="250" y="1670"/>
                  </a:lnTo>
                  <a:lnTo>
                    <a:pt x="275" y="1746"/>
                  </a:lnTo>
                  <a:lnTo>
                    <a:pt x="304" y="1819"/>
                  </a:lnTo>
                  <a:lnTo>
                    <a:pt x="338" y="1890"/>
                  </a:lnTo>
                  <a:lnTo>
                    <a:pt x="378" y="1957"/>
                  </a:lnTo>
                  <a:lnTo>
                    <a:pt x="421" y="2022"/>
                  </a:lnTo>
                  <a:lnTo>
                    <a:pt x="469" y="2084"/>
                  </a:lnTo>
                  <a:lnTo>
                    <a:pt x="521" y="2143"/>
                  </a:lnTo>
                  <a:lnTo>
                    <a:pt x="577" y="2199"/>
                  </a:lnTo>
                  <a:lnTo>
                    <a:pt x="637" y="2250"/>
                  </a:lnTo>
                  <a:lnTo>
                    <a:pt x="701" y="2297"/>
                  </a:lnTo>
                  <a:lnTo>
                    <a:pt x="767" y="2339"/>
                  </a:lnTo>
                  <a:lnTo>
                    <a:pt x="838" y="2377"/>
                  </a:lnTo>
                  <a:lnTo>
                    <a:pt x="912" y="2411"/>
                  </a:lnTo>
                  <a:lnTo>
                    <a:pt x="989" y="2439"/>
                  </a:lnTo>
                  <a:lnTo>
                    <a:pt x="1008" y="2448"/>
                  </a:lnTo>
                  <a:lnTo>
                    <a:pt x="1026" y="2461"/>
                  </a:lnTo>
                  <a:lnTo>
                    <a:pt x="1040" y="2476"/>
                  </a:lnTo>
                  <a:lnTo>
                    <a:pt x="1050" y="2495"/>
                  </a:lnTo>
                  <a:lnTo>
                    <a:pt x="1056" y="2515"/>
                  </a:lnTo>
                  <a:lnTo>
                    <a:pt x="1060" y="2537"/>
                  </a:lnTo>
                  <a:lnTo>
                    <a:pt x="1060" y="2688"/>
                  </a:lnTo>
                  <a:lnTo>
                    <a:pt x="1637" y="2688"/>
                  </a:lnTo>
                  <a:lnTo>
                    <a:pt x="1637" y="2537"/>
                  </a:lnTo>
                  <a:lnTo>
                    <a:pt x="1640" y="2513"/>
                  </a:lnTo>
                  <a:lnTo>
                    <a:pt x="1648" y="2491"/>
                  </a:lnTo>
                  <a:lnTo>
                    <a:pt x="1660" y="2473"/>
                  </a:lnTo>
                  <a:lnTo>
                    <a:pt x="1675" y="2456"/>
                  </a:lnTo>
                  <a:lnTo>
                    <a:pt x="1695" y="2444"/>
                  </a:lnTo>
                  <a:lnTo>
                    <a:pt x="1716" y="2437"/>
                  </a:lnTo>
                  <a:lnTo>
                    <a:pt x="1739" y="2434"/>
                  </a:lnTo>
                  <a:lnTo>
                    <a:pt x="1763" y="2437"/>
                  </a:lnTo>
                  <a:lnTo>
                    <a:pt x="1785" y="2444"/>
                  </a:lnTo>
                  <a:lnTo>
                    <a:pt x="1803" y="2456"/>
                  </a:lnTo>
                  <a:lnTo>
                    <a:pt x="1819" y="2473"/>
                  </a:lnTo>
                  <a:lnTo>
                    <a:pt x="1831" y="2491"/>
                  </a:lnTo>
                  <a:lnTo>
                    <a:pt x="1839" y="2513"/>
                  </a:lnTo>
                  <a:lnTo>
                    <a:pt x="1842" y="2537"/>
                  </a:lnTo>
                  <a:lnTo>
                    <a:pt x="1842" y="3177"/>
                  </a:lnTo>
                  <a:lnTo>
                    <a:pt x="1839" y="3199"/>
                  </a:lnTo>
                  <a:lnTo>
                    <a:pt x="1831" y="3221"/>
                  </a:lnTo>
                  <a:lnTo>
                    <a:pt x="1819" y="3241"/>
                  </a:lnTo>
                  <a:lnTo>
                    <a:pt x="1803" y="3256"/>
                  </a:lnTo>
                  <a:lnTo>
                    <a:pt x="1785" y="3268"/>
                  </a:lnTo>
                  <a:lnTo>
                    <a:pt x="1763" y="3277"/>
                  </a:lnTo>
                  <a:lnTo>
                    <a:pt x="1739" y="3279"/>
                  </a:lnTo>
                  <a:lnTo>
                    <a:pt x="1674" y="3279"/>
                  </a:lnTo>
                  <a:lnTo>
                    <a:pt x="1674" y="3488"/>
                  </a:lnTo>
                  <a:lnTo>
                    <a:pt x="1671" y="3511"/>
                  </a:lnTo>
                  <a:lnTo>
                    <a:pt x="1663" y="3532"/>
                  </a:lnTo>
                  <a:lnTo>
                    <a:pt x="1651" y="3552"/>
                  </a:lnTo>
                  <a:lnTo>
                    <a:pt x="1635" y="3567"/>
                  </a:lnTo>
                  <a:lnTo>
                    <a:pt x="1616" y="3579"/>
                  </a:lnTo>
                  <a:lnTo>
                    <a:pt x="1595" y="3588"/>
                  </a:lnTo>
                  <a:lnTo>
                    <a:pt x="1572" y="3590"/>
                  </a:lnTo>
                  <a:lnTo>
                    <a:pt x="1125" y="3590"/>
                  </a:lnTo>
                  <a:lnTo>
                    <a:pt x="1102" y="3588"/>
                  </a:lnTo>
                  <a:lnTo>
                    <a:pt x="1080" y="3579"/>
                  </a:lnTo>
                  <a:lnTo>
                    <a:pt x="1061" y="3567"/>
                  </a:lnTo>
                  <a:lnTo>
                    <a:pt x="1045" y="3552"/>
                  </a:lnTo>
                  <a:lnTo>
                    <a:pt x="1033" y="3532"/>
                  </a:lnTo>
                  <a:lnTo>
                    <a:pt x="1025" y="3511"/>
                  </a:lnTo>
                  <a:lnTo>
                    <a:pt x="1023" y="3488"/>
                  </a:lnTo>
                  <a:lnTo>
                    <a:pt x="1023" y="3279"/>
                  </a:lnTo>
                  <a:lnTo>
                    <a:pt x="956" y="3279"/>
                  </a:lnTo>
                  <a:lnTo>
                    <a:pt x="934" y="3276"/>
                  </a:lnTo>
                  <a:lnTo>
                    <a:pt x="912" y="3268"/>
                  </a:lnTo>
                  <a:lnTo>
                    <a:pt x="892" y="3256"/>
                  </a:lnTo>
                  <a:lnTo>
                    <a:pt x="877" y="3241"/>
                  </a:lnTo>
                  <a:lnTo>
                    <a:pt x="865" y="3221"/>
                  </a:lnTo>
                  <a:lnTo>
                    <a:pt x="858" y="3199"/>
                  </a:lnTo>
                  <a:lnTo>
                    <a:pt x="854" y="3177"/>
                  </a:lnTo>
                  <a:lnTo>
                    <a:pt x="854" y="2609"/>
                  </a:lnTo>
                  <a:lnTo>
                    <a:pt x="771" y="2572"/>
                  </a:lnTo>
                  <a:lnTo>
                    <a:pt x="689" y="2530"/>
                  </a:lnTo>
                  <a:lnTo>
                    <a:pt x="612" y="2484"/>
                  </a:lnTo>
                  <a:lnTo>
                    <a:pt x="539" y="2432"/>
                  </a:lnTo>
                  <a:lnTo>
                    <a:pt x="470" y="2377"/>
                  </a:lnTo>
                  <a:lnTo>
                    <a:pt x="405" y="2317"/>
                  </a:lnTo>
                  <a:lnTo>
                    <a:pt x="343" y="2253"/>
                  </a:lnTo>
                  <a:lnTo>
                    <a:pt x="287" y="2184"/>
                  </a:lnTo>
                  <a:lnTo>
                    <a:pt x="234" y="2114"/>
                  </a:lnTo>
                  <a:lnTo>
                    <a:pt x="187" y="2039"/>
                  </a:lnTo>
                  <a:lnTo>
                    <a:pt x="144" y="1961"/>
                  </a:lnTo>
                  <a:lnTo>
                    <a:pt x="107" y="1881"/>
                  </a:lnTo>
                  <a:lnTo>
                    <a:pt x="75" y="1797"/>
                  </a:lnTo>
                  <a:lnTo>
                    <a:pt x="49" y="1712"/>
                  </a:lnTo>
                  <a:lnTo>
                    <a:pt x="27" y="1624"/>
                  </a:lnTo>
                  <a:lnTo>
                    <a:pt x="12" y="1535"/>
                  </a:lnTo>
                  <a:lnTo>
                    <a:pt x="3" y="1444"/>
                  </a:lnTo>
                  <a:lnTo>
                    <a:pt x="0" y="1351"/>
                  </a:lnTo>
                  <a:lnTo>
                    <a:pt x="3" y="1254"/>
                  </a:lnTo>
                  <a:lnTo>
                    <a:pt x="13" y="1160"/>
                  </a:lnTo>
                  <a:lnTo>
                    <a:pt x="30" y="1067"/>
                  </a:lnTo>
                  <a:lnTo>
                    <a:pt x="52" y="977"/>
                  </a:lnTo>
                  <a:lnTo>
                    <a:pt x="81" y="890"/>
                  </a:lnTo>
                  <a:lnTo>
                    <a:pt x="115" y="805"/>
                  </a:lnTo>
                  <a:lnTo>
                    <a:pt x="155" y="722"/>
                  </a:lnTo>
                  <a:lnTo>
                    <a:pt x="200" y="644"/>
                  </a:lnTo>
                  <a:lnTo>
                    <a:pt x="250" y="568"/>
                  </a:lnTo>
                  <a:lnTo>
                    <a:pt x="305" y="496"/>
                  </a:lnTo>
                  <a:lnTo>
                    <a:pt x="364" y="429"/>
                  </a:lnTo>
                  <a:lnTo>
                    <a:pt x="428" y="364"/>
                  </a:lnTo>
                  <a:lnTo>
                    <a:pt x="495" y="306"/>
                  </a:lnTo>
                  <a:lnTo>
                    <a:pt x="567" y="250"/>
                  </a:lnTo>
                  <a:lnTo>
                    <a:pt x="643" y="200"/>
                  </a:lnTo>
                  <a:lnTo>
                    <a:pt x="721" y="156"/>
                  </a:lnTo>
                  <a:lnTo>
                    <a:pt x="803" y="115"/>
                  </a:lnTo>
                  <a:lnTo>
                    <a:pt x="888" y="82"/>
                  </a:lnTo>
                  <a:lnTo>
                    <a:pt x="975" y="52"/>
                  </a:lnTo>
                  <a:lnTo>
                    <a:pt x="1065" y="29"/>
                  </a:lnTo>
                  <a:lnTo>
                    <a:pt x="1157" y="13"/>
                  </a:lnTo>
                  <a:lnTo>
                    <a:pt x="1252" y="3"/>
                  </a:lnTo>
                  <a:lnTo>
                    <a:pt x="1348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1397667" y="3368024"/>
              <a:ext cx="209078" cy="367419"/>
            </a:xfrm>
            <a:custGeom>
              <a:avLst/>
              <a:gdLst>
                <a:gd name="T0" fmla="*/ 980 w 1059"/>
                <a:gd name="T1" fmla="*/ 2 h 1919"/>
                <a:gd name="T2" fmla="*/ 1021 w 1059"/>
                <a:gd name="T3" fmla="*/ 21 h 1919"/>
                <a:gd name="T4" fmla="*/ 1050 w 1059"/>
                <a:gd name="T5" fmla="*/ 56 h 1919"/>
                <a:gd name="T6" fmla="*/ 1059 w 1059"/>
                <a:gd name="T7" fmla="*/ 102 h 1919"/>
                <a:gd name="T8" fmla="*/ 1050 w 1059"/>
                <a:gd name="T9" fmla="*/ 146 h 1919"/>
                <a:gd name="T10" fmla="*/ 1021 w 1059"/>
                <a:gd name="T11" fmla="*/ 181 h 1919"/>
                <a:gd name="T12" fmla="*/ 980 w 1059"/>
                <a:gd name="T13" fmla="*/ 201 h 1919"/>
                <a:gd name="T14" fmla="*/ 885 w 1059"/>
                <a:gd name="T15" fmla="*/ 207 h 1919"/>
                <a:gd name="T16" fmla="*/ 746 w 1059"/>
                <a:gd name="T17" fmla="*/ 235 h 1919"/>
                <a:gd name="T18" fmla="*/ 617 w 1059"/>
                <a:gd name="T19" fmla="*/ 286 h 1919"/>
                <a:gd name="T20" fmla="*/ 501 w 1059"/>
                <a:gd name="T21" fmla="*/ 359 h 1919"/>
                <a:gd name="T22" fmla="*/ 401 w 1059"/>
                <a:gd name="T23" fmla="*/ 450 h 1919"/>
                <a:gd name="T24" fmla="*/ 319 w 1059"/>
                <a:gd name="T25" fmla="*/ 559 h 1919"/>
                <a:gd name="T26" fmla="*/ 257 w 1059"/>
                <a:gd name="T27" fmla="*/ 682 h 1919"/>
                <a:gd name="T28" fmla="*/ 218 w 1059"/>
                <a:gd name="T29" fmla="*/ 815 h 1919"/>
                <a:gd name="T30" fmla="*/ 204 w 1059"/>
                <a:gd name="T31" fmla="*/ 959 h 1919"/>
                <a:gd name="T32" fmla="*/ 218 w 1059"/>
                <a:gd name="T33" fmla="*/ 1102 h 1919"/>
                <a:gd name="T34" fmla="*/ 257 w 1059"/>
                <a:gd name="T35" fmla="*/ 1236 h 1919"/>
                <a:gd name="T36" fmla="*/ 319 w 1059"/>
                <a:gd name="T37" fmla="*/ 1359 h 1919"/>
                <a:gd name="T38" fmla="*/ 401 w 1059"/>
                <a:gd name="T39" fmla="*/ 1468 h 1919"/>
                <a:gd name="T40" fmla="*/ 501 w 1059"/>
                <a:gd name="T41" fmla="*/ 1560 h 1919"/>
                <a:gd name="T42" fmla="*/ 617 w 1059"/>
                <a:gd name="T43" fmla="*/ 1632 h 1919"/>
                <a:gd name="T44" fmla="*/ 746 w 1059"/>
                <a:gd name="T45" fmla="*/ 1684 h 1919"/>
                <a:gd name="T46" fmla="*/ 885 w 1059"/>
                <a:gd name="T47" fmla="*/ 1710 h 1919"/>
                <a:gd name="T48" fmla="*/ 980 w 1059"/>
                <a:gd name="T49" fmla="*/ 1716 h 1919"/>
                <a:gd name="T50" fmla="*/ 1021 w 1059"/>
                <a:gd name="T51" fmla="*/ 1736 h 1919"/>
                <a:gd name="T52" fmla="*/ 1050 w 1059"/>
                <a:gd name="T53" fmla="*/ 1771 h 1919"/>
                <a:gd name="T54" fmla="*/ 1059 w 1059"/>
                <a:gd name="T55" fmla="*/ 1816 h 1919"/>
                <a:gd name="T56" fmla="*/ 1050 w 1059"/>
                <a:gd name="T57" fmla="*/ 1861 h 1919"/>
                <a:gd name="T58" fmla="*/ 1021 w 1059"/>
                <a:gd name="T59" fmla="*/ 1896 h 1919"/>
                <a:gd name="T60" fmla="*/ 980 w 1059"/>
                <a:gd name="T61" fmla="*/ 1916 h 1919"/>
                <a:gd name="T62" fmla="*/ 879 w 1059"/>
                <a:gd name="T63" fmla="*/ 1915 h 1919"/>
                <a:gd name="T64" fmla="*/ 727 w 1059"/>
                <a:gd name="T65" fmla="*/ 1890 h 1919"/>
                <a:gd name="T66" fmla="*/ 585 w 1059"/>
                <a:gd name="T67" fmla="*/ 1843 h 1919"/>
                <a:gd name="T68" fmla="*/ 452 w 1059"/>
                <a:gd name="T69" fmla="*/ 1775 h 1919"/>
                <a:gd name="T70" fmla="*/ 334 w 1059"/>
                <a:gd name="T71" fmla="*/ 1687 h 1919"/>
                <a:gd name="T72" fmla="*/ 230 w 1059"/>
                <a:gd name="T73" fmla="*/ 1583 h 1919"/>
                <a:gd name="T74" fmla="*/ 143 w 1059"/>
                <a:gd name="T75" fmla="*/ 1464 h 1919"/>
                <a:gd name="T76" fmla="*/ 75 w 1059"/>
                <a:gd name="T77" fmla="*/ 1332 h 1919"/>
                <a:gd name="T78" fmla="*/ 27 w 1059"/>
                <a:gd name="T79" fmla="*/ 1190 h 1919"/>
                <a:gd name="T80" fmla="*/ 3 w 1059"/>
                <a:gd name="T81" fmla="*/ 1037 h 1919"/>
                <a:gd name="T82" fmla="*/ 3 w 1059"/>
                <a:gd name="T83" fmla="*/ 881 h 1919"/>
                <a:gd name="T84" fmla="*/ 27 w 1059"/>
                <a:gd name="T85" fmla="*/ 728 h 1919"/>
                <a:gd name="T86" fmla="*/ 75 w 1059"/>
                <a:gd name="T87" fmla="*/ 586 h 1919"/>
                <a:gd name="T88" fmla="*/ 143 w 1059"/>
                <a:gd name="T89" fmla="*/ 453 h 1919"/>
                <a:gd name="T90" fmla="*/ 230 w 1059"/>
                <a:gd name="T91" fmla="*/ 335 h 1919"/>
                <a:gd name="T92" fmla="*/ 334 w 1059"/>
                <a:gd name="T93" fmla="*/ 230 h 1919"/>
                <a:gd name="T94" fmla="*/ 454 w 1059"/>
                <a:gd name="T95" fmla="*/ 143 h 1919"/>
                <a:gd name="T96" fmla="*/ 585 w 1059"/>
                <a:gd name="T97" fmla="*/ 75 h 1919"/>
                <a:gd name="T98" fmla="*/ 727 w 1059"/>
                <a:gd name="T99" fmla="*/ 27 h 1919"/>
                <a:gd name="T100" fmla="*/ 879 w 1059"/>
                <a:gd name="T101" fmla="*/ 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9" h="1919">
                  <a:moveTo>
                    <a:pt x="957" y="0"/>
                  </a:moveTo>
                  <a:lnTo>
                    <a:pt x="980" y="2"/>
                  </a:lnTo>
                  <a:lnTo>
                    <a:pt x="1002" y="9"/>
                  </a:lnTo>
                  <a:lnTo>
                    <a:pt x="1021" y="21"/>
                  </a:lnTo>
                  <a:lnTo>
                    <a:pt x="1037" y="38"/>
                  </a:lnTo>
                  <a:lnTo>
                    <a:pt x="1050" y="56"/>
                  </a:lnTo>
                  <a:lnTo>
                    <a:pt x="1057" y="78"/>
                  </a:lnTo>
                  <a:lnTo>
                    <a:pt x="1059" y="102"/>
                  </a:lnTo>
                  <a:lnTo>
                    <a:pt x="1057" y="125"/>
                  </a:lnTo>
                  <a:lnTo>
                    <a:pt x="1050" y="146"/>
                  </a:lnTo>
                  <a:lnTo>
                    <a:pt x="1037" y="166"/>
                  </a:lnTo>
                  <a:lnTo>
                    <a:pt x="1021" y="181"/>
                  </a:lnTo>
                  <a:lnTo>
                    <a:pt x="1002" y="193"/>
                  </a:lnTo>
                  <a:lnTo>
                    <a:pt x="980" y="201"/>
                  </a:lnTo>
                  <a:lnTo>
                    <a:pt x="957" y="204"/>
                  </a:lnTo>
                  <a:lnTo>
                    <a:pt x="885" y="207"/>
                  </a:lnTo>
                  <a:lnTo>
                    <a:pt x="814" y="218"/>
                  </a:lnTo>
                  <a:lnTo>
                    <a:pt x="746" y="235"/>
                  </a:lnTo>
                  <a:lnTo>
                    <a:pt x="680" y="257"/>
                  </a:lnTo>
                  <a:lnTo>
                    <a:pt x="617" y="286"/>
                  </a:lnTo>
                  <a:lnTo>
                    <a:pt x="558" y="319"/>
                  </a:lnTo>
                  <a:lnTo>
                    <a:pt x="501" y="359"/>
                  </a:lnTo>
                  <a:lnTo>
                    <a:pt x="449" y="402"/>
                  </a:lnTo>
                  <a:lnTo>
                    <a:pt x="401" y="450"/>
                  </a:lnTo>
                  <a:lnTo>
                    <a:pt x="358" y="502"/>
                  </a:lnTo>
                  <a:lnTo>
                    <a:pt x="319" y="559"/>
                  </a:lnTo>
                  <a:lnTo>
                    <a:pt x="285" y="619"/>
                  </a:lnTo>
                  <a:lnTo>
                    <a:pt x="257" y="682"/>
                  </a:lnTo>
                  <a:lnTo>
                    <a:pt x="234" y="747"/>
                  </a:lnTo>
                  <a:lnTo>
                    <a:pt x="218" y="815"/>
                  </a:lnTo>
                  <a:lnTo>
                    <a:pt x="207" y="886"/>
                  </a:lnTo>
                  <a:lnTo>
                    <a:pt x="204" y="959"/>
                  </a:lnTo>
                  <a:lnTo>
                    <a:pt x="207" y="1032"/>
                  </a:lnTo>
                  <a:lnTo>
                    <a:pt x="218" y="1102"/>
                  </a:lnTo>
                  <a:lnTo>
                    <a:pt x="234" y="1170"/>
                  </a:lnTo>
                  <a:lnTo>
                    <a:pt x="257" y="1236"/>
                  </a:lnTo>
                  <a:lnTo>
                    <a:pt x="285" y="1300"/>
                  </a:lnTo>
                  <a:lnTo>
                    <a:pt x="319" y="1359"/>
                  </a:lnTo>
                  <a:lnTo>
                    <a:pt x="358" y="1415"/>
                  </a:lnTo>
                  <a:lnTo>
                    <a:pt x="401" y="1468"/>
                  </a:lnTo>
                  <a:lnTo>
                    <a:pt x="449" y="1516"/>
                  </a:lnTo>
                  <a:lnTo>
                    <a:pt x="501" y="1560"/>
                  </a:lnTo>
                  <a:lnTo>
                    <a:pt x="558" y="1599"/>
                  </a:lnTo>
                  <a:lnTo>
                    <a:pt x="617" y="1632"/>
                  </a:lnTo>
                  <a:lnTo>
                    <a:pt x="680" y="1661"/>
                  </a:lnTo>
                  <a:lnTo>
                    <a:pt x="746" y="1684"/>
                  </a:lnTo>
                  <a:lnTo>
                    <a:pt x="814" y="1700"/>
                  </a:lnTo>
                  <a:lnTo>
                    <a:pt x="885" y="1710"/>
                  </a:lnTo>
                  <a:lnTo>
                    <a:pt x="957" y="1714"/>
                  </a:lnTo>
                  <a:lnTo>
                    <a:pt x="980" y="1716"/>
                  </a:lnTo>
                  <a:lnTo>
                    <a:pt x="1002" y="1724"/>
                  </a:lnTo>
                  <a:lnTo>
                    <a:pt x="1021" y="1736"/>
                  </a:lnTo>
                  <a:lnTo>
                    <a:pt x="1037" y="1752"/>
                  </a:lnTo>
                  <a:lnTo>
                    <a:pt x="1050" y="1771"/>
                  </a:lnTo>
                  <a:lnTo>
                    <a:pt x="1057" y="1792"/>
                  </a:lnTo>
                  <a:lnTo>
                    <a:pt x="1059" y="1816"/>
                  </a:lnTo>
                  <a:lnTo>
                    <a:pt x="1057" y="1839"/>
                  </a:lnTo>
                  <a:lnTo>
                    <a:pt x="1050" y="1861"/>
                  </a:lnTo>
                  <a:lnTo>
                    <a:pt x="1037" y="1880"/>
                  </a:lnTo>
                  <a:lnTo>
                    <a:pt x="1021" y="1896"/>
                  </a:lnTo>
                  <a:lnTo>
                    <a:pt x="1002" y="1908"/>
                  </a:lnTo>
                  <a:lnTo>
                    <a:pt x="980" y="1916"/>
                  </a:lnTo>
                  <a:lnTo>
                    <a:pt x="957" y="1919"/>
                  </a:lnTo>
                  <a:lnTo>
                    <a:pt x="879" y="1915"/>
                  </a:lnTo>
                  <a:lnTo>
                    <a:pt x="802" y="1906"/>
                  </a:lnTo>
                  <a:lnTo>
                    <a:pt x="727" y="1890"/>
                  </a:lnTo>
                  <a:lnTo>
                    <a:pt x="654" y="1870"/>
                  </a:lnTo>
                  <a:lnTo>
                    <a:pt x="585" y="1843"/>
                  </a:lnTo>
                  <a:lnTo>
                    <a:pt x="518" y="1811"/>
                  </a:lnTo>
                  <a:lnTo>
                    <a:pt x="452" y="1775"/>
                  </a:lnTo>
                  <a:lnTo>
                    <a:pt x="392" y="1734"/>
                  </a:lnTo>
                  <a:lnTo>
                    <a:pt x="334" y="1687"/>
                  </a:lnTo>
                  <a:lnTo>
                    <a:pt x="280" y="1637"/>
                  </a:lnTo>
                  <a:lnTo>
                    <a:pt x="230" y="1583"/>
                  </a:lnTo>
                  <a:lnTo>
                    <a:pt x="184" y="1525"/>
                  </a:lnTo>
                  <a:lnTo>
                    <a:pt x="143" y="1464"/>
                  </a:lnTo>
                  <a:lnTo>
                    <a:pt x="106" y="1400"/>
                  </a:lnTo>
                  <a:lnTo>
                    <a:pt x="75" y="1332"/>
                  </a:lnTo>
                  <a:lnTo>
                    <a:pt x="49" y="1261"/>
                  </a:lnTo>
                  <a:lnTo>
                    <a:pt x="27" y="1190"/>
                  </a:lnTo>
                  <a:lnTo>
                    <a:pt x="12" y="1115"/>
                  </a:lnTo>
                  <a:lnTo>
                    <a:pt x="3" y="1037"/>
                  </a:lnTo>
                  <a:lnTo>
                    <a:pt x="0" y="959"/>
                  </a:lnTo>
                  <a:lnTo>
                    <a:pt x="3" y="881"/>
                  </a:lnTo>
                  <a:lnTo>
                    <a:pt x="12" y="803"/>
                  </a:lnTo>
                  <a:lnTo>
                    <a:pt x="27" y="728"/>
                  </a:lnTo>
                  <a:lnTo>
                    <a:pt x="49" y="656"/>
                  </a:lnTo>
                  <a:lnTo>
                    <a:pt x="75" y="586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2"/>
                  </a:lnTo>
                  <a:lnTo>
                    <a:pt x="230" y="335"/>
                  </a:lnTo>
                  <a:lnTo>
                    <a:pt x="280" y="280"/>
                  </a:lnTo>
                  <a:lnTo>
                    <a:pt x="334" y="230"/>
                  </a:lnTo>
                  <a:lnTo>
                    <a:pt x="392" y="184"/>
                  </a:lnTo>
                  <a:lnTo>
                    <a:pt x="454" y="143"/>
                  </a:lnTo>
                  <a:lnTo>
                    <a:pt x="518" y="106"/>
                  </a:lnTo>
                  <a:lnTo>
                    <a:pt x="585" y="75"/>
                  </a:lnTo>
                  <a:lnTo>
                    <a:pt x="654" y="48"/>
                  </a:lnTo>
                  <a:lnTo>
                    <a:pt x="727" y="27"/>
                  </a:lnTo>
                  <a:lnTo>
                    <a:pt x="802" y="12"/>
                  </a:lnTo>
                  <a:lnTo>
                    <a:pt x="879" y="3"/>
                  </a:lnTo>
                  <a:lnTo>
                    <a:pt x="957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1567296" y="3626365"/>
              <a:ext cx="39449" cy="109078"/>
            </a:xfrm>
            <a:custGeom>
              <a:avLst/>
              <a:gdLst>
                <a:gd name="T0" fmla="*/ 102 w 204"/>
                <a:gd name="T1" fmla="*/ 0 h 569"/>
                <a:gd name="T2" fmla="*/ 125 w 204"/>
                <a:gd name="T3" fmla="*/ 3 h 569"/>
                <a:gd name="T4" fmla="*/ 147 w 204"/>
                <a:gd name="T5" fmla="*/ 10 h 569"/>
                <a:gd name="T6" fmla="*/ 166 w 204"/>
                <a:gd name="T7" fmla="*/ 22 h 569"/>
                <a:gd name="T8" fmla="*/ 182 w 204"/>
                <a:gd name="T9" fmla="*/ 39 h 569"/>
                <a:gd name="T10" fmla="*/ 195 w 204"/>
                <a:gd name="T11" fmla="*/ 57 h 569"/>
                <a:gd name="T12" fmla="*/ 202 w 204"/>
                <a:gd name="T13" fmla="*/ 79 h 569"/>
                <a:gd name="T14" fmla="*/ 204 w 204"/>
                <a:gd name="T15" fmla="*/ 103 h 569"/>
                <a:gd name="T16" fmla="*/ 204 w 204"/>
                <a:gd name="T17" fmla="*/ 466 h 569"/>
                <a:gd name="T18" fmla="*/ 202 w 204"/>
                <a:gd name="T19" fmla="*/ 489 h 569"/>
                <a:gd name="T20" fmla="*/ 195 w 204"/>
                <a:gd name="T21" fmla="*/ 511 h 569"/>
                <a:gd name="T22" fmla="*/ 182 w 204"/>
                <a:gd name="T23" fmla="*/ 530 h 569"/>
                <a:gd name="T24" fmla="*/ 166 w 204"/>
                <a:gd name="T25" fmla="*/ 546 h 569"/>
                <a:gd name="T26" fmla="*/ 147 w 204"/>
                <a:gd name="T27" fmla="*/ 558 h 569"/>
                <a:gd name="T28" fmla="*/ 125 w 204"/>
                <a:gd name="T29" fmla="*/ 566 h 569"/>
                <a:gd name="T30" fmla="*/ 102 w 204"/>
                <a:gd name="T31" fmla="*/ 569 h 569"/>
                <a:gd name="T32" fmla="*/ 78 w 204"/>
                <a:gd name="T33" fmla="*/ 566 h 569"/>
                <a:gd name="T34" fmla="*/ 57 w 204"/>
                <a:gd name="T35" fmla="*/ 558 h 569"/>
                <a:gd name="T36" fmla="*/ 38 w 204"/>
                <a:gd name="T37" fmla="*/ 546 h 569"/>
                <a:gd name="T38" fmla="*/ 22 w 204"/>
                <a:gd name="T39" fmla="*/ 530 h 569"/>
                <a:gd name="T40" fmla="*/ 10 w 204"/>
                <a:gd name="T41" fmla="*/ 511 h 569"/>
                <a:gd name="T42" fmla="*/ 2 w 204"/>
                <a:gd name="T43" fmla="*/ 489 h 569"/>
                <a:gd name="T44" fmla="*/ 0 w 204"/>
                <a:gd name="T45" fmla="*/ 466 h 569"/>
                <a:gd name="T46" fmla="*/ 0 w 204"/>
                <a:gd name="T47" fmla="*/ 103 h 569"/>
                <a:gd name="T48" fmla="*/ 2 w 204"/>
                <a:gd name="T49" fmla="*/ 79 h 569"/>
                <a:gd name="T50" fmla="*/ 10 w 204"/>
                <a:gd name="T51" fmla="*/ 57 h 569"/>
                <a:gd name="T52" fmla="*/ 22 w 204"/>
                <a:gd name="T53" fmla="*/ 39 h 569"/>
                <a:gd name="T54" fmla="*/ 38 w 204"/>
                <a:gd name="T55" fmla="*/ 22 h 569"/>
                <a:gd name="T56" fmla="*/ 57 w 204"/>
                <a:gd name="T57" fmla="*/ 10 h 569"/>
                <a:gd name="T58" fmla="*/ 78 w 204"/>
                <a:gd name="T59" fmla="*/ 3 h 569"/>
                <a:gd name="T60" fmla="*/ 102 w 204"/>
                <a:gd name="T61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569">
                  <a:moveTo>
                    <a:pt x="102" y="0"/>
                  </a:moveTo>
                  <a:lnTo>
                    <a:pt x="125" y="3"/>
                  </a:lnTo>
                  <a:lnTo>
                    <a:pt x="147" y="10"/>
                  </a:lnTo>
                  <a:lnTo>
                    <a:pt x="166" y="22"/>
                  </a:lnTo>
                  <a:lnTo>
                    <a:pt x="182" y="39"/>
                  </a:lnTo>
                  <a:lnTo>
                    <a:pt x="195" y="57"/>
                  </a:lnTo>
                  <a:lnTo>
                    <a:pt x="202" y="79"/>
                  </a:lnTo>
                  <a:lnTo>
                    <a:pt x="204" y="103"/>
                  </a:lnTo>
                  <a:lnTo>
                    <a:pt x="204" y="466"/>
                  </a:lnTo>
                  <a:lnTo>
                    <a:pt x="202" y="489"/>
                  </a:lnTo>
                  <a:lnTo>
                    <a:pt x="195" y="511"/>
                  </a:lnTo>
                  <a:lnTo>
                    <a:pt x="182" y="530"/>
                  </a:lnTo>
                  <a:lnTo>
                    <a:pt x="166" y="546"/>
                  </a:lnTo>
                  <a:lnTo>
                    <a:pt x="147" y="558"/>
                  </a:lnTo>
                  <a:lnTo>
                    <a:pt x="125" y="566"/>
                  </a:lnTo>
                  <a:lnTo>
                    <a:pt x="102" y="569"/>
                  </a:lnTo>
                  <a:lnTo>
                    <a:pt x="78" y="566"/>
                  </a:lnTo>
                  <a:lnTo>
                    <a:pt x="57" y="558"/>
                  </a:lnTo>
                  <a:lnTo>
                    <a:pt x="38" y="546"/>
                  </a:lnTo>
                  <a:lnTo>
                    <a:pt x="22" y="530"/>
                  </a:lnTo>
                  <a:lnTo>
                    <a:pt x="10" y="511"/>
                  </a:lnTo>
                  <a:lnTo>
                    <a:pt x="2" y="489"/>
                  </a:lnTo>
                  <a:lnTo>
                    <a:pt x="0" y="466"/>
                  </a:lnTo>
                  <a:lnTo>
                    <a:pt x="0" y="103"/>
                  </a:lnTo>
                  <a:lnTo>
                    <a:pt x="2" y="79"/>
                  </a:lnTo>
                  <a:lnTo>
                    <a:pt x="10" y="57"/>
                  </a:lnTo>
                  <a:lnTo>
                    <a:pt x="22" y="39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78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5" name="Freeform 8"/>
          <p:cNvSpPr>
            <a:spLocks noEditPoints="1"/>
          </p:cNvSpPr>
          <p:nvPr/>
        </p:nvSpPr>
        <p:spPr bwMode="auto">
          <a:xfrm>
            <a:off x="4225757" y="3411031"/>
            <a:ext cx="441004" cy="325079"/>
          </a:xfrm>
          <a:custGeom>
            <a:avLst/>
            <a:gdLst>
              <a:gd name="T0" fmla="*/ 3372 w 3583"/>
              <a:gd name="T1" fmla="*/ 994 h 2725"/>
              <a:gd name="T2" fmla="*/ 660 w 3583"/>
              <a:gd name="T3" fmla="*/ 1442 h 2725"/>
              <a:gd name="T4" fmla="*/ 2597 w 3583"/>
              <a:gd name="T5" fmla="*/ 0 h 2725"/>
              <a:gd name="T6" fmla="*/ 3557 w 3583"/>
              <a:gd name="T7" fmla="*/ 932 h 2725"/>
              <a:gd name="T8" fmla="*/ 3580 w 3583"/>
              <a:gd name="T9" fmla="*/ 1015 h 2725"/>
              <a:gd name="T10" fmla="*/ 2971 w 3583"/>
              <a:gd name="T11" fmla="*/ 1638 h 2725"/>
              <a:gd name="T12" fmla="*/ 2906 w 3583"/>
              <a:gd name="T13" fmla="*/ 1650 h 2725"/>
              <a:gd name="T14" fmla="*/ 1978 w 3583"/>
              <a:gd name="T15" fmla="*/ 745 h 2725"/>
              <a:gd name="T16" fmla="*/ 1852 w 3583"/>
              <a:gd name="T17" fmla="*/ 619 h 2725"/>
              <a:gd name="T18" fmla="*/ 1746 w 3583"/>
              <a:gd name="T19" fmla="*/ 857 h 2725"/>
              <a:gd name="T20" fmla="*/ 1820 w 3583"/>
              <a:gd name="T21" fmla="*/ 848 h 2725"/>
              <a:gd name="T22" fmla="*/ 2834 w 3583"/>
              <a:gd name="T23" fmla="*/ 1850 h 2725"/>
              <a:gd name="T24" fmla="*/ 2842 w 3583"/>
              <a:gd name="T25" fmla="*/ 1924 h 2725"/>
              <a:gd name="T26" fmla="*/ 2748 w 3583"/>
              <a:gd name="T27" fmla="*/ 2191 h 2725"/>
              <a:gd name="T28" fmla="*/ 2773 w 3583"/>
              <a:gd name="T29" fmla="*/ 2261 h 2725"/>
              <a:gd name="T30" fmla="*/ 2534 w 3583"/>
              <a:gd name="T31" fmla="*/ 2527 h 2725"/>
              <a:gd name="T32" fmla="*/ 2472 w 3583"/>
              <a:gd name="T33" fmla="*/ 2553 h 2725"/>
              <a:gd name="T34" fmla="*/ 2411 w 3583"/>
              <a:gd name="T35" fmla="*/ 2527 h 2725"/>
              <a:gd name="T36" fmla="*/ 2149 w 3583"/>
              <a:gd name="T37" fmla="*/ 2620 h 2725"/>
              <a:gd name="T38" fmla="*/ 2082 w 3583"/>
              <a:gd name="T39" fmla="*/ 2620 h 2725"/>
              <a:gd name="T40" fmla="*/ 1847 w 3583"/>
              <a:gd name="T41" fmla="*/ 2699 h 2725"/>
              <a:gd name="T42" fmla="*/ 1785 w 3583"/>
              <a:gd name="T43" fmla="*/ 2725 h 2725"/>
              <a:gd name="T44" fmla="*/ 1724 w 3583"/>
              <a:gd name="T45" fmla="*/ 2699 h 2725"/>
              <a:gd name="T46" fmla="*/ 832 w 3583"/>
              <a:gd name="T47" fmla="*/ 1783 h 2725"/>
              <a:gd name="T48" fmla="*/ 857 w 3583"/>
              <a:gd name="T49" fmla="*/ 1712 h 2725"/>
              <a:gd name="T50" fmla="*/ 929 w 3583"/>
              <a:gd name="T51" fmla="*/ 1687 h 2725"/>
              <a:gd name="T52" fmla="*/ 1785 w 3583"/>
              <a:gd name="T53" fmla="*/ 2514 h 2725"/>
              <a:gd name="T54" fmla="*/ 1255 w 3583"/>
              <a:gd name="T55" fmla="*/ 1800 h 2725"/>
              <a:gd name="T56" fmla="*/ 1243 w 3583"/>
              <a:gd name="T57" fmla="*/ 1737 h 2725"/>
              <a:gd name="T58" fmla="*/ 1267 w 3583"/>
              <a:gd name="T59" fmla="*/ 1693 h 2725"/>
              <a:gd name="T60" fmla="*/ 1329 w 3583"/>
              <a:gd name="T61" fmla="*/ 1668 h 2725"/>
              <a:gd name="T62" fmla="*/ 1391 w 3583"/>
              <a:gd name="T63" fmla="*/ 1693 h 2725"/>
              <a:gd name="T64" fmla="*/ 2206 w 3583"/>
              <a:gd name="T65" fmla="*/ 2324 h 2725"/>
              <a:gd name="T66" fmla="*/ 1458 w 3583"/>
              <a:gd name="T67" fmla="*/ 1549 h 2725"/>
              <a:gd name="T68" fmla="*/ 1483 w 3583"/>
              <a:gd name="T69" fmla="*/ 1479 h 2725"/>
              <a:gd name="T70" fmla="*/ 1553 w 3583"/>
              <a:gd name="T71" fmla="*/ 1454 h 2725"/>
              <a:gd name="T72" fmla="*/ 2472 w 3583"/>
              <a:gd name="T73" fmla="*/ 2343 h 2725"/>
              <a:gd name="T74" fmla="*/ 1675 w 3583"/>
              <a:gd name="T75" fmla="*/ 1351 h 2725"/>
              <a:gd name="T76" fmla="*/ 1691 w 3583"/>
              <a:gd name="T77" fmla="*/ 1272 h 2725"/>
              <a:gd name="T78" fmla="*/ 1749 w 3583"/>
              <a:gd name="T79" fmla="*/ 1240 h 2725"/>
              <a:gd name="T80" fmla="*/ 1820 w 3583"/>
              <a:gd name="T81" fmla="*/ 1265 h 2725"/>
              <a:gd name="T82" fmla="*/ 1396 w 3583"/>
              <a:gd name="T83" fmla="*/ 1448 h 2725"/>
              <a:gd name="T84" fmla="*/ 1317 w 3583"/>
              <a:gd name="T85" fmla="*/ 1472 h 2725"/>
              <a:gd name="T86" fmla="*/ 1087 w 3583"/>
              <a:gd name="T87" fmla="*/ 1263 h 2725"/>
              <a:gd name="T88" fmla="*/ 678 w 3583"/>
              <a:gd name="T89" fmla="*/ 1650 h 2725"/>
              <a:gd name="T90" fmla="*/ 612 w 3583"/>
              <a:gd name="T91" fmla="*/ 1638 h 2725"/>
              <a:gd name="T92" fmla="*/ 3 w 3583"/>
              <a:gd name="T93" fmla="*/ 1015 h 2725"/>
              <a:gd name="T94" fmla="*/ 25 w 3583"/>
              <a:gd name="T95" fmla="*/ 932 h 2725"/>
              <a:gd name="T96" fmla="*/ 987 w 3583"/>
              <a:gd name="T97" fmla="*/ 0 h 2725"/>
              <a:gd name="T98" fmla="*/ 1057 w 3583"/>
              <a:gd name="T99" fmla="*/ 25 h 2725"/>
              <a:gd name="T100" fmla="*/ 1829 w 3583"/>
              <a:gd name="T101" fmla="*/ 413 h 2725"/>
              <a:gd name="T102" fmla="*/ 1914 w 3583"/>
              <a:gd name="T103" fmla="*/ 435 h 2725"/>
              <a:gd name="T104" fmla="*/ 2559 w 3583"/>
              <a:gd name="T105" fmla="*/ 4 h 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83" h="2725">
                <a:moveTo>
                  <a:pt x="2587" y="210"/>
                </a:moveTo>
                <a:lnTo>
                  <a:pt x="2137" y="658"/>
                </a:lnTo>
                <a:lnTo>
                  <a:pt x="2922" y="1442"/>
                </a:lnTo>
                <a:lnTo>
                  <a:pt x="3372" y="994"/>
                </a:lnTo>
                <a:lnTo>
                  <a:pt x="2587" y="210"/>
                </a:lnTo>
                <a:close/>
                <a:moveTo>
                  <a:pt x="995" y="210"/>
                </a:moveTo>
                <a:lnTo>
                  <a:pt x="211" y="994"/>
                </a:lnTo>
                <a:lnTo>
                  <a:pt x="660" y="1442"/>
                </a:lnTo>
                <a:lnTo>
                  <a:pt x="1446" y="658"/>
                </a:lnTo>
                <a:lnTo>
                  <a:pt x="995" y="210"/>
                </a:lnTo>
                <a:close/>
                <a:moveTo>
                  <a:pt x="2577" y="0"/>
                </a:moveTo>
                <a:lnTo>
                  <a:pt x="2597" y="0"/>
                </a:lnTo>
                <a:lnTo>
                  <a:pt x="2615" y="4"/>
                </a:lnTo>
                <a:lnTo>
                  <a:pt x="2633" y="12"/>
                </a:lnTo>
                <a:lnTo>
                  <a:pt x="2649" y="25"/>
                </a:lnTo>
                <a:lnTo>
                  <a:pt x="3557" y="932"/>
                </a:lnTo>
                <a:lnTo>
                  <a:pt x="3572" y="950"/>
                </a:lnTo>
                <a:lnTo>
                  <a:pt x="3580" y="971"/>
                </a:lnTo>
                <a:lnTo>
                  <a:pt x="3583" y="994"/>
                </a:lnTo>
                <a:lnTo>
                  <a:pt x="3580" y="1015"/>
                </a:lnTo>
                <a:lnTo>
                  <a:pt x="3572" y="1037"/>
                </a:lnTo>
                <a:lnTo>
                  <a:pt x="3557" y="1054"/>
                </a:lnTo>
                <a:lnTo>
                  <a:pt x="2984" y="1626"/>
                </a:lnTo>
                <a:lnTo>
                  <a:pt x="2971" y="1638"/>
                </a:lnTo>
                <a:lnTo>
                  <a:pt x="2956" y="1646"/>
                </a:lnTo>
                <a:lnTo>
                  <a:pt x="2939" y="1650"/>
                </a:lnTo>
                <a:lnTo>
                  <a:pt x="2922" y="1653"/>
                </a:lnTo>
                <a:lnTo>
                  <a:pt x="2906" y="1650"/>
                </a:lnTo>
                <a:lnTo>
                  <a:pt x="2889" y="1646"/>
                </a:lnTo>
                <a:lnTo>
                  <a:pt x="2874" y="1638"/>
                </a:lnTo>
                <a:lnTo>
                  <a:pt x="2861" y="1626"/>
                </a:lnTo>
                <a:lnTo>
                  <a:pt x="1978" y="745"/>
                </a:lnTo>
                <a:lnTo>
                  <a:pt x="1975" y="742"/>
                </a:lnTo>
                <a:lnTo>
                  <a:pt x="1952" y="720"/>
                </a:lnTo>
                <a:lnTo>
                  <a:pt x="1952" y="720"/>
                </a:lnTo>
                <a:lnTo>
                  <a:pt x="1852" y="619"/>
                </a:lnTo>
                <a:lnTo>
                  <a:pt x="1270" y="1200"/>
                </a:lnTo>
                <a:lnTo>
                  <a:pt x="1334" y="1264"/>
                </a:lnTo>
                <a:lnTo>
                  <a:pt x="1730" y="869"/>
                </a:lnTo>
                <a:lnTo>
                  <a:pt x="1746" y="857"/>
                </a:lnTo>
                <a:lnTo>
                  <a:pt x="1763" y="848"/>
                </a:lnTo>
                <a:lnTo>
                  <a:pt x="1782" y="844"/>
                </a:lnTo>
                <a:lnTo>
                  <a:pt x="1802" y="844"/>
                </a:lnTo>
                <a:lnTo>
                  <a:pt x="1820" y="848"/>
                </a:lnTo>
                <a:lnTo>
                  <a:pt x="1837" y="857"/>
                </a:lnTo>
                <a:lnTo>
                  <a:pt x="1853" y="869"/>
                </a:lnTo>
                <a:lnTo>
                  <a:pt x="2821" y="1835"/>
                </a:lnTo>
                <a:lnTo>
                  <a:pt x="2834" y="1850"/>
                </a:lnTo>
                <a:lnTo>
                  <a:pt x="2842" y="1867"/>
                </a:lnTo>
                <a:lnTo>
                  <a:pt x="2846" y="1887"/>
                </a:lnTo>
                <a:lnTo>
                  <a:pt x="2846" y="1905"/>
                </a:lnTo>
                <a:lnTo>
                  <a:pt x="2842" y="1924"/>
                </a:lnTo>
                <a:lnTo>
                  <a:pt x="2834" y="1942"/>
                </a:lnTo>
                <a:lnTo>
                  <a:pt x="2821" y="1958"/>
                </a:lnTo>
                <a:lnTo>
                  <a:pt x="2667" y="2111"/>
                </a:lnTo>
                <a:lnTo>
                  <a:pt x="2748" y="2191"/>
                </a:lnTo>
                <a:lnTo>
                  <a:pt x="2761" y="2206"/>
                </a:lnTo>
                <a:lnTo>
                  <a:pt x="2770" y="2224"/>
                </a:lnTo>
                <a:lnTo>
                  <a:pt x="2773" y="2243"/>
                </a:lnTo>
                <a:lnTo>
                  <a:pt x="2773" y="2261"/>
                </a:lnTo>
                <a:lnTo>
                  <a:pt x="2770" y="2280"/>
                </a:lnTo>
                <a:lnTo>
                  <a:pt x="2761" y="2298"/>
                </a:lnTo>
                <a:lnTo>
                  <a:pt x="2748" y="2314"/>
                </a:lnTo>
                <a:lnTo>
                  <a:pt x="2534" y="2527"/>
                </a:lnTo>
                <a:lnTo>
                  <a:pt x="2521" y="2539"/>
                </a:lnTo>
                <a:lnTo>
                  <a:pt x="2505" y="2547"/>
                </a:lnTo>
                <a:lnTo>
                  <a:pt x="2489" y="2551"/>
                </a:lnTo>
                <a:lnTo>
                  <a:pt x="2472" y="2553"/>
                </a:lnTo>
                <a:lnTo>
                  <a:pt x="2455" y="2551"/>
                </a:lnTo>
                <a:lnTo>
                  <a:pt x="2439" y="2547"/>
                </a:lnTo>
                <a:lnTo>
                  <a:pt x="2424" y="2539"/>
                </a:lnTo>
                <a:lnTo>
                  <a:pt x="2411" y="2527"/>
                </a:lnTo>
                <a:lnTo>
                  <a:pt x="2330" y="2447"/>
                </a:lnTo>
                <a:lnTo>
                  <a:pt x="2177" y="2600"/>
                </a:lnTo>
                <a:lnTo>
                  <a:pt x="2164" y="2611"/>
                </a:lnTo>
                <a:lnTo>
                  <a:pt x="2149" y="2620"/>
                </a:lnTo>
                <a:lnTo>
                  <a:pt x="2132" y="2624"/>
                </a:lnTo>
                <a:lnTo>
                  <a:pt x="2116" y="2625"/>
                </a:lnTo>
                <a:lnTo>
                  <a:pt x="2099" y="2624"/>
                </a:lnTo>
                <a:lnTo>
                  <a:pt x="2082" y="2620"/>
                </a:lnTo>
                <a:lnTo>
                  <a:pt x="2067" y="2611"/>
                </a:lnTo>
                <a:lnTo>
                  <a:pt x="2054" y="2600"/>
                </a:lnTo>
                <a:lnTo>
                  <a:pt x="2000" y="2547"/>
                </a:lnTo>
                <a:lnTo>
                  <a:pt x="1847" y="2699"/>
                </a:lnTo>
                <a:lnTo>
                  <a:pt x="1833" y="2710"/>
                </a:lnTo>
                <a:lnTo>
                  <a:pt x="1818" y="2718"/>
                </a:lnTo>
                <a:lnTo>
                  <a:pt x="1803" y="2723"/>
                </a:lnTo>
                <a:lnTo>
                  <a:pt x="1785" y="2725"/>
                </a:lnTo>
                <a:lnTo>
                  <a:pt x="1769" y="2723"/>
                </a:lnTo>
                <a:lnTo>
                  <a:pt x="1753" y="2718"/>
                </a:lnTo>
                <a:lnTo>
                  <a:pt x="1737" y="2710"/>
                </a:lnTo>
                <a:lnTo>
                  <a:pt x="1724" y="2699"/>
                </a:lnTo>
                <a:lnTo>
                  <a:pt x="857" y="1835"/>
                </a:lnTo>
                <a:lnTo>
                  <a:pt x="845" y="1819"/>
                </a:lnTo>
                <a:lnTo>
                  <a:pt x="837" y="1801"/>
                </a:lnTo>
                <a:lnTo>
                  <a:pt x="832" y="1783"/>
                </a:lnTo>
                <a:lnTo>
                  <a:pt x="832" y="1763"/>
                </a:lnTo>
                <a:lnTo>
                  <a:pt x="837" y="1745"/>
                </a:lnTo>
                <a:lnTo>
                  <a:pt x="845" y="1727"/>
                </a:lnTo>
                <a:lnTo>
                  <a:pt x="857" y="1712"/>
                </a:lnTo>
                <a:lnTo>
                  <a:pt x="874" y="1699"/>
                </a:lnTo>
                <a:lnTo>
                  <a:pt x="891" y="1691"/>
                </a:lnTo>
                <a:lnTo>
                  <a:pt x="909" y="1687"/>
                </a:lnTo>
                <a:lnTo>
                  <a:pt x="929" y="1687"/>
                </a:lnTo>
                <a:lnTo>
                  <a:pt x="948" y="1691"/>
                </a:lnTo>
                <a:lnTo>
                  <a:pt x="965" y="1699"/>
                </a:lnTo>
                <a:lnTo>
                  <a:pt x="981" y="1712"/>
                </a:lnTo>
                <a:lnTo>
                  <a:pt x="1785" y="2514"/>
                </a:lnTo>
                <a:lnTo>
                  <a:pt x="1877" y="2423"/>
                </a:lnTo>
                <a:lnTo>
                  <a:pt x="1572" y="2119"/>
                </a:lnTo>
                <a:lnTo>
                  <a:pt x="1267" y="1815"/>
                </a:lnTo>
                <a:lnTo>
                  <a:pt x="1255" y="1800"/>
                </a:lnTo>
                <a:lnTo>
                  <a:pt x="1247" y="1783"/>
                </a:lnTo>
                <a:lnTo>
                  <a:pt x="1243" y="1764"/>
                </a:lnTo>
                <a:lnTo>
                  <a:pt x="1242" y="1746"/>
                </a:lnTo>
                <a:lnTo>
                  <a:pt x="1243" y="1737"/>
                </a:lnTo>
                <a:lnTo>
                  <a:pt x="1246" y="1730"/>
                </a:lnTo>
                <a:lnTo>
                  <a:pt x="1249" y="1722"/>
                </a:lnTo>
                <a:lnTo>
                  <a:pt x="1257" y="1707"/>
                </a:lnTo>
                <a:lnTo>
                  <a:pt x="1267" y="1693"/>
                </a:lnTo>
                <a:lnTo>
                  <a:pt x="1275" y="1687"/>
                </a:lnTo>
                <a:lnTo>
                  <a:pt x="1291" y="1676"/>
                </a:lnTo>
                <a:lnTo>
                  <a:pt x="1310" y="1670"/>
                </a:lnTo>
                <a:lnTo>
                  <a:pt x="1329" y="1668"/>
                </a:lnTo>
                <a:lnTo>
                  <a:pt x="1346" y="1669"/>
                </a:lnTo>
                <a:lnTo>
                  <a:pt x="1362" y="1673"/>
                </a:lnTo>
                <a:lnTo>
                  <a:pt x="1377" y="1682"/>
                </a:lnTo>
                <a:lnTo>
                  <a:pt x="1391" y="1693"/>
                </a:lnTo>
                <a:lnTo>
                  <a:pt x="2062" y="2361"/>
                </a:lnTo>
                <a:lnTo>
                  <a:pt x="2062" y="2362"/>
                </a:lnTo>
                <a:lnTo>
                  <a:pt x="2116" y="2416"/>
                </a:lnTo>
                <a:lnTo>
                  <a:pt x="2206" y="2324"/>
                </a:lnTo>
                <a:lnTo>
                  <a:pt x="1483" y="1602"/>
                </a:lnTo>
                <a:lnTo>
                  <a:pt x="1470" y="1586"/>
                </a:lnTo>
                <a:lnTo>
                  <a:pt x="1462" y="1569"/>
                </a:lnTo>
                <a:lnTo>
                  <a:pt x="1458" y="1549"/>
                </a:lnTo>
                <a:lnTo>
                  <a:pt x="1458" y="1531"/>
                </a:lnTo>
                <a:lnTo>
                  <a:pt x="1462" y="1513"/>
                </a:lnTo>
                <a:lnTo>
                  <a:pt x="1470" y="1494"/>
                </a:lnTo>
                <a:lnTo>
                  <a:pt x="1483" y="1479"/>
                </a:lnTo>
                <a:lnTo>
                  <a:pt x="1498" y="1466"/>
                </a:lnTo>
                <a:lnTo>
                  <a:pt x="1515" y="1458"/>
                </a:lnTo>
                <a:lnTo>
                  <a:pt x="1535" y="1454"/>
                </a:lnTo>
                <a:lnTo>
                  <a:pt x="1553" y="1454"/>
                </a:lnTo>
                <a:lnTo>
                  <a:pt x="1572" y="1458"/>
                </a:lnTo>
                <a:lnTo>
                  <a:pt x="1590" y="1466"/>
                </a:lnTo>
                <a:lnTo>
                  <a:pt x="1606" y="1479"/>
                </a:lnTo>
                <a:lnTo>
                  <a:pt x="2472" y="2343"/>
                </a:lnTo>
                <a:lnTo>
                  <a:pt x="2563" y="2252"/>
                </a:lnTo>
                <a:lnTo>
                  <a:pt x="1697" y="1388"/>
                </a:lnTo>
                <a:lnTo>
                  <a:pt x="1684" y="1370"/>
                </a:lnTo>
                <a:lnTo>
                  <a:pt x="1675" y="1351"/>
                </a:lnTo>
                <a:lnTo>
                  <a:pt x="1672" y="1330"/>
                </a:lnTo>
                <a:lnTo>
                  <a:pt x="1673" y="1310"/>
                </a:lnTo>
                <a:lnTo>
                  <a:pt x="1680" y="1289"/>
                </a:lnTo>
                <a:lnTo>
                  <a:pt x="1691" y="1272"/>
                </a:lnTo>
                <a:lnTo>
                  <a:pt x="1697" y="1265"/>
                </a:lnTo>
                <a:lnTo>
                  <a:pt x="1712" y="1252"/>
                </a:lnTo>
                <a:lnTo>
                  <a:pt x="1731" y="1243"/>
                </a:lnTo>
                <a:lnTo>
                  <a:pt x="1749" y="1240"/>
                </a:lnTo>
                <a:lnTo>
                  <a:pt x="1768" y="1240"/>
                </a:lnTo>
                <a:lnTo>
                  <a:pt x="1787" y="1243"/>
                </a:lnTo>
                <a:lnTo>
                  <a:pt x="1805" y="1252"/>
                </a:lnTo>
                <a:lnTo>
                  <a:pt x="1820" y="1265"/>
                </a:lnTo>
                <a:lnTo>
                  <a:pt x="2545" y="1987"/>
                </a:lnTo>
                <a:lnTo>
                  <a:pt x="2636" y="1896"/>
                </a:lnTo>
                <a:lnTo>
                  <a:pt x="1792" y="1053"/>
                </a:lnTo>
                <a:lnTo>
                  <a:pt x="1396" y="1448"/>
                </a:lnTo>
                <a:lnTo>
                  <a:pt x="1378" y="1463"/>
                </a:lnTo>
                <a:lnTo>
                  <a:pt x="1359" y="1470"/>
                </a:lnTo>
                <a:lnTo>
                  <a:pt x="1338" y="1475"/>
                </a:lnTo>
                <a:lnTo>
                  <a:pt x="1317" y="1472"/>
                </a:lnTo>
                <a:lnTo>
                  <a:pt x="1297" y="1466"/>
                </a:lnTo>
                <a:lnTo>
                  <a:pt x="1279" y="1455"/>
                </a:lnTo>
                <a:lnTo>
                  <a:pt x="1272" y="1448"/>
                </a:lnTo>
                <a:lnTo>
                  <a:pt x="1087" y="1263"/>
                </a:lnTo>
                <a:lnTo>
                  <a:pt x="722" y="1626"/>
                </a:lnTo>
                <a:lnTo>
                  <a:pt x="708" y="1638"/>
                </a:lnTo>
                <a:lnTo>
                  <a:pt x="693" y="1646"/>
                </a:lnTo>
                <a:lnTo>
                  <a:pt x="678" y="1650"/>
                </a:lnTo>
                <a:lnTo>
                  <a:pt x="660" y="1653"/>
                </a:lnTo>
                <a:lnTo>
                  <a:pt x="644" y="1650"/>
                </a:lnTo>
                <a:lnTo>
                  <a:pt x="628" y="1646"/>
                </a:lnTo>
                <a:lnTo>
                  <a:pt x="612" y="1638"/>
                </a:lnTo>
                <a:lnTo>
                  <a:pt x="599" y="1626"/>
                </a:lnTo>
                <a:lnTo>
                  <a:pt x="25" y="1054"/>
                </a:lnTo>
                <a:lnTo>
                  <a:pt x="12" y="1037"/>
                </a:lnTo>
                <a:lnTo>
                  <a:pt x="3" y="1015"/>
                </a:lnTo>
                <a:lnTo>
                  <a:pt x="0" y="994"/>
                </a:lnTo>
                <a:lnTo>
                  <a:pt x="3" y="971"/>
                </a:lnTo>
                <a:lnTo>
                  <a:pt x="12" y="950"/>
                </a:lnTo>
                <a:lnTo>
                  <a:pt x="25" y="932"/>
                </a:lnTo>
                <a:lnTo>
                  <a:pt x="934" y="25"/>
                </a:lnTo>
                <a:lnTo>
                  <a:pt x="950" y="12"/>
                </a:lnTo>
                <a:lnTo>
                  <a:pt x="967" y="4"/>
                </a:lnTo>
                <a:lnTo>
                  <a:pt x="987" y="0"/>
                </a:lnTo>
                <a:lnTo>
                  <a:pt x="1005" y="0"/>
                </a:lnTo>
                <a:lnTo>
                  <a:pt x="1024" y="4"/>
                </a:lnTo>
                <a:lnTo>
                  <a:pt x="1042" y="12"/>
                </a:lnTo>
                <a:lnTo>
                  <a:pt x="1057" y="25"/>
                </a:lnTo>
                <a:lnTo>
                  <a:pt x="1630" y="595"/>
                </a:lnTo>
                <a:lnTo>
                  <a:pt x="1790" y="435"/>
                </a:lnTo>
                <a:lnTo>
                  <a:pt x="1808" y="422"/>
                </a:lnTo>
                <a:lnTo>
                  <a:pt x="1829" y="413"/>
                </a:lnTo>
                <a:lnTo>
                  <a:pt x="1852" y="410"/>
                </a:lnTo>
                <a:lnTo>
                  <a:pt x="1874" y="413"/>
                </a:lnTo>
                <a:lnTo>
                  <a:pt x="1895" y="422"/>
                </a:lnTo>
                <a:lnTo>
                  <a:pt x="1914" y="435"/>
                </a:lnTo>
                <a:lnTo>
                  <a:pt x="2014" y="536"/>
                </a:lnTo>
                <a:lnTo>
                  <a:pt x="2525" y="25"/>
                </a:lnTo>
                <a:lnTo>
                  <a:pt x="2541" y="12"/>
                </a:lnTo>
                <a:lnTo>
                  <a:pt x="2559" y="4"/>
                </a:lnTo>
                <a:lnTo>
                  <a:pt x="2577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6" name="Group 55"/>
          <p:cNvGrpSpPr/>
          <p:nvPr/>
        </p:nvGrpSpPr>
        <p:grpSpPr>
          <a:xfrm>
            <a:off x="3617424" y="2284063"/>
            <a:ext cx="341080" cy="384461"/>
            <a:chOff x="7275250" y="3293891"/>
            <a:chExt cx="609479" cy="686998"/>
          </a:xfrm>
          <a:solidFill>
            <a:schemeClr val="bg1"/>
          </a:solidFill>
        </p:grpSpPr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7691432" y="3768474"/>
              <a:ext cx="92704" cy="49755"/>
            </a:xfrm>
            <a:custGeom>
              <a:avLst/>
              <a:gdLst>
                <a:gd name="T0" fmla="*/ 467 w 467"/>
                <a:gd name="T1" fmla="*/ 0 h 262"/>
                <a:gd name="T2" fmla="*/ 173 w 467"/>
                <a:gd name="T3" fmla="*/ 262 h 262"/>
                <a:gd name="T4" fmla="*/ 0 w 467"/>
                <a:gd name="T5" fmla="*/ 164 h 262"/>
                <a:gd name="T6" fmla="*/ 467 w 467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262">
                  <a:moveTo>
                    <a:pt x="467" y="0"/>
                  </a:moveTo>
                  <a:lnTo>
                    <a:pt x="173" y="262"/>
                  </a:lnTo>
                  <a:lnTo>
                    <a:pt x="0" y="164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275250" y="3293891"/>
              <a:ext cx="609479" cy="686998"/>
              <a:chOff x="7275250" y="3293891"/>
              <a:chExt cx="609479" cy="686998"/>
            </a:xfrm>
            <a:grpFill/>
          </p:grpSpPr>
          <p:sp>
            <p:nvSpPr>
              <p:cNvPr id="60" name="Freeform 44"/>
              <p:cNvSpPr>
                <a:spLocks noEditPoints="1"/>
              </p:cNvSpPr>
              <p:nvPr/>
            </p:nvSpPr>
            <p:spPr bwMode="auto">
              <a:xfrm>
                <a:off x="7275250" y="3293891"/>
                <a:ext cx="609479" cy="686998"/>
              </a:xfrm>
              <a:custGeom>
                <a:avLst/>
                <a:gdLst>
                  <a:gd name="T0" fmla="*/ 522 w 3087"/>
                  <a:gd name="T1" fmla="*/ 1779 h 3590"/>
                  <a:gd name="T2" fmla="*/ 280 w 3087"/>
                  <a:gd name="T3" fmla="*/ 2021 h 3590"/>
                  <a:gd name="T4" fmla="*/ 207 w 3087"/>
                  <a:gd name="T5" fmla="*/ 3382 h 3590"/>
                  <a:gd name="T6" fmla="*/ 1597 w 3087"/>
                  <a:gd name="T7" fmla="*/ 3179 h 3590"/>
                  <a:gd name="T8" fmla="*/ 1509 w 3087"/>
                  <a:gd name="T9" fmla="*/ 2919 h 3590"/>
                  <a:gd name="T10" fmla="*/ 1556 w 3087"/>
                  <a:gd name="T11" fmla="*/ 1916 h 3590"/>
                  <a:gd name="T12" fmla="*/ 1702 w 3087"/>
                  <a:gd name="T13" fmla="*/ 1923 h 3590"/>
                  <a:gd name="T14" fmla="*/ 1860 w 3087"/>
                  <a:gd name="T15" fmla="*/ 1933 h 3590"/>
                  <a:gd name="T16" fmla="*/ 1961 w 3087"/>
                  <a:gd name="T17" fmla="*/ 1841 h 3590"/>
                  <a:gd name="T18" fmla="*/ 1642 w 3087"/>
                  <a:gd name="T19" fmla="*/ 1709 h 3590"/>
                  <a:gd name="T20" fmla="*/ 1297 w 3087"/>
                  <a:gd name="T21" fmla="*/ 2740 h 3590"/>
                  <a:gd name="T22" fmla="*/ 1196 w 3087"/>
                  <a:gd name="T23" fmla="*/ 2821 h 3590"/>
                  <a:gd name="T24" fmla="*/ 1095 w 3087"/>
                  <a:gd name="T25" fmla="*/ 2740 h 3590"/>
                  <a:gd name="T26" fmla="*/ 984 w 3087"/>
                  <a:gd name="T27" fmla="*/ 0 h 3590"/>
                  <a:gd name="T28" fmla="*/ 1501 w 3087"/>
                  <a:gd name="T29" fmla="*/ 59 h 3590"/>
                  <a:gd name="T30" fmla="*/ 1472 w 3087"/>
                  <a:gd name="T31" fmla="*/ 185 h 3590"/>
                  <a:gd name="T32" fmla="*/ 884 w 3087"/>
                  <a:gd name="T33" fmla="*/ 221 h 3590"/>
                  <a:gd name="T34" fmla="*/ 652 w 3087"/>
                  <a:gd name="T35" fmla="*/ 382 h 3590"/>
                  <a:gd name="T36" fmla="*/ 579 w 3087"/>
                  <a:gd name="T37" fmla="*/ 1092 h 3590"/>
                  <a:gd name="T38" fmla="*/ 680 w 3087"/>
                  <a:gd name="T39" fmla="*/ 1360 h 3590"/>
                  <a:gd name="T40" fmla="*/ 929 w 3087"/>
                  <a:gd name="T41" fmla="*/ 1494 h 3590"/>
                  <a:gd name="T42" fmla="*/ 1600 w 3087"/>
                  <a:gd name="T43" fmla="*/ 1448 h 3590"/>
                  <a:gd name="T44" fmla="*/ 1785 w 3087"/>
                  <a:gd name="T45" fmla="*/ 1238 h 3590"/>
                  <a:gd name="T46" fmla="*/ 1822 w 3087"/>
                  <a:gd name="T47" fmla="*/ 568 h 3590"/>
                  <a:gd name="T48" fmla="*/ 1939 w 3087"/>
                  <a:gd name="T49" fmla="*/ 512 h 3590"/>
                  <a:gd name="T50" fmla="*/ 2019 w 3087"/>
                  <a:gd name="T51" fmla="*/ 614 h 3590"/>
                  <a:gd name="T52" fmla="*/ 1940 w 3087"/>
                  <a:gd name="T53" fmla="*/ 1392 h 3590"/>
                  <a:gd name="T54" fmla="*/ 1997 w 3087"/>
                  <a:gd name="T55" fmla="*/ 1613 h 3590"/>
                  <a:gd name="T56" fmla="*/ 2185 w 3087"/>
                  <a:gd name="T57" fmla="*/ 1669 h 3590"/>
                  <a:gd name="T58" fmla="*/ 2391 w 3087"/>
                  <a:gd name="T59" fmla="*/ 1656 h 3590"/>
                  <a:gd name="T60" fmla="*/ 2523 w 3087"/>
                  <a:gd name="T61" fmla="*/ 1825 h 3590"/>
                  <a:gd name="T62" fmla="*/ 2650 w 3087"/>
                  <a:gd name="T63" fmla="*/ 1959 h 3590"/>
                  <a:gd name="T64" fmla="*/ 2583 w 3087"/>
                  <a:gd name="T65" fmla="*/ 2071 h 3590"/>
                  <a:gd name="T66" fmla="*/ 2405 w 3087"/>
                  <a:gd name="T67" fmla="*/ 2001 h 3590"/>
                  <a:gd name="T68" fmla="*/ 2227 w 3087"/>
                  <a:gd name="T69" fmla="*/ 1966 h 3590"/>
                  <a:gd name="T70" fmla="*/ 2170 w 3087"/>
                  <a:gd name="T71" fmla="*/ 2017 h 3590"/>
                  <a:gd name="T72" fmla="*/ 1882 w 3087"/>
                  <a:gd name="T73" fmla="*/ 2140 h 3590"/>
                  <a:gd name="T74" fmla="*/ 1760 w 3087"/>
                  <a:gd name="T75" fmla="*/ 2143 h 3590"/>
                  <a:gd name="T76" fmla="*/ 1758 w 3087"/>
                  <a:gd name="T77" fmla="*/ 3046 h 3590"/>
                  <a:gd name="T78" fmla="*/ 2793 w 3087"/>
                  <a:gd name="T79" fmla="*/ 3094 h 3590"/>
                  <a:gd name="T80" fmla="*/ 2878 w 3087"/>
                  <a:gd name="T81" fmla="*/ 2919 h 3590"/>
                  <a:gd name="T82" fmla="*/ 2937 w 3087"/>
                  <a:gd name="T83" fmla="*/ 1909 h 3590"/>
                  <a:gd name="T84" fmla="*/ 3064 w 3087"/>
                  <a:gd name="T85" fmla="*/ 1938 h 3590"/>
                  <a:gd name="T86" fmla="*/ 3076 w 3087"/>
                  <a:gd name="T87" fmla="*/ 3011 h 3590"/>
                  <a:gd name="T88" fmla="*/ 2939 w 3087"/>
                  <a:gd name="T89" fmla="*/ 3243 h 3590"/>
                  <a:gd name="T90" fmla="*/ 2298 w 3087"/>
                  <a:gd name="T91" fmla="*/ 3590 h 3590"/>
                  <a:gd name="T92" fmla="*/ 38 w 3087"/>
                  <a:gd name="T93" fmla="*/ 3567 h 3590"/>
                  <a:gd name="T94" fmla="*/ 2 w 3087"/>
                  <a:gd name="T95" fmla="*/ 2238 h 3590"/>
                  <a:gd name="T96" fmla="*/ 139 w 3087"/>
                  <a:gd name="T97" fmla="*/ 1854 h 3590"/>
                  <a:gd name="T98" fmla="*/ 437 w 3087"/>
                  <a:gd name="T99" fmla="*/ 1588 h 3590"/>
                  <a:gd name="T100" fmla="*/ 423 w 3087"/>
                  <a:gd name="T101" fmla="*/ 1338 h 3590"/>
                  <a:gd name="T102" fmla="*/ 375 w 3087"/>
                  <a:gd name="T103" fmla="*/ 550 h 3590"/>
                  <a:gd name="T104" fmla="*/ 512 w 3087"/>
                  <a:gd name="T105" fmla="*/ 223 h 3590"/>
                  <a:gd name="T106" fmla="*/ 802 w 3087"/>
                  <a:gd name="T107" fmla="*/ 27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87" h="3590">
                    <a:moveTo>
                      <a:pt x="808" y="1706"/>
                    </a:moveTo>
                    <a:lnTo>
                      <a:pt x="748" y="1709"/>
                    </a:lnTo>
                    <a:lnTo>
                      <a:pt x="688" y="1718"/>
                    </a:lnTo>
                    <a:lnTo>
                      <a:pt x="630" y="1733"/>
                    </a:lnTo>
                    <a:lnTo>
                      <a:pt x="575" y="1754"/>
                    </a:lnTo>
                    <a:lnTo>
                      <a:pt x="522" y="1779"/>
                    </a:lnTo>
                    <a:lnTo>
                      <a:pt x="473" y="1809"/>
                    </a:lnTo>
                    <a:lnTo>
                      <a:pt x="426" y="1844"/>
                    </a:lnTo>
                    <a:lnTo>
                      <a:pt x="384" y="1883"/>
                    </a:lnTo>
                    <a:lnTo>
                      <a:pt x="345" y="1926"/>
                    </a:lnTo>
                    <a:lnTo>
                      <a:pt x="310" y="1972"/>
                    </a:lnTo>
                    <a:lnTo>
                      <a:pt x="280" y="2021"/>
                    </a:lnTo>
                    <a:lnTo>
                      <a:pt x="255" y="2075"/>
                    </a:lnTo>
                    <a:lnTo>
                      <a:pt x="234" y="2130"/>
                    </a:lnTo>
                    <a:lnTo>
                      <a:pt x="219" y="2188"/>
                    </a:lnTo>
                    <a:lnTo>
                      <a:pt x="210" y="2248"/>
                    </a:lnTo>
                    <a:lnTo>
                      <a:pt x="207" y="2308"/>
                    </a:lnTo>
                    <a:lnTo>
                      <a:pt x="207" y="3382"/>
                    </a:lnTo>
                    <a:lnTo>
                      <a:pt x="1891" y="3382"/>
                    </a:lnTo>
                    <a:lnTo>
                      <a:pt x="1733" y="3295"/>
                    </a:lnTo>
                    <a:lnTo>
                      <a:pt x="1694" y="3271"/>
                    </a:lnTo>
                    <a:lnTo>
                      <a:pt x="1658" y="3244"/>
                    </a:lnTo>
                    <a:lnTo>
                      <a:pt x="1625" y="3213"/>
                    </a:lnTo>
                    <a:lnTo>
                      <a:pt x="1597" y="3179"/>
                    </a:lnTo>
                    <a:lnTo>
                      <a:pt x="1572" y="3142"/>
                    </a:lnTo>
                    <a:lnTo>
                      <a:pt x="1550" y="3103"/>
                    </a:lnTo>
                    <a:lnTo>
                      <a:pt x="1534" y="3061"/>
                    </a:lnTo>
                    <a:lnTo>
                      <a:pt x="1520" y="3016"/>
                    </a:lnTo>
                    <a:lnTo>
                      <a:pt x="1512" y="2968"/>
                    </a:lnTo>
                    <a:lnTo>
                      <a:pt x="1509" y="2919"/>
                    </a:lnTo>
                    <a:lnTo>
                      <a:pt x="1509" y="2003"/>
                    </a:lnTo>
                    <a:lnTo>
                      <a:pt x="1511" y="1982"/>
                    </a:lnTo>
                    <a:lnTo>
                      <a:pt x="1518" y="1963"/>
                    </a:lnTo>
                    <a:lnTo>
                      <a:pt x="1528" y="1945"/>
                    </a:lnTo>
                    <a:lnTo>
                      <a:pt x="1541" y="1929"/>
                    </a:lnTo>
                    <a:lnTo>
                      <a:pt x="1556" y="1916"/>
                    </a:lnTo>
                    <a:lnTo>
                      <a:pt x="1574" y="1906"/>
                    </a:lnTo>
                    <a:lnTo>
                      <a:pt x="1594" y="1901"/>
                    </a:lnTo>
                    <a:lnTo>
                      <a:pt x="1614" y="1898"/>
                    </a:lnTo>
                    <a:lnTo>
                      <a:pt x="1634" y="1901"/>
                    </a:lnTo>
                    <a:lnTo>
                      <a:pt x="1653" y="1907"/>
                    </a:lnTo>
                    <a:lnTo>
                      <a:pt x="1702" y="1923"/>
                    </a:lnTo>
                    <a:lnTo>
                      <a:pt x="1752" y="1933"/>
                    </a:lnTo>
                    <a:lnTo>
                      <a:pt x="1803" y="1938"/>
                    </a:lnTo>
                    <a:lnTo>
                      <a:pt x="1805" y="1936"/>
                    </a:lnTo>
                    <a:lnTo>
                      <a:pt x="1831" y="1936"/>
                    </a:lnTo>
                    <a:lnTo>
                      <a:pt x="1836" y="1935"/>
                    </a:lnTo>
                    <a:lnTo>
                      <a:pt x="1860" y="1933"/>
                    </a:lnTo>
                    <a:lnTo>
                      <a:pt x="1861" y="1933"/>
                    </a:lnTo>
                    <a:lnTo>
                      <a:pt x="1899" y="1924"/>
                    </a:lnTo>
                    <a:lnTo>
                      <a:pt x="1936" y="1914"/>
                    </a:lnTo>
                    <a:lnTo>
                      <a:pt x="1971" y="1898"/>
                    </a:lnTo>
                    <a:lnTo>
                      <a:pt x="2005" y="1880"/>
                    </a:lnTo>
                    <a:lnTo>
                      <a:pt x="1961" y="1841"/>
                    </a:lnTo>
                    <a:lnTo>
                      <a:pt x="1914" y="1806"/>
                    </a:lnTo>
                    <a:lnTo>
                      <a:pt x="1864" y="1777"/>
                    </a:lnTo>
                    <a:lnTo>
                      <a:pt x="1811" y="1751"/>
                    </a:lnTo>
                    <a:lnTo>
                      <a:pt x="1757" y="1732"/>
                    </a:lnTo>
                    <a:lnTo>
                      <a:pt x="1699" y="1718"/>
                    </a:lnTo>
                    <a:lnTo>
                      <a:pt x="1642" y="1709"/>
                    </a:lnTo>
                    <a:lnTo>
                      <a:pt x="1582" y="1706"/>
                    </a:lnTo>
                    <a:lnTo>
                      <a:pt x="1413" y="1706"/>
                    </a:lnTo>
                    <a:lnTo>
                      <a:pt x="1407" y="1706"/>
                    </a:lnTo>
                    <a:lnTo>
                      <a:pt x="1300" y="1706"/>
                    </a:lnTo>
                    <a:lnTo>
                      <a:pt x="1300" y="2716"/>
                    </a:lnTo>
                    <a:lnTo>
                      <a:pt x="1297" y="2740"/>
                    </a:lnTo>
                    <a:lnTo>
                      <a:pt x="1289" y="2762"/>
                    </a:lnTo>
                    <a:lnTo>
                      <a:pt x="1277" y="2782"/>
                    </a:lnTo>
                    <a:lnTo>
                      <a:pt x="1261" y="2798"/>
                    </a:lnTo>
                    <a:lnTo>
                      <a:pt x="1241" y="2810"/>
                    </a:lnTo>
                    <a:lnTo>
                      <a:pt x="1220" y="2818"/>
                    </a:lnTo>
                    <a:lnTo>
                      <a:pt x="1196" y="2821"/>
                    </a:lnTo>
                    <a:lnTo>
                      <a:pt x="1172" y="2818"/>
                    </a:lnTo>
                    <a:lnTo>
                      <a:pt x="1150" y="2810"/>
                    </a:lnTo>
                    <a:lnTo>
                      <a:pt x="1131" y="2798"/>
                    </a:lnTo>
                    <a:lnTo>
                      <a:pt x="1114" y="2782"/>
                    </a:lnTo>
                    <a:lnTo>
                      <a:pt x="1102" y="2762"/>
                    </a:lnTo>
                    <a:lnTo>
                      <a:pt x="1095" y="2740"/>
                    </a:lnTo>
                    <a:lnTo>
                      <a:pt x="1091" y="2716"/>
                    </a:lnTo>
                    <a:lnTo>
                      <a:pt x="1091" y="1706"/>
                    </a:lnTo>
                    <a:lnTo>
                      <a:pt x="984" y="1706"/>
                    </a:lnTo>
                    <a:lnTo>
                      <a:pt x="979" y="1706"/>
                    </a:lnTo>
                    <a:lnTo>
                      <a:pt x="808" y="1706"/>
                    </a:lnTo>
                    <a:close/>
                    <a:moveTo>
                      <a:pt x="984" y="0"/>
                    </a:moveTo>
                    <a:lnTo>
                      <a:pt x="1407" y="0"/>
                    </a:lnTo>
                    <a:lnTo>
                      <a:pt x="1431" y="3"/>
                    </a:lnTo>
                    <a:lnTo>
                      <a:pt x="1453" y="11"/>
                    </a:lnTo>
                    <a:lnTo>
                      <a:pt x="1472" y="23"/>
                    </a:lnTo>
                    <a:lnTo>
                      <a:pt x="1487" y="39"/>
                    </a:lnTo>
                    <a:lnTo>
                      <a:pt x="1501" y="59"/>
                    </a:lnTo>
                    <a:lnTo>
                      <a:pt x="1508" y="81"/>
                    </a:lnTo>
                    <a:lnTo>
                      <a:pt x="1510" y="104"/>
                    </a:lnTo>
                    <a:lnTo>
                      <a:pt x="1508" y="128"/>
                    </a:lnTo>
                    <a:lnTo>
                      <a:pt x="1501" y="150"/>
                    </a:lnTo>
                    <a:lnTo>
                      <a:pt x="1487" y="170"/>
                    </a:lnTo>
                    <a:lnTo>
                      <a:pt x="1472" y="185"/>
                    </a:lnTo>
                    <a:lnTo>
                      <a:pt x="1453" y="198"/>
                    </a:lnTo>
                    <a:lnTo>
                      <a:pt x="1431" y="206"/>
                    </a:lnTo>
                    <a:lnTo>
                      <a:pt x="1407" y="208"/>
                    </a:lnTo>
                    <a:lnTo>
                      <a:pt x="984" y="208"/>
                    </a:lnTo>
                    <a:lnTo>
                      <a:pt x="933" y="211"/>
                    </a:lnTo>
                    <a:lnTo>
                      <a:pt x="884" y="221"/>
                    </a:lnTo>
                    <a:lnTo>
                      <a:pt x="838" y="235"/>
                    </a:lnTo>
                    <a:lnTo>
                      <a:pt x="794" y="256"/>
                    </a:lnTo>
                    <a:lnTo>
                      <a:pt x="753" y="281"/>
                    </a:lnTo>
                    <a:lnTo>
                      <a:pt x="716" y="310"/>
                    </a:lnTo>
                    <a:lnTo>
                      <a:pt x="681" y="345"/>
                    </a:lnTo>
                    <a:lnTo>
                      <a:pt x="652" y="382"/>
                    </a:lnTo>
                    <a:lnTo>
                      <a:pt x="627" y="423"/>
                    </a:lnTo>
                    <a:lnTo>
                      <a:pt x="606" y="467"/>
                    </a:lnTo>
                    <a:lnTo>
                      <a:pt x="592" y="513"/>
                    </a:lnTo>
                    <a:lnTo>
                      <a:pt x="583" y="562"/>
                    </a:lnTo>
                    <a:lnTo>
                      <a:pt x="579" y="614"/>
                    </a:lnTo>
                    <a:lnTo>
                      <a:pt x="579" y="1092"/>
                    </a:lnTo>
                    <a:lnTo>
                      <a:pt x="583" y="1142"/>
                    </a:lnTo>
                    <a:lnTo>
                      <a:pt x="592" y="1191"/>
                    </a:lnTo>
                    <a:lnTo>
                      <a:pt x="606" y="1238"/>
                    </a:lnTo>
                    <a:lnTo>
                      <a:pt x="626" y="1282"/>
                    </a:lnTo>
                    <a:lnTo>
                      <a:pt x="651" y="1322"/>
                    </a:lnTo>
                    <a:lnTo>
                      <a:pt x="680" y="1360"/>
                    </a:lnTo>
                    <a:lnTo>
                      <a:pt x="714" y="1394"/>
                    </a:lnTo>
                    <a:lnTo>
                      <a:pt x="751" y="1423"/>
                    </a:lnTo>
                    <a:lnTo>
                      <a:pt x="791" y="1448"/>
                    </a:lnTo>
                    <a:lnTo>
                      <a:pt x="834" y="1469"/>
                    </a:lnTo>
                    <a:lnTo>
                      <a:pt x="881" y="1484"/>
                    </a:lnTo>
                    <a:lnTo>
                      <a:pt x="929" y="1494"/>
                    </a:lnTo>
                    <a:lnTo>
                      <a:pt x="979" y="1498"/>
                    </a:lnTo>
                    <a:lnTo>
                      <a:pt x="1413" y="1498"/>
                    </a:lnTo>
                    <a:lnTo>
                      <a:pt x="1463" y="1494"/>
                    </a:lnTo>
                    <a:lnTo>
                      <a:pt x="1510" y="1484"/>
                    </a:lnTo>
                    <a:lnTo>
                      <a:pt x="1557" y="1469"/>
                    </a:lnTo>
                    <a:lnTo>
                      <a:pt x="1600" y="1448"/>
                    </a:lnTo>
                    <a:lnTo>
                      <a:pt x="1640" y="1423"/>
                    </a:lnTo>
                    <a:lnTo>
                      <a:pt x="1677" y="1394"/>
                    </a:lnTo>
                    <a:lnTo>
                      <a:pt x="1711" y="1360"/>
                    </a:lnTo>
                    <a:lnTo>
                      <a:pt x="1740" y="1322"/>
                    </a:lnTo>
                    <a:lnTo>
                      <a:pt x="1764" y="1282"/>
                    </a:lnTo>
                    <a:lnTo>
                      <a:pt x="1785" y="1238"/>
                    </a:lnTo>
                    <a:lnTo>
                      <a:pt x="1799" y="1191"/>
                    </a:lnTo>
                    <a:lnTo>
                      <a:pt x="1809" y="1142"/>
                    </a:lnTo>
                    <a:lnTo>
                      <a:pt x="1811" y="1092"/>
                    </a:lnTo>
                    <a:lnTo>
                      <a:pt x="1811" y="614"/>
                    </a:lnTo>
                    <a:lnTo>
                      <a:pt x="1814" y="590"/>
                    </a:lnTo>
                    <a:lnTo>
                      <a:pt x="1822" y="568"/>
                    </a:lnTo>
                    <a:lnTo>
                      <a:pt x="1834" y="548"/>
                    </a:lnTo>
                    <a:lnTo>
                      <a:pt x="1850" y="532"/>
                    </a:lnTo>
                    <a:lnTo>
                      <a:pt x="1869" y="520"/>
                    </a:lnTo>
                    <a:lnTo>
                      <a:pt x="1891" y="512"/>
                    </a:lnTo>
                    <a:lnTo>
                      <a:pt x="1915" y="509"/>
                    </a:lnTo>
                    <a:lnTo>
                      <a:pt x="1939" y="512"/>
                    </a:lnTo>
                    <a:lnTo>
                      <a:pt x="1961" y="520"/>
                    </a:lnTo>
                    <a:lnTo>
                      <a:pt x="1980" y="532"/>
                    </a:lnTo>
                    <a:lnTo>
                      <a:pt x="1996" y="548"/>
                    </a:lnTo>
                    <a:lnTo>
                      <a:pt x="2008" y="568"/>
                    </a:lnTo>
                    <a:lnTo>
                      <a:pt x="2016" y="590"/>
                    </a:lnTo>
                    <a:lnTo>
                      <a:pt x="2019" y="614"/>
                    </a:lnTo>
                    <a:lnTo>
                      <a:pt x="2019" y="1092"/>
                    </a:lnTo>
                    <a:lnTo>
                      <a:pt x="2016" y="1158"/>
                    </a:lnTo>
                    <a:lnTo>
                      <a:pt x="2005" y="1220"/>
                    </a:lnTo>
                    <a:lnTo>
                      <a:pt x="1990" y="1280"/>
                    </a:lnTo>
                    <a:lnTo>
                      <a:pt x="1967" y="1338"/>
                    </a:lnTo>
                    <a:lnTo>
                      <a:pt x="1940" y="1392"/>
                    </a:lnTo>
                    <a:lnTo>
                      <a:pt x="1907" y="1445"/>
                    </a:lnTo>
                    <a:lnTo>
                      <a:pt x="1870" y="1493"/>
                    </a:lnTo>
                    <a:lnTo>
                      <a:pt x="1828" y="1536"/>
                    </a:lnTo>
                    <a:lnTo>
                      <a:pt x="1887" y="1558"/>
                    </a:lnTo>
                    <a:lnTo>
                      <a:pt x="1943" y="1584"/>
                    </a:lnTo>
                    <a:lnTo>
                      <a:pt x="1997" y="1613"/>
                    </a:lnTo>
                    <a:lnTo>
                      <a:pt x="2050" y="1647"/>
                    </a:lnTo>
                    <a:lnTo>
                      <a:pt x="2099" y="1685"/>
                    </a:lnTo>
                    <a:lnTo>
                      <a:pt x="2146" y="1728"/>
                    </a:lnTo>
                    <a:lnTo>
                      <a:pt x="2156" y="1707"/>
                    </a:lnTo>
                    <a:lnTo>
                      <a:pt x="2168" y="1685"/>
                    </a:lnTo>
                    <a:lnTo>
                      <a:pt x="2185" y="1669"/>
                    </a:lnTo>
                    <a:lnTo>
                      <a:pt x="2205" y="1656"/>
                    </a:lnTo>
                    <a:lnTo>
                      <a:pt x="2226" y="1647"/>
                    </a:lnTo>
                    <a:lnTo>
                      <a:pt x="2251" y="1645"/>
                    </a:lnTo>
                    <a:lnTo>
                      <a:pt x="2345" y="1645"/>
                    </a:lnTo>
                    <a:lnTo>
                      <a:pt x="2370" y="1647"/>
                    </a:lnTo>
                    <a:lnTo>
                      <a:pt x="2391" y="1656"/>
                    </a:lnTo>
                    <a:lnTo>
                      <a:pt x="2412" y="1669"/>
                    </a:lnTo>
                    <a:lnTo>
                      <a:pt x="2428" y="1685"/>
                    </a:lnTo>
                    <a:lnTo>
                      <a:pt x="2440" y="1707"/>
                    </a:lnTo>
                    <a:lnTo>
                      <a:pt x="2463" y="1749"/>
                    </a:lnTo>
                    <a:lnTo>
                      <a:pt x="2490" y="1790"/>
                    </a:lnTo>
                    <a:lnTo>
                      <a:pt x="2523" y="1825"/>
                    </a:lnTo>
                    <a:lnTo>
                      <a:pt x="2558" y="1857"/>
                    </a:lnTo>
                    <a:lnTo>
                      <a:pt x="2599" y="1884"/>
                    </a:lnTo>
                    <a:lnTo>
                      <a:pt x="2618" y="1899"/>
                    </a:lnTo>
                    <a:lnTo>
                      <a:pt x="2633" y="1917"/>
                    </a:lnTo>
                    <a:lnTo>
                      <a:pt x="2643" y="1938"/>
                    </a:lnTo>
                    <a:lnTo>
                      <a:pt x="2650" y="1959"/>
                    </a:lnTo>
                    <a:lnTo>
                      <a:pt x="2650" y="1982"/>
                    </a:lnTo>
                    <a:lnTo>
                      <a:pt x="2645" y="2005"/>
                    </a:lnTo>
                    <a:lnTo>
                      <a:pt x="2636" y="2027"/>
                    </a:lnTo>
                    <a:lnTo>
                      <a:pt x="2621" y="2046"/>
                    </a:lnTo>
                    <a:lnTo>
                      <a:pt x="2604" y="2062"/>
                    </a:lnTo>
                    <a:lnTo>
                      <a:pt x="2583" y="2071"/>
                    </a:lnTo>
                    <a:lnTo>
                      <a:pt x="2562" y="2078"/>
                    </a:lnTo>
                    <a:lnTo>
                      <a:pt x="2539" y="2078"/>
                    </a:lnTo>
                    <a:lnTo>
                      <a:pt x="2516" y="2073"/>
                    </a:lnTo>
                    <a:lnTo>
                      <a:pt x="2494" y="2065"/>
                    </a:lnTo>
                    <a:lnTo>
                      <a:pt x="2449" y="2034"/>
                    </a:lnTo>
                    <a:lnTo>
                      <a:pt x="2405" y="2001"/>
                    </a:lnTo>
                    <a:lnTo>
                      <a:pt x="2366" y="1964"/>
                    </a:lnTo>
                    <a:lnTo>
                      <a:pt x="2331" y="1922"/>
                    </a:lnTo>
                    <a:lnTo>
                      <a:pt x="2298" y="1878"/>
                    </a:lnTo>
                    <a:lnTo>
                      <a:pt x="2264" y="1924"/>
                    </a:lnTo>
                    <a:lnTo>
                      <a:pt x="2227" y="1966"/>
                    </a:lnTo>
                    <a:lnTo>
                      <a:pt x="2227" y="1966"/>
                    </a:lnTo>
                    <a:lnTo>
                      <a:pt x="2227" y="1967"/>
                    </a:lnTo>
                    <a:lnTo>
                      <a:pt x="2208" y="1985"/>
                    </a:lnTo>
                    <a:lnTo>
                      <a:pt x="2205" y="1989"/>
                    </a:lnTo>
                    <a:lnTo>
                      <a:pt x="2187" y="2004"/>
                    </a:lnTo>
                    <a:lnTo>
                      <a:pt x="2178" y="2011"/>
                    </a:lnTo>
                    <a:lnTo>
                      <a:pt x="2170" y="2017"/>
                    </a:lnTo>
                    <a:lnTo>
                      <a:pt x="2128" y="2048"/>
                    </a:lnTo>
                    <a:lnTo>
                      <a:pt x="2082" y="2076"/>
                    </a:lnTo>
                    <a:lnTo>
                      <a:pt x="2035" y="2099"/>
                    </a:lnTo>
                    <a:lnTo>
                      <a:pt x="1985" y="2117"/>
                    </a:lnTo>
                    <a:lnTo>
                      <a:pt x="1935" y="2130"/>
                    </a:lnTo>
                    <a:lnTo>
                      <a:pt x="1882" y="2140"/>
                    </a:lnTo>
                    <a:lnTo>
                      <a:pt x="1872" y="2141"/>
                    </a:lnTo>
                    <a:lnTo>
                      <a:pt x="1860" y="2142"/>
                    </a:lnTo>
                    <a:lnTo>
                      <a:pt x="1837" y="2144"/>
                    </a:lnTo>
                    <a:lnTo>
                      <a:pt x="1829" y="2144"/>
                    </a:lnTo>
                    <a:lnTo>
                      <a:pt x="1803" y="2145"/>
                    </a:lnTo>
                    <a:lnTo>
                      <a:pt x="1760" y="2143"/>
                    </a:lnTo>
                    <a:lnTo>
                      <a:pt x="1718" y="2139"/>
                    </a:lnTo>
                    <a:lnTo>
                      <a:pt x="1718" y="2919"/>
                    </a:lnTo>
                    <a:lnTo>
                      <a:pt x="1720" y="2954"/>
                    </a:lnTo>
                    <a:lnTo>
                      <a:pt x="1727" y="2986"/>
                    </a:lnTo>
                    <a:lnTo>
                      <a:pt x="1740" y="3017"/>
                    </a:lnTo>
                    <a:lnTo>
                      <a:pt x="1758" y="3046"/>
                    </a:lnTo>
                    <a:lnTo>
                      <a:pt x="1778" y="3071"/>
                    </a:lnTo>
                    <a:lnTo>
                      <a:pt x="1803" y="3094"/>
                    </a:lnTo>
                    <a:lnTo>
                      <a:pt x="1831" y="3112"/>
                    </a:lnTo>
                    <a:lnTo>
                      <a:pt x="2298" y="3367"/>
                    </a:lnTo>
                    <a:lnTo>
                      <a:pt x="2765" y="3112"/>
                    </a:lnTo>
                    <a:lnTo>
                      <a:pt x="2793" y="3094"/>
                    </a:lnTo>
                    <a:lnTo>
                      <a:pt x="2818" y="3071"/>
                    </a:lnTo>
                    <a:lnTo>
                      <a:pt x="2839" y="3046"/>
                    </a:lnTo>
                    <a:lnTo>
                      <a:pt x="2856" y="3017"/>
                    </a:lnTo>
                    <a:lnTo>
                      <a:pt x="2869" y="2986"/>
                    </a:lnTo>
                    <a:lnTo>
                      <a:pt x="2876" y="2954"/>
                    </a:lnTo>
                    <a:lnTo>
                      <a:pt x="2878" y="2919"/>
                    </a:lnTo>
                    <a:lnTo>
                      <a:pt x="2878" y="2003"/>
                    </a:lnTo>
                    <a:lnTo>
                      <a:pt x="2882" y="1979"/>
                    </a:lnTo>
                    <a:lnTo>
                      <a:pt x="2889" y="1957"/>
                    </a:lnTo>
                    <a:lnTo>
                      <a:pt x="2901" y="1938"/>
                    </a:lnTo>
                    <a:lnTo>
                      <a:pt x="2917" y="1921"/>
                    </a:lnTo>
                    <a:lnTo>
                      <a:pt x="2937" y="1909"/>
                    </a:lnTo>
                    <a:lnTo>
                      <a:pt x="2959" y="1902"/>
                    </a:lnTo>
                    <a:lnTo>
                      <a:pt x="2983" y="1898"/>
                    </a:lnTo>
                    <a:lnTo>
                      <a:pt x="3006" y="1902"/>
                    </a:lnTo>
                    <a:lnTo>
                      <a:pt x="3028" y="1909"/>
                    </a:lnTo>
                    <a:lnTo>
                      <a:pt x="3048" y="1921"/>
                    </a:lnTo>
                    <a:lnTo>
                      <a:pt x="3064" y="1938"/>
                    </a:lnTo>
                    <a:lnTo>
                      <a:pt x="3076" y="1957"/>
                    </a:lnTo>
                    <a:lnTo>
                      <a:pt x="3083" y="1979"/>
                    </a:lnTo>
                    <a:lnTo>
                      <a:pt x="3087" y="2003"/>
                    </a:lnTo>
                    <a:lnTo>
                      <a:pt x="3087" y="2919"/>
                    </a:lnTo>
                    <a:lnTo>
                      <a:pt x="3083" y="2966"/>
                    </a:lnTo>
                    <a:lnTo>
                      <a:pt x="3076" y="3011"/>
                    </a:lnTo>
                    <a:lnTo>
                      <a:pt x="3064" y="3056"/>
                    </a:lnTo>
                    <a:lnTo>
                      <a:pt x="3048" y="3098"/>
                    </a:lnTo>
                    <a:lnTo>
                      <a:pt x="3026" y="3139"/>
                    </a:lnTo>
                    <a:lnTo>
                      <a:pt x="3001" y="3176"/>
                    </a:lnTo>
                    <a:lnTo>
                      <a:pt x="2972" y="3210"/>
                    </a:lnTo>
                    <a:lnTo>
                      <a:pt x="2939" y="3243"/>
                    </a:lnTo>
                    <a:lnTo>
                      <a:pt x="2903" y="3271"/>
                    </a:lnTo>
                    <a:lnTo>
                      <a:pt x="2863" y="3295"/>
                    </a:lnTo>
                    <a:lnTo>
                      <a:pt x="2348" y="3577"/>
                    </a:lnTo>
                    <a:lnTo>
                      <a:pt x="2332" y="3585"/>
                    </a:lnTo>
                    <a:lnTo>
                      <a:pt x="2315" y="3589"/>
                    </a:lnTo>
                    <a:lnTo>
                      <a:pt x="2298" y="3590"/>
                    </a:lnTo>
                    <a:lnTo>
                      <a:pt x="2294" y="3590"/>
                    </a:lnTo>
                    <a:lnTo>
                      <a:pt x="2287" y="3590"/>
                    </a:lnTo>
                    <a:lnTo>
                      <a:pt x="103" y="3590"/>
                    </a:lnTo>
                    <a:lnTo>
                      <a:pt x="79" y="3587"/>
                    </a:lnTo>
                    <a:lnTo>
                      <a:pt x="58" y="3579"/>
                    </a:lnTo>
                    <a:lnTo>
                      <a:pt x="38" y="3567"/>
                    </a:lnTo>
                    <a:lnTo>
                      <a:pt x="23" y="3551"/>
                    </a:lnTo>
                    <a:lnTo>
                      <a:pt x="10" y="3531"/>
                    </a:lnTo>
                    <a:lnTo>
                      <a:pt x="2" y="3509"/>
                    </a:lnTo>
                    <a:lnTo>
                      <a:pt x="0" y="3486"/>
                    </a:lnTo>
                    <a:lnTo>
                      <a:pt x="0" y="2308"/>
                    </a:lnTo>
                    <a:lnTo>
                      <a:pt x="2" y="2238"/>
                    </a:lnTo>
                    <a:lnTo>
                      <a:pt x="12" y="2168"/>
                    </a:lnTo>
                    <a:lnTo>
                      <a:pt x="27" y="2100"/>
                    </a:lnTo>
                    <a:lnTo>
                      <a:pt x="48" y="2034"/>
                    </a:lnTo>
                    <a:lnTo>
                      <a:pt x="73" y="1971"/>
                    </a:lnTo>
                    <a:lnTo>
                      <a:pt x="104" y="1911"/>
                    </a:lnTo>
                    <a:lnTo>
                      <a:pt x="139" y="1854"/>
                    </a:lnTo>
                    <a:lnTo>
                      <a:pt x="179" y="1800"/>
                    </a:lnTo>
                    <a:lnTo>
                      <a:pt x="224" y="1749"/>
                    </a:lnTo>
                    <a:lnTo>
                      <a:pt x="271" y="1703"/>
                    </a:lnTo>
                    <a:lnTo>
                      <a:pt x="323" y="1660"/>
                    </a:lnTo>
                    <a:lnTo>
                      <a:pt x="379" y="1622"/>
                    </a:lnTo>
                    <a:lnTo>
                      <a:pt x="437" y="1588"/>
                    </a:lnTo>
                    <a:lnTo>
                      <a:pt x="498" y="1560"/>
                    </a:lnTo>
                    <a:lnTo>
                      <a:pt x="562" y="1536"/>
                    </a:lnTo>
                    <a:lnTo>
                      <a:pt x="521" y="1493"/>
                    </a:lnTo>
                    <a:lnTo>
                      <a:pt x="483" y="1445"/>
                    </a:lnTo>
                    <a:lnTo>
                      <a:pt x="450" y="1392"/>
                    </a:lnTo>
                    <a:lnTo>
                      <a:pt x="423" y="1338"/>
                    </a:lnTo>
                    <a:lnTo>
                      <a:pt x="401" y="1280"/>
                    </a:lnTo>
                    <a:lnTo>
                      <a:pt x="385" y="1220"/>
                    </a:lnTo>
                    <a:lnTo>
                      <a:pt x="375" y="1156"/>
                    </a:lnTo>
                    <a:lnTo>
                      <a:pt x="372" y="1092"/>
                    </a:lnTo>
                    <a:lnTo>
                      <a:pt x="372" y="614"/>
                    </a:lnTo>
                    <a:lnTo>
                      <a:pt x="375" y="550"/>
                    </a:lnTo>
                    <a:lnTo>
                      <a:pt x="384" y="490"/>
                    </a:lnTo>
                    <a:lnTo>
                      <a:pt x="399" y="431"/>
                    </a:lnTo>
                    <a:lnTo>
                      <a:pt x="420" y="375"/>
                    </a:lnTo>
                    <a:lnTo>
                      <a:pt x="446" y="321"/>
                    </a:lnTo>
                    <a:lnTo>
                      <a:pt x="476" y="271"/>
                    </a:lnTo>
                    <a:lnTo>
                      <a:pt x="512" y="223"/>
                    </a:lnTo>
                    <a:lnTo>
                      <a:pt x="551" y="180"/>
                    </a:lnTo>
                    <a:lnTo>
                      <a:pt x="595" y="140"/>
                    </a:lnTo>
                    <a:lnTo>
                      <a:pt x="642" y="104"/>
                    </a:lnTo>
                    <a:lnTo>
                      <a:pt x="692" y="74"/>
                    </a:lnTo>
                    <a:lnTo>
                      <a:pt x="746" y="48"/>
                    </a:lnTo>
                    <a:lnTo>
                      <a:pt x="802" y="27"/>
                    </a:lnTo>
                    <a:lnTo>
                      <a:pt x="860" y="12"/>
                    </a:lnTo>
                    <a:lnTo>
                      <a:pt x="921" y="3"/>
                    </a:lnTo>
                    <a:lnTo>
                      <a:pt x="984" y="0"/>
                    </a:lnTo>
                    <a:close/>
                  </a:path>
                </a:pathLst>
              </a:custGeom>
              <a:grpFill/>
              <a:ln w="190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7671707" y="3749338"/>
                <a:ext cx="132153" cy="89942"/>
              </a:xfrm>
              <a:custGeom>
                <a:avLst/>
                <a:gdLst>
                  <a:gd name="T0" fmla="*/ 566 w 674"/>
                  <a:gd name="T1" fmla="*/ 0 h 468"/>
                  <a:gd name="T2" fmla="*/ 589 w 674"/>
                  <a:gd name="T3" fmla="*/ 1 h 468"/>
                  <a:gd name="T4" fmla="*/ 610 w 674"/>
                  <a:gd name="T5" fmla="*/ 8 h 468"/>
                  <a:gd name="T6" fmla="*/ 631 w 674"/>
                  <a:gd name="T7" fmla="*/ 19 h 468"/>
                  <a:gd name="T8" fmla="*/ 648 w 674"/>
                  <a:gd name="T9" fmla="*/ 35 h 468"/>
                  <a:gd name="T10" fmla="*/ 662 w 674"/>
                  <a:gd name="T11" fmla="*/ 54 h 468"/>
                  <a:gd name="T12" fmla="*/ 671 w 674"/>
                  <a:gd name="T13" fmla="*/ 76 h 468"/>
                  <a:gd name="T14" fmla="*/ 674 w 674"/>
                  <a:gd name="T15" fmla="*/ 99 h 468"/>
                  <a:gd name="T16" fmla="*/ 673 w 674"/>
                  <a:gd name="T17" fmla="*/ 122 h 468"/>
                  <a:gd name="T18" fmla="*/ 667 w 674"/>
                  <a:gd name="T19" fmla="*/ 144 h 468"/>
                  <a:gd name="T20" fmla="*/ 656 w 674"/>
                  <a:gd name="T21" fmla="*/ 164 h 468"/>
                  <a:gd name="T22" fmla="*/ 640 w 674"/>
                  <a:gd name="T23" fmla="*/ 182 h 468"/>
                  <a:gd name="T24" fmla="*/ 347 w 674"/>
                  <a:gd name="T25" fmla="*/ 442 h 468"/>
                  <a:gd name="T26" fmla="*/ 331 w 674"/>
                  <a:gd name="T27" fmla="*/ 454 h 468"/>
                  <a:gd name="T28" fmla="*/ 314 w 674"/>
                  <a:gd name="T29" fmla="*/ 461 h 468"/>
                  <a:gd name="T30" fmla="*/ 296 w 674"/>
                  <a:gd name="T31" fmla="*/ 467 h 468"/>
                  <a:gd name="T32" fmla="*/ 277 w 674"/>
                  <a:gd name="T33" fmla="*/ 468 h 468"/>
                  <a:gd name="T34" fmla="*/ 261 w 674"/>
                  <a:gd name="T35" fmla="*/ 467 h 468"/>
                  <a:gd name="T36" fmla="*/ 243 w 674"/>
                  <a:gd name="T37" fmla="*/ 462 h 468"/>
                  <a:gd name="T38" fmla="*/ 227 w 674"/>
                  <a:gd name="T39" fmla="*/ 455 h 468"/>
                  <a:gd name="T40" fmla="*/ 54 w 674"/>
                  <a:gd name="T41" fmla="*/ 358 h 468"/>
                  <a:gd name="T42" fmla="*/ 34 w 674"/>
                  <a:gd name="T43" fmla="*/ 344 h 468"/>
                  <a:gd name="T44" fmla="*/ 19 w 674"/>
                  <a:gd name="T45" fmla="*/ 326 h 468"/>
                  <a:gd name="T46" fmla="*/ 8 w 674"/>
                  <a:gd name="T47" fmla="*/ 306 h 468"/>
                  <a:gd name="T48" fmla="*/ 2 w 674"/>
                  <a:gd name="T49" fmla="*/ 284 h 468"/>
                  <a:gd name="T50" fmla="*/ 0 w 674"/>
                  <a:gd name="T51" fmla="*/ 261 h 468"/>
                  <a:gd name="T52" fmla="*/ 4 w 674"/>
                  <a:gd name="T53" fmla="*/ 238 h 468"/>
                  <a:gd name="T54" fmla="*/ 13 w 674"/>
                  <a:gd name="T55" fmla="*/ 217 h 468"/>
                  <a:gd name="T56" fmla="*/ 28 w 674"/>
                  <a:gd name="T57" fmla="*/ 197 h 468"/>
                  <a:gd name="T58" fmla="*/ 45 w 674"/>
                  <a:gd name="T59" fmla="*/ 182 h 468"/>
                  <a:gd name="T60" fmla="*/ 64 w 674"/>
                  <a:gd name="T61" fmla="*/ 171 h 468"/>
                  <a:gd name="T62" fmla="*/ 86 w 674"/>
                  <a:gd name="T63" fmla="*/ 164 h 468"/>
                  <a:gd name="T64" fmla="*/ 109 w 674"/>
                  <a:gd name="T65" fmla="*/ 163 h 468"/>
                  <a:gd name="T66" fmla="*/ 132 w 674"/>
                  <a:gd name="T67" fmla="*/ 167 h 468"/>
                  <a:gd name="T68" fmla="*/ 155 w 674"/>
                  <a:gd name="T69" fmla="*/ 176 h 468"/>
                  <a:gd name="T70" fmla="*/ 264 w 674"/>
                  <a:gd name="T71" fmla="*/ 237 h 468"/>
                  <a:gd name="T72" fmla="*/ 502 w 674"/>
                  <a:gd name="T73" fmla="*/ 26 h 468"/>
                  <a:gd name="T74" fmla="*/ 522 w 674"/>
                  <a:gd name="T75" fmla="*/ 12 h 468"/>
                  <a:gd name="T76" fmla="*/ 543 w 674"/>
                  <a:gd name="T77" fmla="*/ 3 h 468"/>
                  <a:gd name="T78" fmla="*/ 566 w 674"/>
                  <a:gd name="T79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4" h="468">
                    <a:moveTo>
                      <a:pt x="566" y="0"/>
                    </a:moveTo>
                    <a:lnTo>
                      <a:pt x="589" y="1"/>
                    </a:lnTo>
                    <a:lnTo>
                      <a:pt x="610" y="8"/>
                    </a:lnTo>
                    <a:lnTo>
                      <a:pt x="631" y="19"/>
                    </a:lnTo>
                    <a:lnTo>
                      <a:pt x="648" y="35"/>
                    </a:lnTo>
                    <a:lnTo>
                      <a:pt x="662" y="54"/>
                    </a:lnTo>
                    <a:lnTo>
                      <a:pt x="671" y="76"/>
                    </a:lnTo>
                    <a:lnTo>
                      <a:pt x="674" y="99"/>
                    </a:lnTo>
                    <a:lnTo>
                      <a:pt x="673" y="122"/>
                    </a:lnTo>
                    <a:lnTo>
                      <a:pt x="667" y="144"/>
                    </a:lnTo>
                    <a:lnTo>
                      <a:pt x="656" y="164"/>
                    </a:lnTo>
                    <a:lnTo>
                      <a:pt x="640" y="182"/>
                    </a:lnTo>
                    <a:lnTo>
                      <a:pt x="347" y="442"/>
                    </a:lnTo>
                    <a:lnTo>
                      <a:pt x="331" y="454"/>
                    </a:lnTo>
                    <a:lnTo>
                      <a:pt x="314" y="461"/>
                    </a:lnTo>
                    <a:lnTo>
                      <a:pt x="296" y="467"/>
                    </a:lnTo>
                    <a:lnTo>
                      <a:pt x="277" y="468"/>
                    </a:lnTo>
                    <a:lnTo>
                      <a:pt x="261" y="467"/>
                    </a:lnTo>
                    <a:lnTo>
                      <a:pt x="243" y="462"/>
                    </a:lnTo>
                    <a:lnTo>
                      <a:pt x="227" y="455"/>
                    </a:lnTo>
                    <a:lnTo>
                      <a:pt x="54" y="358"/>
                    </a:lnTo>
                    <a:lnTo>
                      <a:pt x="34" y="344"/>
                    </a:lnTo>
                    <a:lnTo>
                      <a:pt x="19" y="326"/>
                    </a:lnTo>
                    <a:lnTo>
                      <a:pt x="8" y="306"/>
                    </a:lnTo>
                    <a:lnTo>
                      <a:pt x="2" y="284"/>
                    </a:lnTo>
                    <a:lnTo>
                      <a:pt x="0" y="261"/>
                    </a:lnTo>
                    <a:lnTo>
                      <a:pt x="4" y="238"/>
                    </a:lnTo>
                    <a:lnTo>
                      <a:pt x="13" y="217"/>
                    </a:lnTo>
                    <a:lnTo>
                      <a:pt x="28" y="197"/>
                    </a:lnTo>
                    <a:lnTo>
                      <a:pt x="45" y="182"/>
                    </a:lnTo>
                    <a:lnTo>
                      <a:pt x="64" y="171"/>
                    </a:lnTo>
                    <a:lnTo>
                      <a:pt x="86" y="164"/>
                    </a:lnTo>
                    <a:lnTo>
                      <a:pt x="109" y="163"/>
                    </a:lnTo>
                    <a:lnTo>
                      <a:pt x="132" y="167"/>
                    </a:lnTo>
                    <a:lnTo>
                      <a:pt x="155" y="176"/>
                    </a:lnTo>
                    <a:lnTo>
                      <a:pt x="264" y="237"/>
                    </a:lnTo>
                    <a:lnTo>
                      <a:pt x="502" y="26"/>
                    </a:lnTo>
                    <a:lnTo>
                      <a:pt x="522" y="12"/>
                    </a:lnTo>
                    <a:lnTo>
                      <a:pt x="543" y="3"/>
                    </a:lnTo>
                    <a:lnTo>
                      <a:pt x="566" y="0"/>
                    </a:lnTo>
                    <a:close/>
                  </a:path>
                </a:pathLst>
              </a:custGeom>
              <a:grpFill/>
              <a:ln w="190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760312" y="5575799"/>
            <a:ext cx="384129" cy="383391"/>
            <a:chOff x="10233273" y="3294848"/>
            <a:chExt cx="686403" cy="685084"/>
          </a:xfrm>
          <a:solidFill>
            <a:schemeClr val="bg1"/>
          </a:solidFill>
        </p:grpSpPr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10233273" y="3585722"/>
              <a:ext cx="621313" cy="394210"/>
            </a:xfrm>
            <a:custGeom>
              <a:avLst/>
              <a:gdLst>
                <a:gd name="T0" fmla="*/ 420 w 3155"/>
                <a:gd name="T1" fmla="*/ 2 h 2060"/>
                <a:gd name="T2" fmla="*/ 478 w 3155"/>
                <a:gd name="T3" fmla="*/ 39 h 2060"/>
                <a:gd name="T4" fmla="*/ 502 w 3155"/>
                <a:gd name="T5" fmla="*/ 105 h 2060"/>
                <a:gd name="T6" fmla="*/ 478 w 3155"/>
                <a:gd name="T7" fmla="*/ 171 h 2060"/>
                <a:gd name="T8" fmla="*/ 420 w 3155"/>
                <a:gd name="T9" fmla="*/ 208 h 2060"/>
                <a:gd name="T10" fmla="*/ 212 w 3155"/>
                <a:gd name="T11" fmla="*/ 435 h 2060"/>
                <a:gd name="T12" fmla="*/ 444 w 3155"/>
                <a:gd name="T13" fmla="*/ 447 h 2060"/>
                <a:gd name="T14" fmla="*/ 493 w 3155"/>
                <a:gd name="T15" fmla="*/ 499 h 2060"/>
                <a:gd name="T16" fmla="*/ 538 w 3155"/>
                <a:gd name="T17" fmla="*/ 685 h 2060"/>
                <a:gd name="T18" fmla="*/ 633 w 3155"/>
                <a:gd name="T19" fmla="*/ 915 h 2060"/>
                <a:gd name="T20" fmla="*/ 732 w 3155"/>
                <a:gd name="T21" fmla="*/ 1075 h 2060"/>
                <a:gd name="T22" fmla="*/ 740 w 3155"/>
                <a:gd name="T23" fmla="*/ 1137 h 2060"/>
                <a:gd name="T24" fmla="*/ 710 w 3155"/>
                <a:gd name="T25" fmla="*/ 1193 h 2060"/>
                <a:gd name="T26" fmla="*/ 869 w 3155"/>
                <a:gd name="T27" fmla="*/ 1351 h 2060"/>
                <a:gd name="T28" fmla="*/ 925 w 3155"/>
                <a:gd name="T29" fmla="*/ 1322 h 2060"/>
                <a:gd name="T30" fmla="*/ 986 w 3155"/>
                <a:gd name="T31" fmla="*/ 1329 h 2060"/>
                <a:gd name="T32" fmla="*/ 1147 w 3155"/>
                <a:gd name="T33" fmla="*/ 1429 h 2060"/>
                <a:gd name="T34" fmla="*/ 1378 w 3155"/>
                <a:gd name="T35" fmla="*/ 1523 h 2060"/>
                <a:gd name="T36" fmla="*/ 1563 w 3155"/>
                <a:gd name="T37" fmla="*/ 1567 h 2060"/>
                <a:gd name="T38" fmla="*/ 1617 w 3155"/>
                <a:gd name="T39" fmla="*/ 1617 h 2060"/>
                <a:gd name="T40" fmla="*/ 1627 w 3155"/>
                <a:gd name="T41" fmla="*/ 1848 h 2060"/>
                <a:gd name="T42" fmla="*/ 1856 w 3155"/>
                <a:gd name="T43" fmla="*/ 1640 h 2060"/>
                <a:gd name="T44" fmla="*/ 1896 w 3155"/>
                <a:gd name="T45" fmla="*/ 1580 h 2060"/>
                <a:gd name="T46" fmla="*/ 2023 w 3155"/>
                <a:gd name="T47" fmla="*/ 1545 h 2060"/>
                <a:gd name="T48" fmla="*/ 2259 w 3155"/>
                <a:gd name="T49" fmla="*/ 1466 h 2060"/>
                <a:gd name="T50" fmla="*/ 2475 w 3155"/>
                <a:gd name="T51" fmla="*/ 1340 h 2060"/>
                <a:gd name="T52" fmla="*/ 2535 w 3155"/>
                <a:gd name="T53" fmla="*/ 1320 h 2060"/>
                <a:gd name="T54" fmla="*/ 2594 w 3155"/>
                <a:gd name="T55" fmla="*/ 1337 h 2060"/>
                <a:gd name="T56" fmla="*/ 2900 w 3155"/>
                <a:gd name="T57" fmla="*/ 1322 h 2060"/>
                <a:gd name="T58" fmla="*/ 2744 w 3155"/>
                <a:gd name="T59" fmla="*/ 1152 h 2060"/>
                <a:gd name="T60" fmla="*/ 2744 w 3155"/>
                <a:gd name="T61" fmla="*/ 1084 h 2060"/>
                <a:gd name="T62" fmla="*/ 2789 w 3155"/>
                <a:gd name="T63" fmla="*/ 1028 h 2060"/>
                <a:gd name="T64" fmla="*/ 2856 w 3155"/>
                <a:gd name="T65" fmla="*/ 1013 h 2060"/>
                <a:gd name="T66" fmla="*/ 2919 w 3155"/>
                <a:gd name="T67" fmla="*/ 1043 h 2060"/>
                <a:gd name="T68" fmla="*/ 3150 w 3155"/>
                <a:gd name="T69" fmla="*/ 1289 h 2060"/>
                <a:gd name="T70" fmla="*/ 3150 w 3155"/>
                <a:gd name="T71" fmla="*/ 1357 h 2060"/>
                <a:gd name="T72" fmla="*/ 2816 w 3155"/>
                <a:gd name="T73" fmla="*/ 1705 h 2060"/>
                <a:gd name="T74" fmla="*/ 2762 w 3155"/>
                <a:gd name="T75" fmla="*/ 1733 h 2060"/>
                <a:gd name="T76" fmla="*/ 2701 w 3155"/>
                <a:gd name="T77" fmla="*/ 1728 h 2060"/>
                <a:gd name="T78" fmla="*/ 2524 w 3155"/>
                <a:gd name="T79" fmla="*/ 1562 h 2060"/>
                <a:gd name="T80" fmla="*/ 2301 w 3155"/>
                <a:gd name="T81" fmla="*/ 1677 h 2060"/>
                <a:gd name="T82" fmla="*/ 2064 w 3155"/>
                <a:gd name="T83" fmla="*/ 1752 h 2060"/>
                <a:gd name="T84" fmla="*/ 2053 w 3155"/>
                <a:gd name="T85" fmla="*/ 2000 h 2060"/>
                <a:gd name="T86" fmla="*/ 2004 w 3155"/>
                <a:gd name="T87" fmla="*/ 2049 h 2060"/>
                <a:gd name="T88" fmla="*/ 1522 w 3155"/>
                <a:gd name="T89" fmla="*/ 2060 h 2060"/>
                <a:gd name="T90" fmla="*/ 1456 w 3155"/>
                <a:gd name="T91" fmla="*/ 2037 h 2060"/>
                <a:gd name="T92" fmla="*/ 1419 w 3155"/>
                <a:gd name="T93" fmla="*/ 1979 h 2060"/>
                <a:gd name="T94" fmla="*/ 1336 w 3155"/>
                <a:gd name="T95" fmla="*/ 1731 h 2060"/>
                <a:gd name="T96" fmla="*/ 1103 w 3155"/>
                <a:gd name="T97" fmla="*/ 1642 h 2060"/>
                <a:gd name="T98" fmla="*/ 814 w 3155"/>
                <a:gd name="T99" fmla="*/ 1705 h 2060"/>
                <a:gd name="T100" fmla="*/ 759 w 3155"/>
                <a:gd name="T101" fmla="*/ 1733 h 2060"/>
                <a:gd name="T102" fmla="*/ 699 w 3155"/>
                <a:gd name="T103" fmla="*/ 1728 h 2060"/>
                <a:gd name="T104" fmla="*/ 356 w 3155"/>
                <a:gd name="T105" fmla="*/ 1397 h 2060"/>
                <a:gd name="T106" fmla="*/ 326 w 3155"/>
                <a:gd name="T107" fmla="*/ 1334 h 2060"/>
                <a:gd name="T108" fmla="*/ 341 w 3155"/>
                <a:gd name="T109" fmla="*/ 1267 h 2060"/>
                <a:gd name="T110" fmla="*/ 456 w 3155"/>
                <a:gd name="T111" fmla="*/ 1034 h 2060"/>
                <a:gd name="T112" fmla="*/ 354 w 3155"/>
                <a:gd name="T113" fmla="*/ 806 h 2060"/>
                <a:gd name="T114" fmla="*/ 106 w 3155"/>
                <a:gd name="T115" fmla="*/ 646 h 2060"/>
                <a:gd name="T116" fmla="*/ 40 w 3155"/>
                <a:gd name="T117" fmla="*/ 623 h 2060"/>
                <a:gd name="T118" fmla="*/ 3 w 3155"/>
                <a:gd name="T119" fmla="*/ 565 h 2060"/>
                <a:gd name="T120" fmla="*/ 3 w 3155"/>
                <a:gd name="T121" fmla="*/ 81 h 2060"/>
                <a:gd name="T122" fmla="*/ 40 w 3155"/>
                <a:gd name="T123" fmla="*/ 23 h 2060"/>
                <a:gd name="T124" fmla="*/ 106 w 3155"/>
                <a:gd name="T125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55" h="2060">
                  <a:moveTo>
                    <a:pt x="106" y="0"/>
                  </a:moveTo>
                  <a:lnTo>
                    <a:pt x="395" y="0"/>
                  </a:lnTo>
                  <a:lnTo>
                    <a:pt x="420" y="2"/>
                  </a:lnTo>
                  <a:lnTo>
                    <a:pt x="442" y="11"/>
                  </a:lnTo>
                  <a:lnTo>
                    <a:pt x="462" y="23"/>
                  </a:lnTo>
                  <a:lnTo>
                    <a:pt x="478" y="39"/>
                  </a:lnTo>
                  <a:lnTo>
                    <a:pt x="491" y="58"/>
                  </a:lnTo>
                  <a:lnTo>
                    <a:pt x="499" y="81"/>
                  </a:lnTo>
                  <a:lnTo>
                    <a:pt x="502" y="105"/>
                  </a:lnTo>
                  <a:lnTo>
                    <a:pt x="499" y="130"/>
                  </a:lnTo>
                  <a:lnTo>
                    <a:pt x="491" y="152"/>
                  </a:lnTo>
                  <a:lnTo>
                    <a:pt x="478" y="171"/>
                  </a:lnTo>
                  <a:lnTo>
                    <a:pt x="462" y="188"/>
                  </a:lnTo>
                  <a:lnTo>
                    <a:pt x="442" y="201"/>
                  </a:lnTo>
                  <a:lnTo>
                    <a:pt x="420" y="208"/>
                  </a:lnTo>
                  <a:lnTo>
                    <a:pt x="395" y="211"/>
                  </a:lnTo>
                  <a:lnTo>
                    <a:pt x="212" y="211"/>
                  </a:lnTo>
                  <a:lnTo>
                    <a:pt x="212" y="435"/>
                  </a:lnTo>
                  <a:lnTo>
                    <a:pt x="395" y="435"/>
                  </a:lnTo>
                  <a:lnTo>
                    <a:pt x="421" y="438"/>
                  </a:lnTo>
                  <a:lnTo>
                    <a:pt x="444" y="447"/>
                  </a:lnTo>
                  <a:lnTo>
                    <a:pt x="465" y="460"/>
                  </a:lnTo>
                  <a:lnTo>
                    <a:pt x="481" y="478"/>
                  </a:lnTo>
                  <a:lnTo>
                    <a:pt x="493" y="499"/>
                  </a:lnTo>
                  <a:lnTo>
                    <a:pt x="500" y="524"/>
                  </a:lnTo>
                  <a:lnTo>
                    <a:pt x="516" y="605"/>
                  </a:lnTo>
                  <a:lnTo>
                    <a:pt x="538" y="685"/>
                  </a:lnTo>
                  <a:lnTo>
                    <a:pt x="564" y="764"/>
                  </a:lnTo>
                  <a:lnTo>
                    <a:pt x="596" y="841"/>
                  </a:lnTo>
                  <a:lnTo>
                    <a:pt x="633" y="915"/>
                  </a:lnTo>
                  <a:lnTo>
                    <a:pt x="675" y="987"/>
                  </a:lnTo>
                  <a:lnTo>
                    <a:pt x="721" y="1057"/>
                  </a:lnTo>
                  <a:lnTo>
                    <a:pt x="732" y="1075"/>
                  </a:lnTo>
                  <a:lnTo>
                    <a:pt x="739" y="1096"/>
                  </a:lnTo>
                  <a:lnTo>
                    <a:pt x="741" y="1116"/>
                  </a:lnTo>
                  <a:lnTo>
                    <a:pt x="740" y="1137"/>
                  </a:lnTo>
                  <a:lnTo>
                    <a:pt x="734" y="1157"/>
                  </a:lnTo>
                  <a:lnTo>
                    <a:pt x="725" y="1176"/>
                  </a:lnTo>
                  <a:lnTo>
                    <a:pt x="710" y="1193"/>
                  </a:lnTo>
                  <a:lnTo>
                    <a:pt x="580" y="1322"/>
                  </a:lnTo>
                  <a:lnTo>
                    <a:pt x="739" y="1481"/>
                  </a:lnTo>
                  <a:lnTo>
                    <a:pt x="869" y="1351"/>
                  </a:lnTo>
                  <a:lnTo>
                    <a:pt x="885" y="1337"/>
                  </a:lnTo>
                  <a:lnTo>
                    <a:pt x="905" y="1328"/>
                  </a:lnTo>
                  <a:lnTo>
                    <a:pt x="925" y="1322"/>
                  </a:lnTo>
                  <a:lnTo>
                    <a:pt x="945" y="1320"/>
                  </a:lnTo>
                  <a:lnTo>
                    <a:pt x="967" y="1322"/>
                  </a:lnTo>
                  <a:lnTo>
                    <a:pt x="986" y="1329"/>
                  </a:lnTo>
                  <a:lnTo>
                    <a:pt x="1006" y="1340"/>
                  </a:lnTo>
                  <a:lnTo>
                    <a:pt x="1074" y="1386"/>
                  </a:lnTo>
                  <a:lnTo>
                    <a:pt x="1147" y="1429"/>
                  </a:lnTo>
                  <a:lnTo>
                    <a:pt x="1221" y="1466"/>
                  </a:lnTo>
                  <a:lnTo>
                    <a:pt x="1298" y="1497"/>
                  </a:lnTo>
                  <a:lnTo>
                    <a:pt x="1378" y="1523"/>
                  </a:lnTo>
                  <a:lnTo>
                    <a:pt x="1458" y="1545"/>
                  </a:lnTo>
                  <a:lnTo>
                    <a:pt x="1539" y="1561"/>
                  </a:lnTo>
                  <a:lnTo>
                    <a:pt x="1563" y="1567"/>
                  </a:lnTo>
                  <a:lnTo>
                    <a:pt x="1585" y="1580"/>
                  </a:lnTo>
                  <a:lnTo>
                    <a:pt x="1602" y="1597"/>
                  </a:lnTo>
                  <a:lnTo>
                    <a:pt x="1617" y="1617"/>
                  </a:lnTo>
                  <a:lnTo>
                    <a:pt x="1625" y="1640"/>
                  </a:lnTo>
                  <a:lnTo>
                    <a:pt x="1627" y="1665"/>
                  </a:lnTo>
                  <a:lnTo>
                    <a:pt x="1627" y="1848"/>
                  </a:lnTo>
                  <a:lnTo>
                    <a:pt x="1852" y="1848"/>
                  </a:lnTo>
                  <a:lnTo>
                    <a:pt x="1852" y="1665"/>
                  </a:lnTo>
                  <a:lnTo>
                    <a:pt x="1856" y="1640"/>
                  </a:lnTo>
                  <a:lnTo>
                    <a:pt x="1864" y="1616"/>
                  </a:lnTo>
                  <a:lnTo>
                    <a:pt x="1877" y="1597"/>
                  </a:lnTo>
                  <a:lnTo>
                    <a:pt x="1896" y="1580"/>
                  </a:lnTo>
                  <a:lnTo>
                    <a:pt x="1916" y="1567"/>
                  </a:lnTo>
                  <a:lnTo>
                    <a:pt x="1941" y="1561"/>
                  </a:lnTo>
                  <a:lnTo>
                    <a:pt x="2023" y="1545"/>
                  </a:lnTo>
                  <a:lnTo>
                    <a:pt x="2103" y="1523"/>
                  </a:lnTo>
                  <a:lnTo>
                    <a:pt x="2182" y="1497"/>
                  </a:lnTo>
                  <a:lnTo>
                    <a:pt x="2259" y="1466"/>
                  </a:lnTo>
                  <a:lnTo>
                    <a:pt x="2334" y="1429"/>
                  </a:lnTo>
                  <a:lnTo>
                    <a:pt x="2405" y="1386"/>
                  </a:lnTo>
                  <a:lnTo>
                    <a:pt x="2475" y="1340"/>
                  </a:lnTo>
                  <a:lnTo>
                    <a:pt x="2493" y="1329"/>
                  </a:lnTo>
                  <a:lnTo>
                    <a:pt x="2514" y="1322"/>
                  </a:lnTo>
                  <a:lnTo>
                    <a:pt x="2535" y="1320"/>
                  </a:lnTo>
                  <a:lnTo>
                    <a:pt x="2555" y="1322"/>
                  </a:lnTo>
                  <a:lnTo>
                    <a:pt x="2576" y="1328"/>
                  </a:lnTo>
                  <a:lnTo>
                    <a:pt x="2594" y="1337"/>
                  </a:lnTo>
                  <a:lnTo>
                    <a:pt x="2611" y="1351"/>
                  </a:lnTo>
                  <a:lnTo>
                    <a:pt x="2741" y="1481"/>
                  </a:lnTo>
                  <a:lnTo>
                    <a:pt x="2900" y="1322"/>
                  </a:lnTo>
                  <a:lnTo>
                    <a:pt x="2769" y="1193"/>
                  </a:lnTo>
                  <a:lnTo>
                    <a:pt x="2754" y="1174"/>
                  </a:lnTo>
                  <a:lnTo>
                    <a:pt x="2744" y="1152"/>
                  </a:lnTo>
                  <a:lnTo>
                    <a:pt x="2739" y="1129"/>
                  </a:lnTo>
                  <a:lnTo>
                    <a:pt x="2739" y="1106"/>
                  </a:lnTo>
                  <a:lnTo>
                    <a:pt x="2744" y="1084"/>
                  </a:lnTo>
                  <a:lnTo>
                    <a:pt x="2754" y="1062"/>
                  </a:lnTo>
                  <a:lnTo>
                    <a:pt x="2769" y="1043"/>
                  </a:lnTo>
                  <a:lnTo>
                    <a:pt x="2789" y="1028"/>
                  </a:lnTo>
                  <a:lnTo>
                    <a:pt x="2811" y="1019"/>
                  </a:lnTo>
                  <a:lnTo>
                    <a:pt x="2833" y="1013"/>
                  </a:lnTo>
                  <a:lnTo>
                    <a:pt x="2856" y="1013"/>
                  </a:lnTo>
                  <a:lnTo>
                    <a:pt x="2879" y="1019"/>
                  </a:lnTo>
                  <a:lnTo>
                    <a:pt x="2900" y="1028"/>
                  </a:lnTo>
                  <a:lnTo>
                    <a:pt x="2919" y="1043"/>
                  </a:lnTo>
                  <a:lnTo>
                    <a:pt x="3125" y="1249"/>
                  </a:lnTo>
                  <a:lnTo>
                    <a:pt x="3140" y="1267"/>
                  </a:lnTo>
                  <a:lnTo>
                    <a:pt x="3150" y="1289"/>
                  </a:lnTo>
                  <a:lnTo>
                    <a:pt x="3155" y="1311"/>
                  </a:lnTo>
                  <a:lnTo>
                    <a:pt x="3155" y="1334"/>
                  </a:lnTo>
                  <a:lnTo>
                    <a:pt x="3150" y="1357"/>
                  </a:lnTo>
                  <a:lnTo>
                    <a:pt x="3140" y="1379"/>
                  </a:lnTo>
                  <a:lnTo>
                    <a:pt x="3125" y="1397"/>
                  </a:lnTo>
                  <a:lnTo>
                    <a:pt x="2816" y="1705"/>
                  </a:lnTo>
                  <a:lnTo>
                    <a:pt x="2800" y="1718"/>
                  </a:lnTo>
                  <a:lnTo>
                    <a:pt x="2782" y="1728"/>
                  </a:lnTo>
                  <a:lnTo>
                    <a:pt x="2762" y="1733"/>
                  </a:lnTo>
                  <a:lnTo>
                    <a:pt x="2741" y="1736"/>
                  </a:lnTo>
                  <a:lnTo>
                    <a:pt x="2720" y="1733"/>
                  </a:lnTo>
                  <a:lnTo>
                    <a:pt x="2701" y="1728"/>
                  </a:lnTo>
                  <a:lnTo>
                    <a:pt x="2682" y="1718"/>
                  </a:lnTo>
                  <a:lnTo>
                    <a:pt x="2666" y="1705"/>
                  </a:lnTo>
                  <a:lnTo>
                    <a:pt x="2524" y="1562"/>
                  </a:lnTo>
                  <a:lnTo>
                    <a:pt x="2452" y="1604"/>
                  </a:lnTo>
                  <a:lnTo>
                    <a:pt x="2377" y="1642"/>
                  </a:lnTo>
                  <a:lnTo>
                    <a:pt x="2301" y="1677"/>
                  </a:lnTo>
                  <a:lnTo>
                    <a:pt x="2224" y="1706"/>
                  </a:lnTo>
                  <a:lnTo>
                    <a:pt x="2145" y="1731"/>
                  </a:lnTo>
                  <a:lnTo>
                    <a:pt x="2064" y="1752"/>
                  </a:lnTo>
                  <a:lnTo>
                    <a:pt x="2064" y="1955"/>
                  </a:lnTo>
                  <a:lnTo>
                    <a:pt x="2061" y="1979"/>
                  </a:lnTo>
                  <a:lnTo>
                    <a:pt x="2053" y="2000"/>
                  </a:lnTo>
                  <a:lnTo>
                    <a:pt x="2040" y="2021"/>
                  </a:lnTo>
                  <a:lnTo>
                    <a:pt x="2024" y="2037"/>
                  </a:lnTo>
                  <a:lnTo>
                    <a:pt x="2004" y="2049"/>
                  </a:lnTo>
                  <a:lnTo>
                    <a:pt x="1982" y="2057"/>
                  </a:lnTo>
                  <a:lnTo>
                    <a:pt x="1958" y="2060"/>
                  </a:lnTo>
                  <a:lnTo>
                    <a:pt x="1522" y="2060"/>
                  </a:lnTo>
                  <a:lnTo>
                    <a:pt x="1498" y="2057"/>
                  </a:lnTo>
                  <a:lnTo>
                    <a:pt x="1475" y="2049"/>
                  </a:lnTo>
                  <a:lnTo>
                    <a:pt x="1456" y="2037"/>
                  </a:lnTo>
                  <a:lnTo>
                    <a:pt x="1440" y="2021"/>
                  </a:lnTo>
                  <a:lnTo>
                    <a:pt x="1428" y="2000"/>
                  </a:lnTo>
                  <a:lnTo>
                    <a:pt x="1419" y="1979"/>
                  </a:lnTo>
                  <a:lnTo>
                    <a:pt x="1417" y="1955"/>
                  </a:lnTo>
                  <a:lnTo>
                    <a:pt x="1417" y="1752"/>
                  </a:lnTo>
                  <a:lnTo>
                    <a:pt x="1336" y="1731"/>
                  </a:lnTo>
                  <a:lnTo>
                    <a:pt x="1257" y="1706"/>
                  </a:lnTo>
                  <a:lnTo>
                    <a:pt x="1179" y="1677"/>
                  </a:lnTo>
                  <a:lnTo>
                    <a:pt x="1103" y="1642"/>
                  </a:lnTo>
                  <a:lnTo>
                    <a:pt x="1029" y="1604"/>
                  </a:lnTo>
                  <a:lnTo>
                    <a:pt x="957" y="1562"/>
                  </a:lnTo>
                  <a:lnTo>
                    <a:pt x="814" y="1705"/>
                  </a:lnTo>
                  <a:lnTo>
                    <a:pt x="797" y="1718"/>
                  </a:lnTo>
                  <a:lnTo>
                    <a:pt x="779" y="1728"/>
                  </a:lnTo>
                  <a:lnTo>
                    <a:pt x="759" y="1733"/>
                  </a:lnTo>
                  <a:lnTo>
                    <a:pt x="739" y="1736"/>
                  </a:lnTo>
                  <a:lnTo>
                    <a:pt x="718" y="1733"/>
                  </a:lnTo>
                  <a:lnTo>
                    <a:pt x="699" y="1728"/>
                  </a:lnTo>
                  <a:lnTo>
                    <a:pt x="680" y="1718"/>
                  </a:lnTo>
                  <a:lnTo>
                    <a:pt x="664" y="1705"/>
                  </a:lnTo>
                  <a:lnTo>
                    <a:pt x="356" y="1397"/>
                  </a:lnTo>
                  <a:lnTo>
                    <a:pt x="341" y="1379"/>
                  </a:lnTo>
                  <a:lnTo>
                    <a:pt x="330" y="1357"/>
                  </a:lnTo>
                  <a:lnTo>
                    <a:pt x="326" y="1334"/>
                  </a:lnTo>
                  <a:lnTo>
                    <a:pt x="326" y="1311"/>
                  </a:lnTo>
                  <a:lnTo>
                    <a:pt x="330" y="1289"/>
                  </a:lnTo>
                  <a:lnTo>
                    <a:pt x="341" y="1267"/>
                  </a:lnTo>
                  <a:lnTo>
                    <a:pt x="356" y="1249"/>
                  </a:lnTo>
                  <a:lnTo>
                    <a:pt x="499" y="1105"/>
                  </a:lnTo>
                  <a:lnTo>
                    <a:pt x="456" y="1034"/>
                  </a:lnTo>
                  <a:lnTo>
                    <a:pt x="418" y="959"/>
                  </a:lnTo>
                  <a:lnTo>
                    <a:pt x="385" y="883"/>
                  </a:lnTo>
                  <a:lnTo>
                    <a:pt x="354" y="806"/>
                  </a:lnTo>
                  <a:lnTo>
                    <a:pt x="329" y="727"/>
                  </a:lnTo>
                  <a:lnTo>
                    <a:pt x="308" y="646"/>
                  </a:lnTo>
                  <a:lnTo>
                    <a:pt x="106" y="646"/>
                  </a:lnTo>
                  <a:lnTo>
                    <a:pt x="81" y="643"/>
                  </a:lnTo>
                  <a:lnTo>
                    <a:pt x="60" y="636"/>
                  </a:lnTo>
                  <a:lnTo>
                    <a:pt x="40" y="623"/>
                  </a:lnTo>
                  <a:lnTo>
                    <a:pt x="24" y="606"/>
                  </a:lnTo>
                  <a:lnTo>
                    <a:pt x="11" y="587"/>
                  </a:lnTo>
                  <a:lnTo>
                    <a:pt x="3" y="565"/>
                  </a:lnTo>
                  <a:lnTo>
                    <a:pt x="0" y="540"/>
                  </a:lnTo>
                  <a:lnTo>
                    <a:pt x="0" y="105"/>
                  </a:lnTo>
                  <a:lnTo>
                    <a:pt x="3" y="81"/>
                  </a:lnTo>
                  <a:lnTo>
                    <a:pt x="11" y="58"/>
                  </a:lnTo>
                  <a:lnTo>
                    <a:pt x="24" y="39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1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5"/>
            <p:cNvSpPr>
              <a:spLocks noEditPoints="1"/>
            </p:cNvSpPr>
            <p:nvPr/>
          </p:nvSpPr>
          <p:spPr bwMode="auto">
            <a:xfrm>
              <a:off x="10377261" y="3455594"/>
              <a:ext cx="398429" cy="384643"/>
            </a:xfrm>
            <a:custGeom>
              <a:avLst/>
              <a:gdLst>
                <a:gd name="T0" fmla="*/ 866 w 2018"/>
                <a:gd name="T1" fmla="*/ 225 h 2015"/>
                <a:gd name="T2" fmla="*/ 667 w 2018"/>
                <a:gd name="T3" fmla="*/ 289 h 2015"/>
                <a:gd name="T4" fmla="*/ 496 w 2018"/>
                <a:gd name="T5" fmla="*/ 400 h 2015"/>
                <a:gd name="T6" fmla="*/ 358 w 2018"/>
                <a:gd name="T7" fmla="*/ 549 h 2015"/>
                <a:gd name="T8" fmla="*/ 262 w 2018"/>
                <a:gd name="T9" fmla="*/ 730 h 2015"/>
                <a:gd name="T10" fmla="*/ 215 w 2018"/>
                <a:gd name="T11" fmla="*/ 935 h 2015"/>
                <a:gd name="T12" fmla="*/ 225 w 2018"/>
                <a:gd name="T13" fmla="*/ 1150 h 2015"/>
                <a:gd name="T14" fmla="*/ 288 w 2018"/>
                <a:gd name="T15" fmla="*/ 1349 h 2015"/>
                <a:gd name="T16" fmla="*/ 400 w 2018"/>
                <a:gd name="T17" fmla="*/ 1520 h 2015"/>
                <a:gd name="T18" fmla="*/ 550 w 2018"/>
                <a:gd name="T19" fmla="*/ 1658 h 2015"/>
                <a:gd name="T20" fmla="*/ 731 w 2018"/>
                <a:gd name="T21" fmla="*/ 1755 h 2015"/>
                <a:gd name="T22" fmla="*/ 937 w 2018"/>
                <a:gd name="T23" fmla="*/ 1801 h 2015"/>
                <a:gd name="T24" fmla="*/ 1152 w 2018"/>
                <a:gd name="T25" fmla="*/ 1791 h 2015"/>
                <a:gd name="T26" fmla="*/ 1351 w 2018"/>
                <a:gd name="T27" fmla="*/ 1727 h 2015"/>
                <a:gd name="T28" fmla="*/ 1522 w 2018"/>
                <a:gd name="T29" fmla="*/ 1617 h 2015"/>
                <a:gd name="T30" fmla="*/ 1660 w 2018"/>
                <a:gd name="T31" fmla="*/ 1467 h 2015"/>
                <a:gd name="T32" fmla="*/ 1757 w 2018"/>
                <a:gd name="T33" fmla="*/ 1286 h 2015"/>
                <a:gd name="T34" fmla="*/ 1804 w 2018"/>
                <a:gd name="T35" fmla="*/ 1080 h 2015"/>
                <a:gd name="T36" fmla="*/ 1794 w 2018"/>
                <a:gd name="T37" fmla="*/ 865 h 2015"/>
                <a:gd name="T38" fmla="*/ 1730 w 2018"/>
                <a:gd name="T39" fmla="*/ 666 h 2015"/>
                <a:gd name="T40" fmla="*/ 1619 w 2018"/>
                <a:gd name="T41" fmla="*/ 495 h 2015"/>
                <a:gd name="T42" fmla="*/ 1469 w 2018"/>
                <a:gd name="T43" fmla="*/ 357 h 2015"/>
                <a:gd name="T44" fmla="*/ 1287 w 2018"/>
                <a:gd name="T45" fmla="*/ 262 h 2015"/>
                <a:gd name="T46" fmla="*/ 1081 w 2018"/>
                <a:gd name="T47" fmla="*/ 215 h 2015"/>
                <a:gd name="T48" fmla="*/ 1092 w 2018"/>
                <a:gd name="T49" fmla="*/ 4 h 2015"/>
                <a:gd name="T50" fmla="*/ 1328 w 2018"/>
                <a:gd name="T51" fmla="*/ 51 h 2015"/>
                <a:gd name="T52" fmla="*/ 1540 w 2018"/>
                <a:gd name="T53" fmla="*/ 151 h 2015"/>
                <a:gd name="T54" fmla="*/ 1722 w 2018"/>
                <a:gd name="T55" fmla="*/ 295 h 2015"/>
                <a:gd name="T56" fmla="*/ 1867 w 2018"/>
                <a:gd name="T57" fmla="*/ 478 h 2015"/>
                <a:gd name="T58" fmla="*/ 1967 w 2018"/>
                <a:gd name="T59" fmla="*/ 689 h 2015"/>
                <a:gd name="T60" fmla="*/ 2014 w 2018"/>
                <a:gd name="T61" fmla="*/ 926 h 2015"/>
                <a:gd name="T62" fmla="*/ 2005 w 2018"/>
                <a:gd name="T63" fmla="*/ 1171 h 2015"/>
                <a:gd name="T64" fmla="*/ 1938 w 2018"/>
                <a:gd name="T65" fmla="*/ 1400 h 2015"/>
                <a:gd name="T66" fmla="*/ 1823 w 2018"/>
                <a:gd name="T67" fmla="*/ 1603 h 2015"/>
                <a:gd name="T68" fmla="*/ 1666 w 2018"/>
                <a:gd name="T69" fmla="*/ 1773 h 2015"/>
                <a:gd name="T70" fmla="*/ 1472 w 2018"/>
                <a:gd name="T71" fmla="*/ 1903 h 2015"/>
                <a:gd name="T72" fmla="*/ 1252 w 2018"/>
                <a:gd name="T73" fmla="*/ 1986 h 2015"/>
                <a:gd name="T74" fmla="*/ 1008 w 2018"/>
                <a:gd name="T75" fmla="*/ 2015 h 2015"/>
                <a:gd name="T76" fmla="*/ 767 w 2018"/>
                <a:gd name="T77" fmla="*/ 1986 h 2015"/>
                <a:gd name="T78" fmla="*/ 546 w 2018"/>
                <a:gd name="T79" fmla="*/ 1903 h 2015"/>
                <a:gd name="T80" fmla="*/ 353 w 2018"/>
                <a:gd name="T81" fmla="*/ 1773 h 2015"/>
                <a:gd name="T82" fmla="*/ 195 w 2018"/>
                <a:gd name="T83" fmla="*/ 1603 h 2015"/>
                <a:gd name="T84" fmla="*/ 79 w 2018"/>
                <a:gd name="T85" fmla="*/ 1400 h 2015"/>
                <a:gd name="T86" fmla="*/ 13 w 2018"/>
                <a:gd name="T87" fmla="*/ 1171 h 2015"/>
                <a:gd name="T88" fmla="*/ 3 w 2018"/>
                <a:gd name="T89" fmla="*/ 926 h 2015"/>
                <a:gd name="T90" fmla="*/ 51 w 2018"/>
                <a:gd name="T91" fmla="*/ 689 h 2015"/>
                <a:gd name="T92" fmla="*/ 151 w 2018"/>
                <a:gd name="T93" fmla="*/ 478 h 2015"/>
                <a:gd name="T94" fmla="*/ 296 w 2018"/>
                <a:gd name="T95" fmla="*/ 295 h 2015"/>
                <a:gd name="T96" fmla="*/ 478 w 2018"/>
                <a:gd name="T97" fmla="*/ 151 h 2015"/>
                <a:gd name="T98" fmla="*/ 690 w 2018"/>
                <a:gd name="T99" fmla="*/ 51 h 2015"/>
                <a:gd name="T100" fmla="*/ 927 w 2018"/>
                <a:gd name="T101" fmla="*/ 4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18" h="2015">
                  <a:moveTo>
                    <a:pt x="1008" y="212"/>
                  </a:moveTo>
                  <a:lnTo>
                    <a:pt x="937" y="215"/>
                  </a:lnTo>
                  <a:lnTo>
                    <a:pt x="866" y="225"/>
                  </a:lnTo>
                  <a:lnTo>
                    <a:pt x="798" y="240"/>
                  </a:lnTo>
                  <a:lnTo>
                    <a:pt x="731" y="262"/>
                  </a:lnTo>
                  <a:lnTo>
                    <a:pt x="667" y="289"/>
                  </a:lnTo>
                  <a:lnTo>
                    <a:pt x="606" y="320"/>
                  </a:lnTo>
                  <a:lnTo>
                    <a:pt x="550" y="357"/>
                  </a:lnTo>
                  <a:lnTo>
                    <a:pt x="496" y="400"/>
                  </a:lnTo>
                  <a:lnTo>
                    <a:pt x="446" y="445"/>
                  </a:lnTo>
                  <a:lnTo>
                    <a:pt x="400" y="495"/>
                  </a:lnTo>
                  <a:lnTo>
                    <a:pt x="358" y="549"/>
                  </a:lnTo>
                  <a:lnTo>
                    <a:pt x="321" y="607"/>
                  </a:lnTo>
                  <a:lnTo>
                    <a:pt x="288" y="666"/>
                  </a:lnTo>
                  <a:lnTo>
                    <a:pt x="262" y="730"/>
                  </a:lnTo>
                  <a:lnTo>
                    <a:pt x="240" y="797"/>
                  </a:lnTo>
                  <a:lnTo>
                    <a:pt x="225" y="865"/>
                  </a:lnTo>
                  <a:lnTo>
                    <a:pt x="215" y="935"/>
                  </a:lnTo>
                  <a:lnTo>
                    <a:pt x="212" y="1008"/>
                  </a:lnTo>
                  <a:lnTo>
                    <a:pt x="215" y="1080"/>
                  </a:lnTo>
                  <a:lnTo>
                    <a:pt x="225" y="1150"/>
                  </a:lnTo>
                  <a:lnTo>
                    <a:pt x="240" y="1220"/>
                  </a:lnTo>
                  <a:lnTo>
                    <a:pt x="262" y="1286"/>
                  </a:lnTo>
                  <a:lnTo>
                    <a:pt x="288" y="1349"/>
                  </a:lnTo>
                  <a:lnTo>
                    <a:pt x="321" y="1410"/>
                  </a:lnTo>
                  <a:lnTo>
                    <a:pt x="358" y="1467"/>
                  </a:lnTo>
                  <a:lnTo>
                    <a:pt x="400" y="1520"/>
                  </a:lnTo>
                  <a:lnTo>
                    <a:pt x="446" y="1570"/>
                  </a:lnTo>
                  <a:lnTo>
                    <a:pt x="496" y="1617"/>
                  </a:lnTo>
                  <a:lnTo>
                    <a:pt x="550" y="1658"/>
                  </a:lnTo>
                  <a:lnTo>
                    <a:pt x="606" y="1695"/>
                  </a:lnTo>
                  <a:lnTo>
                    <a:pt x="667" y="1727"/>
                  </a:lnTo>
                  <a:lnTo>
                    <a:pt x="731" y="1755"/>
                  </a:lnTo>
                  <a:lnTo>
                    <a:pt x="798" y="1775"/>
                  </a:lnTo>
                  <a:lnTo>
                    <a:pt x="866" y="1791"/>
                  </a:lnTo>
                  <a:lnTo>
                    <a:pt x="937" y="1801"/>
                  </a:lnTo>
                  <a:lnTo>
                    <a:pt x="1008" y="1804"/>
                  </a:lnTo>
                  <a:lnTo>
                    <a:pt x="1081" y="1801"/>
                  </a:lnTo>
                  <a:lnTo>
                    <a:pt x="1152" y="1791"/>
                  </a:lnTo>
                  <a:lnTo>
                    <a:pt x="1221" y="1775"/>
                  </a:lnTo>
                  <a:lnTo>
                    <a:pt x="1287" y="1755"/>
                  </a:lnTo>
                  <a:lnTo>
                    <a:pt x="1351" y="1727"/>
                  </a:lnTo>
                  <a:lnTo>
                    <a:pt x="1411" y="1695"/>
                  </a:lnTo>
                  <a:lnTo>
                    <a:pt x="1469" y="1658"/>
                  </a:lnTo>
                  <a:lnTo>
                    <a:pt x="1522" y="1617"/>
                  </a:lnTo>
                  <a:lnTo>
                    <a:pt x="1572" y="1570"/>
                  </a:lnTo>
                  <a:lnTo>
                    <a:pt x="1619" y="1520"/>
                  </a:lnTo>
                  <a:lnTo>
                    <a:pt x="1660" y="1467"/>
                  </a:lnTo>
                  <a:lnTo>
                    <a:pt x="1697" y="1410"/>
                  </a:lnTo>
                  <a:lnTo>
                    <a:pt x="1730" y="1349"/>
                  </a:lnTo>
                  <a:lnTo>
                    <a:pt x="1757" y="1286"/>
                  </a:lnTo>
                  <a:lnTo>
                    <a:pt x="1778" y="1220"/>
                  </a:lnTo>
                  <a:lnTo>
                    <a:pt x="1794" y="1150"/>
                  </a:lnTo>
                  <a:lnTo>
                    <a:pt x="1804" y="1080"/>
                  </a:lnTo>
                  <a:lnTo>
                    <a:pt x="1807" y="1008"/>
                  </a:lnTo>
                  <a:lnTo>
                    <a:pt x="1804" y="935"/>
                  </a:lnTo>
                  <a:lnTo>
                    <a:pt x="1794" y="865"/>
                  </a:lnTo>
                  <a:lnTo>
                    <a:pt x="1778" y="797"/>
                  </a:lnTo>
                  <a:lnTo>
                    <a:pt x="1757" y="730"/>
                  </a:lnTo>
                  <a:lnTo>
                    <a:pt x="1730" y="666"/>
                  </a:lnTo>
                  <a:lnTo>
                    <a:pt x="1697" y="607"/>
                  </a:lnTo>
                  <a:lnTo>
                    <a:pt x="1660" y="549"/>
                  </a:lnTo>
                  <a:lnTo>
                    <a:pt x="1619" y="495"/>
                  </a:lnTo>
                  <a:lnTo>
                    <a:pt x="1572" y="445"/>
                  </a:lnTo>
                  <a:lnTo>
                    <a:pt x="1522" y="400"/>
                  </a:lnTo>
                  <a:lnTo>
                    <a:pt x="1469" y="357"/>
                  </a:lnTo>
                  <a:lnTo>
                    <a:pt x="1411" y="320"/>
                  </a:lnTo>
                  <a:lnTo>
                    <a:pt x="1351" y="289"/>
                  </a:lnTo>
                  <a:lnTo>
                    <a:pt x="1287" y="262"/>
                  </a:lnTo>
                  <a:lnTo>
                    <a:pt x="1221" y="240"/>
                  </a:lnTo>
                  <a:lnTo>
                    <a:pt x="1152" y="225"/>
                  </a:lnTo>
                  <a:lnTo>
                    <a:pt x="1081" y="215"/>
                  </a:lnTo>
                  <a:lnTo>
                    <a:pt x="1008" y="212"/>
                  </a:lnTo>
                  <a:close/>
                  <a:moveTo>
                    <a:pt x="1008" y="0"/>
                  </a:moveTo>
                  <a:lnTo>
                    <a:pt x="1092" y="4"/>
                  </a:lnTo>
                  <a:lnTo>
                    <a:pt x="1172" y="13"/>
                  </a:lnTo>
                  <a:lnTo>
                    <a:pt x="1252" y="30"/>
                  </a:lnTo>
                  <a:lnTo>
                    <a:pt x="1328" y="51"/>
                  </a:lnTo>
                  <a:lnTo>
                    <a:pt x="1402" y="80"/>
                  </a:lnTo>
                  <a:lnTo>
                    <a:pt x="1472" y="113"/>
                  </a:lnTo>
                  <a:lnTo>
                    <a:pt x="1540" y="151"/>
                  </a:lnTo>
                  <a:lnTo>
                    <a:pt x="1605" y="195"/>
                  </a:lnTo>
                  <a:lnTo>
                    <a:pt x="1666" y="243"/>
                  </a:lnTo>
                  <a:lnTo>
                    <a:pt x="1722" y="295"/>
                  </a:lnTo>
                  <a:lnTo>
                    <a:pt x="1774" y="353"/>
                  </a:lnTo>
                  <a:lnTo>
                    <a:pt x="1823" y="414"/>
                  </a:lnTo>
                  <a:lnTo>
                    <a:pt x="1867" y="478"/>
                  </a:lnTo>
                  <a:lnTo>
                    <a:pt x="1905" y="545"/>
                  </a:lnTo>
                  <a:lnTo>
                    <a:pt x="1938" y="617"/>
                  </a:lnTo>
                  <a:lnTo>
                    <a:pt x="1967" y="689"/>
                  </a:lnTo>
                  <a:lnTo>
                    <a:pt x="1988" y="766"/>
                  </a:lnTo>
                  <a:lnTo>
                    <a:pt x="2005" y="844"/>
                  </a:lnTo>
                  <a:lnTo>
                    <a:pt x="2014" y="926"/>
                  </a:lnTo>
                  <a:lnTo>
                    <a:pt x="2018" y="1008"/>
                  </a:lnTo>
                  <a:lnTo>
                    <a:pt x="2014" y="1091"/>
                  </a:lnTo>
                  <a:lnTo>
                    <a:pt x="2005" y="1171"/>
                  </a:lnTo>
                  <a:lnTo>
                    <a:pt x="1988" y="1250"/>
                  </a:lnTo>
                  <a:lnTo>
                    <a:pt x="1967" y="1326"/>
                  </a:lnTo>
                  <a:lnTo>
                    <a:pt x="1938" y="1400"/>
                  </a:lnTo>
                  <a:lnTo>
                    <a:pt x="1905" y="1470"/>
                  </a:lnTo>
                  <a:lnTo>
                    <a:pt x="1867" y="1539"/>
                  </a:lnTo>
                  <a:lnTo>
                    <a:pt x="1823" y="1603"/>
                  </a:lnTo>
                  <a:lnTo>
                    <a:pt x="1774" y="1663"/>
                  </a:lnTo>
                  <a:lnTo>
                    <a:pt x="1722" y="1720"/>
                  </a:lnTo>
                  <a:lnTo>
                    <a:pt x="1666" y="1773"/>
                  </a:lnTo>
                  <a:lnTo>
                    <a:pt x="1605" y="1821"/>
                  </a:lnTo>
                  <a:lnTo>
                    <a:pt x="1540" y="1864"/>
                  </a:lnTo>
                  <a:lnTo>
                    <a:pt x="1472" y="1903"/>
                  </a:lnTo>
                  <a:lnTo>
                    <a:pt x="1402" y="1936"/>
                  </a:lnTo>
                  <a:lnTo>
                    <a:pt x="1328" y="1964"/>
                  </a:lnTo>
                  <a:lnTo>
                    <a:pt x="1252" y="1986"/>
                  </a:lnTo>
                  <a:lnTo>
                    <a:pt x="1172" y="2002"/>
                  </a:lnTo>
                  <a:lnTo>
                    <a:pt x="1092" y="2012"/>
                  </a:lnTo>
                  <a:lnTo>
                    <a:pt x="1008" y="2015"/>
                  </a:lnTo>
                  <a:lnTo>
                    <a:pt x="927" y="2012"/>
                  </a:lnTo>
                  <a:lnTo>
                    <a:pt x="845" y="2002"/>
                  </a:lnTo>
                  <a:lnTo>
                    <a:pt x="767" y="1986"/>
                  </a:lnTo>
                  <a:lnTo>
                    <a:pt x="690" y="1964"/>
                  </a:lnTo>
                  <a:lnTo>
                    <a:pt x="617" y="1936"/>
                  </a:lnTo>
                  <a:lnTo>
                    <a:pt x="546" y="1903"/>
                  </a:lnTo>
                  <a:lnTo>
                    <a:pt x="478" y="1864"/>
                  </a:lnTo>
                  <a:lnTo>
                    <a:pt x="414" y="1821"/>
                  </a:lnTo>
                  <a:lnTo>
                    <a:pt x="353" y="1773"/>
                  </a:lnTo>
                  <a:lnTo>
                    <a:pt x="296" y="1720"/>
                  </a:lnTo>
                  <a:lnTo>
                    <a:pt x="243" y="1663"/>
                  </a:lnTo>
                  <a:lnTo>
                    <a:pt x="195" y="1603"/>
                  </a:lnTo>
                  <a:lnTo>
                    <a:pt x="151" y="1539"/>
                  </a:lnTo>
                  <a:lnTo>
                    <a:pt x="113" y="1470"/>
                  </a:lnTo>
                  <a:lnTo>
                    <a:pt x="79" y="1400"/>
                  </a:lnTo>
                  <a:lnTo>
                    <a:pt x="51" y="1326"/>
                  </a:lnTo>
                  <a:lnTo>
                    <a:pt x="29" y="1250"/>
                  </a:lnTo>
                  <a:lnTo>
                    <a:pt x="13" y="1171"/>
                  </a:lnTo>
                  <a:lnTo>
                    <a:pt x="3" y="1091"/>
                  </a:lnTo>
                  <a:lnTo>
                    <a:pt x="0" y="1008"/>
                  </a:lnTo>
                  <a:lnTo>
                    <a:pt x="3" y="926"/>
                  </a:lnTo>
                  <a:lnTo>
                    <a:pt x="13" y="844"/>
                  </a:lnTo>
                  <a:lnTo>
                    <a:pt x="29" y="766"/>
                  </a:lnTo>
                  <a:lnTo>
                    <a:pt x="51" y="689"/>
                  </a:lnTo>
                  <a:lnTo>
                    <a:pt x="79" y="617"/>
                  </a:lnTo>
                  <a:lnTo>
                    <a:pt x="113" y="545"/>
                  </a:lnTo>
                  <a:lnTo>
                    <a:pt x="151" y="478"/>
                  </a:lnTo>
                  <a:lnTo>
                    <a:pt x="195" y="414"/>
                  </a:lnTo>
                  <a:lnTo>
                    <a:pt x="243" y="353"/>
                  </a:lnTo>
                  <a:lnTo>
                    <a:pt x="296" y="295"/>
                  </a:lnTo>
                  <a:lnTo>
                    <a:pt x="353" y="243"/>
                  </a:lnTo>
                  <a:lnTo>
                    <a:pt x="414" y="195"/>
                  </a:lnTo>
                  <a:lnTo>
                    <a:pt x="478" y="151"/>
                  </a:lnTo>
                  <a:lnTo>
                    <a:pt x="546" y="113"/>
                  </a:lnTo>
                  <a:lnTo>
                    <a:pt x="617" y="80"/>
                  </a:lnTo>
                  <a:lnTo>
                    <a:pt x="690" y="51"/>
                  </a:lnTo>
                  <a:lnTo>
                    <a:pt x="767" y="30"/>
                  </a:lnTo>
                  <a:lnTo>
                    <a:pt x="845" y="13"/>
                  </a:lnTo>
                  <a:lnTo>
                    <a:pt x="927" y="4"/>
                  </a:lnTo>
                  <a:lnTo>
                    <a:pt x="1008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10296391" y="3294848"/>
              <a:ext cx="623285" cy="415261"/>
            </a:xfrm>
            <a:custGeom>
              <a:avLst/>
              <a:gdLst>
                <a:gd name="T0" fmla="*/ 1947 w 3155"/>
                <a:gd name="T1" fmla="*/ 11 h 2166"/>
                <a:gd name="T2" fmla="*/ 2003 w 3155"/>
                <a:gd name="T3" fmla="*/ 81 h 2166"/>
                <a:gd name="T4" fmla="*/ 1983 w 3155"/>
                <a:gd name="T5" fmla="*/ 171 h 2166"/>
                <a:gd name="T6" fmla="*/ 1900 w 3155"/>
                <a:gd name="T7" fmla="*/ 212 h 2166"/>
                <a:gd name="T8" fmla="*/ 1899 w 3155"/>
                <a:gd name="T9" fmla="*/ 459 h 2166"/>
                <a:gd name="T10" fmla="*/ 2199 w 3155"/>
                <a:gd name="T11" fmla="*/ 604 h 2166"/>
                <a:gd name="T12" fmla="*/ 2395 w 3155"/>
                <a:gd name="T13" fmla="*/ 432 h 2166"/>
                <a:gd name="T14" fmla="*/ 2475 w 3155"/>
                <a:gd name="T15" fmla="*/ 447 h 2166"/>
                <a:gd name="T16" fmla="*/ 2822 w 3155"/>
                <a:gd name="T17" fmla="*/ 803 h 2166"/>
                <a:gd name="T18" fmla="*/ 2822 w 3155"/>
                <a:gd name="T19" fmla="*/ 883 h 2166"/>
                <a:gd name="T20" fmla="*/ 2699 w 3155"/>
                <a:gd name="T21" fmla="*/ 1133 h 2166"/>
                <a:gd name="T22" fmla="*/ 2826 w 3155"/>
                <a:gd name="T23" fmla="*/ 1440 h 2166"/>
                <a:gd name="T24" fmla="*/ 3095 w 3155"/>
                <a:gd name="T25" fmla="*/ 1531 h 2166"/>
                <a:gd name="T26" fmla="*/ 3152 w 3155"/>
                <a:gd name="T27" fmla="*/ 1601 h 2166"/>
                <a:gd name="T28" fmla="*/ 3144 w 3155"/>
                <a:gd name="T29" fmla="*/ 2107 h 2166"/>
                <a:gd name="T30" fmla="*/ 3073 w 3155"/>
                <a:gd name="T31" fmla="*/ 2163 h 2166"/>
                <a:gd name="T32" fmla="*/ 2713 w 3155"/>
                <a:gd name="T33" fmla="*/ 2156 h 2166"/>
                <a:gd name="T34" fmla="*/ 2656 w 3155"/>
                <a:gd name="T35" fmla="*/ 2085 h 2166"/>
                <a:gd name="T36" fmla="*/ 2677 w 3155"/>
                <a:gd name="T37" fmla="*/ 1994 h 2166"/>
                <a:gd name="T38" fmla="*/ 2759 w 3155"/>
                <a:gd name="T39" fmla="*/ 1955 h 2166"/>
                <a:gd name="T40" fmla="*/ 2734 w 3155"/>
                <a:gd name="T41" fmla="*/ 1728 h 2166"/>
                <a:gd name="T42" fmla="*/ 2662 w 3155"/>
                <a:gd name="T43" fmla="*/ 1666 h 2166"/>
                <a:gd name="T44" fmla="*/ 2591 w 3155"/>
                <a:gd name="T45" fmla="*/ 1402 h 2166"/>
                <a:gd name="T46" fmla="*/ 2433 w 3155"/>
                <a:gd name="T47" fmla="*/ 1110 h 2166"/>
                <a:gd name="T48" fmla="*/ 2415 w 3155"/>
                <a:gd name="T49" fmla="*/ 1028 h 2166"/>
                <a:gd name="T50" fmla="*/ 2575 w 3155"/>
                <a:gd name="T51" fmla="*/ 843 h 2166"/>
                <a:gd name="T52" fmla="*/ 2251 w 3155"/>
                <a:gd name="T53" fmla="*/ 839 h 2166"/>
                <a:gd name="T54" fmla="*/ 2168 w 3155"/>
                <a:gd name="T55" fmla="*/ 836 h 2166"/>
                <a:gd name="T56" fmla="*/ 1934 w 3155"/>
                <a:gd name="T57" fmla="*/ 701 h 2166"/>
                <a:gd name="T58" fmla="*/ 1616 w 3155"/>
                <a:gd name="T59" fmla="*/ 605 h 2166"/>
                <a:gd name="T60" fmla="*/ 1539 w 3155"/>
                <a:gd name="T61" fmla="*/ 549 h 2166"/>
                <a:gd name="T62" fmla="*/ 1302 w 3155"/>
                <a:gd name="T63" fmla="*/ 212 h 2166"/>
                <a:gd name="T64" fmla="*/ 1277 w 3155"/>
                <a:gd name="T65" fmla="*/ 570 h 2166"/>
                <a:gd name="T66" fmla="*/ 1133 w 3155"/>
                <a:gd name="T67" fmla="*/ 621 h 2166"/>
                <a:gd name="T68" fmla="*/ 822 w 3155"/>
                <a:gd name="T69" fmla="*/ 738 h 2166"/>
                <a:gd name="T70" fmla="*/ 642 w 3155"/>
                <a:gd name="T71" fmla="*/ 843 h 2166"/>
                <a:gd name="T72" fmla="*/ 560 w 3155"/>
                <a:gd name="T73" fmla="*/ 829 h 2166"/>
                <a:gd name="T74" fmla="*/ 385 w 3155"/>
                <a:gd name="T75" fmla="*/ 973 h 2166"/>
                <a:gd name="T76" fmla="*/ 416 w 3155"/>
                <a:gd name="T77" fmla="*/ 1059 h 2166"/>
                <a:gd name="T78" fmla="*/ 366 w 3155"/>
                <a:gd name="T79" fmla="*/ 1137 h 2166"/>
                <a:gd name="T80" fmla="*/ 276 w 3155"/>
                <a:gd name="T81" fmla="*/ 1148 h 2166"/>
                <a:gd name="T82" fmla="*/ 17 w 3155"/>
                <a:gd name="T83" fmla="*/ 902 h 2166"/>
                <a:gd name="T84" fmla="*/ 2 w 3155"/>
                <a:gd name="T85" fmla="*/ 822 h 2166"/>
                <a:gd name="T86" fmla="*/ 339 w 3155"/>
                <a:gd name="T87" fmla="*/ 461 h 2166"/>
                <a:gd name="T88" fmla="*/ 414 w 3155"/>
                <a:gd name="T89" fmla="*/ 430 h 2166"/>
                <a:gd name="T90" fmla="*/ 489 w 3155"/>
                <a:gd name="T91" fmla="*/ 461 h 2166"/>
                <a:gd name="T92" fmla="*/ 854 w 3155"/>
                <a:gd name="T93" fmla="*/ 489 h 2166"/>
                <a:gd name="T94" fmla="*/ 1092 w 3155"/>
                <a:gd name="T95" fmla="*/ 212 h 2166"/>
                <a:gd name="T96" fmla="*/ 865 w 3155"/>
                <a:gd name="T97" fmla="*/ 188 h 2166"/>
                <a:gd name="T98" fmla="*/ 824 w 3155"/>
                <a:gd name="T99" fmla="*/ 105 h 2166"/>
                <a:gd name="T100" fmla="*/ 865 w 3155"/>
                <a:gd name="T101" fmla="*/ 23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55" h="2166">
                  <a:moveTo>
                    <a:pt x="930" y="0"/>
                  </a:moveTo>
                  <a:lnTo>
                    <a:pt x="1900" y="0"/>
                  </a:lnTo>
                  <a:lnTo>
                    <a:pt x="1924" y="3"/>
                  </a:lnTo>
                  <a:lnTo>
                    <a:pt x="1947" y="11"/>
                  </a:lnTo>
                  <a:lnTo>
                    <a:pt x="1966" y="23"/>
                  </a:lnTo>
                  <a:lnTo>
                    <a:pt x="1983" y="39"/>
                  </a:lnTo>
                  <a:lnTo>
                    <a:pt x="1995" y="60"/>
                  </a:lnTo>
                  <a:lnTo>
                    <a:pt x="2003" y="81"/>
                  </a:lnTo>
                  <a:lnTo>
                    <a:pt x="2005" y="105"/>
                  </a:lnTo>
                  <a:lnTo>
                    <a:pt x="2003" y="130"/>
                  </a:lnTo>
                  <a:lnTo>
                    <a:pt x="1995" y="152"/>
                  </a:lnTo>
                  <a:lnTo>
                    <a:pt x="1983" y="171"/>
                  </a:lnTo>
                  <a:lnTo>
                    <a:pt x="1966" y="188"/>
                  </a:lnTo>
                  <a:lnTo>
                    <a:pt x="1947" y="201"/>
                  </a:lnTo>
                  <a:lnTo>
                    <a:pt x="1924" y="208"/>
                  </a:lnTo>
                  <a:lnTo>
                    <a:pt x="1900" y="212"/>
                  </a:lnTo>
                  <a:lnTo>
                    <a:pt x="1739" y="212"/>
                  </a:lnTo>
                  <a:lnTo>
                    <a:pt x="1739" y="413"/>
                  </a:lnTo>
                  <a:lnTo>
                    <a:pt x="1820" y="434"/>
                  </a:lnTo>
                  <a:lnTo>
                    <a:pt x="1899" y="459"/>
                  </a:lnTo>
                  <a:lnTo>
                    <a:pt x="1976" y="489"/>
                  </a:lnTo>
                  <a:lnTo>
                    <a:pt x="2052" y="523"/>
                  </a:lnTo>
                  <a:lnTo>
                    <a:pt x="2127" y="561"/>
                  </a:lnTo>
                  <a:lnTo>
                    <a:pt x="2199" y="604"/>
                  </a:lnTo>
                  <a:lnTo>
                    <a:pt x="2341" y="461"/>
                  </a:lnTo>
                  <a:lnTo>
                    <a:pt x="2357" y="447"/>
                  </a:lnTo>
                  <a:lnTo>
                    <a:pt x="2376" y="438"/>
                  </a:lnTo>
                  <a:lnTo>
                    <a:pt x="2395" y="432"/>
                  </a:lnTo>
                  <a:lnTo>
                    <a:pt x="2416" y="430"/>
                  </a:lnTo>
                  <a:lnTo>
                    <a:pt x="2437" y="432"/>
                  </a:lnTo>
                  <a:lnTo>
                    <a:pt x="2457" y="438"/>
                  </a:lnTo>
                  <a:lnTo>
                    <a:pt x="2475" y="447"/>
                  </a:lnTo>
                  <a:lnTo>
                    <a:pt x="2491" y="461"/>
                  </a:lnTo>
                  <a:lnTo>
                    <a:pt x="2800" y="768"/>
                  </a:lnTo>
                  <a:lnTo>
                    <a:pt x="2813" y="784"/>
                  </a:lnTo>
                  <a:lnTo>
                    <a:pt x="2822" y="803"/>
                  </a:lnTo>
                  <a:lnTo>
                    <a:pt x="2828" y="822"/>
                  </a:lnTo>
                  <a:lnTo>
                    <a:pt x="2830" y="843"/>
                  </a:lnTo>
                  <a:lnTo>
                    <a:pt x="2828" y="864"/>
                  </a:lnTo>
                  <a:lnTo>
                    <a:pt x="2822" y="883"/>
                  </a:lnTo>
                  <a:lnTo>
                    <a:pt x="2813" y="902"/>
                  </a:lnTo>
                  <a:lnTo>
                    <a:pt x="2800" y="918"/>
                  </a:lnTo>
                  <a:lnTo>
                    <a:pt x="2656" y="1061"/>
                  </a:lnTo>
                  <a:lnTo>
                    <a:pt x="2699" y="1133"/>
                  </a:lnTo>
                  <a:lnTo>
                    <a:pt x="2737" y="1206"/>
                  </a:lnTo>
                  <a:lnTo>
                    <a:pt x="2771" y="1282"/>
                  </a:lnTo>
                  <a:lnTo>
                    <a:pt x="2801" y="1360"/>
                  </a:lnTo>
                  <a:lnTo>
                    <a:pt x="2826" y="1440"/>
                  </a:lnTo>
                  <a:lnTo>
                    <a:pt x="2846" y="1520"/>
                  </a:lnTo>
                  <a:lnTo>
                    <a:pt x="3050" y="1520"/>
                  </a:lnTo>
                  <a:lnTo>
                    <a:pt x="3073" y="1522"/>
                  </a:lnTo>
                  <a:lnTo>
                    <a:pt x="3095" y="1531"/>
                  </a:lnTo>
                  <a:lnTo>
                    <a:pt x="3115" y="1543"/>
                  </a:lnTo>
                  <a:lnTo>
                    <a:pt x="3132" y="1559"/>
                  </a:lnTo>
                  <a:lnTo>
                    <a:pt x="3144" y="1578"/>
                  </a:lnTo>
                  <a:lnTo>
                    <a:pt x="3152" y="1601"/>
                  </a:lnTo>
                  <a:lnTo>
                    <a:pt x="3155" y="1625"/>
                  </a:lnTo>
                  <a:lnTo>
                    <a:pt x="3155" y="2060"/>
                  </a:lnTo>
                  <a:lnTo>
                    <a:pt x="3152" y="2085"/>
                  </a:lnTo>
                  <a:lnTo>
                    <a:pt x="3144" y="2107"/>
                  </a:lnTo>
                  <a:lnTo>
                    <a:pt x="3132" y="2126"/>
                  </a:lnTo>
                  <a:lnTo>
                    <a:pt x="3115" y="2143"/>
                  </a:lnTo>
                  <a:lnTo>
                    <a:pt x="3095" y="2156"/>
                  </a:lnTo>
                  <a:lnTo>
                    <a:pt x="3073" y="2163"/>
                  </a:lnTo>
                  <a:lnTo>
                    <a:pt x="3050" y="2166"/>
                  </a:lnTo>
                  <a:lnTo>
                    <a:pt x="2759" y="2166"/>
                  </a:lnTo>
                  <a:lnTo>
                    <a:pt x="2736" y="2163"/>
                  </a:lnTo>
                  <a:lnTo>
                    <a:pt x="2713" y="2156"/>
                  </a:lnTo>
                  <a:lnTo>
                    <a:pt x="2693" y="2143"/>
                  </a:lnTo>
                  <a:lnTo>
                    <a:pt x="2677" y="2126"/>
                  </a:lnTo>
                  <a:lnTo>
                    <a:pt x="2664" y="2107"/>
                  </a:lnTo>
                  <a:lnTo>
                    <a:pt x="2656" y="2085"/>
                  </a:lnTo>
                  <a:lnTo>
                    <a:pt x="2654" y="2060"/>
                  </a:lnTo>
                  <a:lnTo>
                    <a:pt x="2656" y="2036"/>
                  </a:lnTo>
                  <a:lnTo>
                    <a:pt x="2664" y="2013"/>
                  </a:lnTo>
                  <a:lnTo>
                    <a:pt x="2677" y="1994"/>
                  </a:lnTo>
                  <a:lnTo>
                    <a:pt x="2693" y="1978"/>
                  </a:lnTo>
                  <a:lnTo>
                    <a:pt x="2713" y="1966"/>
                  </a:lnTo>
                  <a:lnTo>
                    <a:pt x="2736" y="1957"/>
                  </a:lnTo>
                  <a:lnTo>
                    <a:pt x="2759" y="1955"/>
                  </a:lnTo>
                  <a:lnTo>
                    <a:pt x="2943" y="1955"/>
                  </a:lnTo>
                  <a:lnTo>
                    <a:pt x="2943" y="1731"/>
                  </a:lnTo>
                  <a:lnTo>
                    <a:pt x="2759" y="1731"/>
                  </a:lnTo>
                  <a:lnTo>
                    <a:pt x="2734" y="1728"/>
                  </a:lnTo>
                  <a:lnTo>
                    <a:pt x="2711" y="1719"/>
                  </a:lnTo>
                  <a:lnTo>
                    <a:pt x="2691" y="1705"/>
                  </a:lnTo>
                  <a:lnTo>
                    <a:pt x="2674" y="1688"/>
                  </a:lnTo>
                  <a:lnTo>
                    <a:pt x="2662" y="1666"/>
                  </a:lnTo>
                  <a:lnTo>
                    <a:pt x="2655" y="1642"/>
                  </a:lnTo>
                  <a:lnTo>
                    <a:pt x="2639" y="1561"/>
                  </a:lnTo>
                  <a:lnTo>
                    <a:pt x="2617" y="1481"/>
                  </a:lnTo>
                  <a:lnTo>
                    <a:pt x="2591" y="1402"/>
                  </a:lnTo>
                  <a:lnTo>
                    <a:pt x="2558" y="1325"/>
                  </a:lnTo>
                  <a:lnTo>
                    <a:pt x="2523" y="1251"/>
                  </a:lnTo>
                  <a:lnTo>
                    <a:pt x="2480" y="1178"/>
                  </a:lnTo>
                  <a:lnTo>
                    <a:pt x="2433" y="1110"/>
                  </a:lnTo>
                  <a:lnTo>
                    <a:pt x="2423" y="1090"/>
                  </a:lnTo>
                  <a:lnTo>
                    <a:pt x="2416" y="1071"/>
                  </a:lnTo>
                  <a:lnTo>
                    <a:pt x="2414" y="1050"/>
                  </a:lnTo>
                  <a:lnTo>
                    <a:pt x="2415" y="1028"/>
                  </a:lnTo>
                  <a:lnTo>
                    <a:pt x="2422" y="1009"/>
                  </a:lnTo>
                  <a:lnTo>
                    <a:pt x="2431" y="989"/>
                  </a:lnTo>
                  <a:lnTo>
                    <a:pt x="2444" y="973"/>
                  </a:lnTo>
                  <a:lnTo>
                    <a:pt x="2575" y="843"/>
                  </a:lnTo>
                  <a:lnTo>
                    <a:pt x="2416" y="685"/>
                  </a:lnTo>
                  <a:lnTo>
                    <a:pt x="2286" y="815"/>
                  </a:lnTo>
                  <a:lnTo>
                    <a:pt x="2269" y="829"/>
                  </a:lnTo>
                  <a:lnTo>
                    <a:pt x="2251" y="839"/>
                  </a:lnTo>
                  <a:lnTo>
                    <a:pt x="2230" y="844"/>
                  </a:lnTo>
                  <a:lnTo>
                    <a:pt x="2210" y="845"/>
                  </a:lnTo>
                  <a:lnTo>
                    <a:pt x="2189" y="843"/>
                  </a:lnTo>
                  <a:lnTo>
                    <a:pt x="2168" y="836"/>
                  </a:lnTo>
                  <a:lnTo>
                    <a:pt x="2150" y="826"/>
                  </a:lnTo>
                  <a:lnTo>
                    <a:pt x="2080" y="779"/>
                  </a:lnTo>
                  <a:lnTo>
                    <a:pt x="2009" y="738"/>
                  </a:lnTo>
                  <a:lnTo>
                    <a:pt x="1934" y="701"/>
                  </a:lnTo>
                  <a:lnTo>
                    <a:pt x="1857" y="669"/>
                  </a:lnTo>
                  <a:lnTo>
                    <a:pt x="1778" y="642"/>
                  </a:lnTo>
                  <a:lnTo>
                    <a:pt x="1698" y="621"/>
                  </a:lnTo>
                  <a:lnTo>
                    <a:pt x="1616" y="605"/>
                  </a:lnTo>
                  <a:lnTo>
                    <a:pt x="1591" y="598"/>
                  </a:lnTo>
                  <a:lnTo>
                    <a:pt x="1571" y="586"/>
                  </a:lnTo>
                  <a:lnTo>
                    <a:pt x="1552" y="570"/>
                  </a:lnTo>
                  <a:lnTo>
                    <a:pt x="1539" y="549"/>
                  </a:lnTo>
                  <a:lnTo>
                    <a:pt x="1531" y="526"/>
                  </a:lnTo>
                  <a:lnTo>
                    <a:pt x="1527" y="500"/>
                  </a:lnTo>
                  <a:lnTo>
                    <a:pt x="1527" y="212"/>
                  </a:lnTo>
                  <a:lnTo>
                    <a:pt x="1302" y="212"/>
                  </a:lnTo>
                  <a:lnTo>
                    <a:pt x="1302" y="500"/>
                  </a:lnTo>
                  <a:lnTo>
                    <a:pt x="1300" y="526"/>
                  </a:lnTo>
                  <a:lnTo>
                    <a:pt x="1292" y="549"/>
                  </a:lnTo>
                  <a:lnTo>
                    <a:pt x="1277" y="570"/>
                  </a:lnTo>
                  <a:lnTo>
                    <a:pt x="1260" y="586"/>
                  </a:lnTo>
                  <a:lnTo>
                    <a:pt x="1238" y="598"/>
                  </a:lnTo>
                  <a:lnTo>
                    <a:pt x="1214" y="605"/>
                  </a:lnTo>
                  <a:lnTo>
                    <a:pt x="1133" y="621"/>
                  </a:lnTo>
                  <a:lnTo>
                    <a:pt x="1053" y="642"/>
                  </a:lnTo>
                  <a:lnTo>
                    <a:pt x="973" y="669"/>
                  </a:lnTo>
                  <a:lnTo>
                    <a:pt x="896" y="701"/>
                  </a:lnTo>
                  <a:lnTo>
                    <a:pt x="822" y="738"/>
                  </a:lnTo>
                  <a:lnTo>
                    <a:pt x="749" y="779"/>
                  </a:lnTo>
                  <a:lnTo>
                    <a:pt x="681" y="826"/>
                  </a:lnTo>
                  <a:lnTo>
                    <a:pt x="661" y="836"/>
                  </a:lnTo>
                  <a:lnTo>
                    <a:pt x="642" y="843"/>
                  </a:lnTo>
                  <a:lnTo>
                    <a:pt x="620" y="845"/>
                  </a:lnTo>
                  <a:lnTo>
                    <a:pt x="600" y="844"/>
                  </a:lnTo>
                  <a:lnTo>
                    <a:pt x="580" y="839"/>
                  </a:lnTo>
                  <a:lnTo>
                    <a:pt x="560" y="829"/>
                  </a:lnTo>
                  <a:lnTo>
                    <a:pt x="544" y="815"/>
                  </a:lnTo>
                  <a:lnTo>
                    <a:pt x="414" y="685"/>
                  </a:lnTo>
                  <a:lnTo>
                    <a:pt x="255" y="843"/>
                  </a:lnTo>
                  <a:lnTo>
                    <a:pt x="385" y="973"/>
                  </a:lnTo>
                  <a:lnTo>
                    <a:pt x="401" y="992"/>
                  </a:lnTo>
                  <a:lnTo>
                    <a:pt x="410" y="1013"/>
                  </a:lnTo>
                  <a:lnTo>
                    <a:pt x="416" y="1036"/>
                  </a:lnTo>
                  <a:lnTo>
                    <a:pt x="416" y="1059"/>
                  </a:lnTo>
                  <a:lnTo>
                    <a:pt x="410" y="1082"/>
                  </a:lnTo>
                  <a:lnTo>
                    <a:pt x="401" y="1103"/>
                  </a:lnTo>
                  <a:lnTo>
                    <a:pt x="385" y="1123"/>
                  </a:lnTo>
                  <a:lnTo>
                    <a:pt x="366" y="1137"/>
                  </a:lnTo>
                  <a:lnTo>
                    <a:pt x="345" y="1148"/>
                  </a:lnTo>
                  <a:lnTo>
                    <a:pt x="322" y="1152"/>
                  </a:lnTo>
                  <a:lnTo>
                    <a:pt x="299" y="1152"/>
                  </a:lnTo>
                  <a:lnTo>
                    <a:pt x="276" y="1148"/>
                  </a:lnTo>
                  <a:lnTo>
                    <a:pt x="255" y="1137"/>
                  </a:lnTo>
                  <a:lnTo>
                    <a:pt x="236" y="1123"/>
                  </a:lnTo>
                  <a:lnTo>
                    <a:pt x="31" y="918"/>
                  </a:lnTo>
                  <a:lnTo>
                    <a:pt x="17" y="902"/>
                  </a:lnTo>
                  <a:lnTo>
                    <a:pt x="7" y="883"/>
                  </a:lnTo>
                  <a:lnTo>
                    <a:pt x="2" y="864"/>
                  </a:lnTo>
                  <a:lnTo>
                    <a:pt x="0" y="843"/>
                  </a:lnTo>
                  <a:lnTo>
                    <a:pt x="2" y="822"/>
                  </a:lnTo>
                  <a:lnTo>
                    <a:pt x="7" y="803"/>
                  </a:lnTo>
                  <a:lnTo>
                    <a:pt x="17" y="784"/>
                  </a:lnTo>
                  <a:lnTo>
                    <a:pt x="31" y="768"/>
                  </a:lnTo>
                  <a:lnTo>
                    <a:pt x="339" y="461"/>
                  </a:lnTo>
                  <a:lnTo>
                    <a:pt x="355" y="447"/>
                  </a:lnTo>
                  <a:lnTo>
                    <a:pt x="374" y="438"/>
                  </a:lnTo>
                  <a:lnTo>
                    <a:pt x="393" y="432"/>
                  </a:lnTo>
                  <a:lnTo>
                    <a:pt x="414" y="430"/>
                  </a:lnTo>
                  <a:lnTo>
                    <a:pt x="434" y="432"/>
                  </a:lnTo>
                  <a:lnTo>
                    <a:pt x="454" y="438"/>
                  </a:lnTo>
                  <a:lnTo>
                    <a:pt x="472" y="447"/>
                  </a:lnTo>
                  <a:lnTo>
                    <a:pt x="489" y="461"/>
                  </a:lnTo>
                  <a:lnTo>
                    <a:pt x="632" y="604"/>
                  </a:lnTo>
                  <a:lnTo>
                    <a:pt x="704" y="561"/>
                  </a:lnTo>
                  <a:lnTo>
                    <a:pt x="778" y="523"/>
                  </a:lnTo>
                  <a:lnTo>
                    <a:pt x="854" y="489"/>
                  </a:lnTo>
                  <a:lnTo>
                    <a:pt x="932" y="459"/>
                  </a:lnTo>
                  <a:lnTo>
                    <a:pt x="1011" y="434"/>
                  </a:lnTo>
                  <a:lnTo>
                    <a:pt x="1092" y="413"/>
                  </a:lnTo>
                  <a:lnTo>
                    <a:pt x="1092" y="212"/>
                  </a:lnTo>
                  <a:lnTo>
                    <a:pt x="930" y="212"/>
                  </a:lnTo>
                  <a:lnTo>
                    <a:pt x="906" y="208"/>
                  </a:lnTo>
                  <a:lnTo>
                    <a:pt x="884" y="201"/>
                  </a:lnTo>
                  <a:lnTo>
                    <a:pt x="865" y="188"/>
                  </a:lnTo>
                  <a:lnTo>
                    <a:pt x="847" y="171"/>
                  </a:lnTo>
                  <a:lnTo>
                    <a:pt x="835" y="152"/>
                  </a:lnTo>
                  <a:lnTo>
                    <a:pt x="828" y="130"/>
                  </a:lnTo>
                  <a:lnTo>
                    <a:pt x="824" y="105"/>
                  </a:lnTo>
                  <a:lnTo>
                    <a:pt x="828" y="81"/>
                  </a:lnTo>
                  <a:lnTo>
                    <a:pt x="835" y="60"/>
                  </a:lnTo>
                  <a:lnTo>
                    <a:pt x="847" y="39"/>
                  </a:lnTo>
                  <a:lnTo>
                    <a:pt x="865" y="23"/>
                  </a:lnTo>
                  <a:lnTo>
                    <a:pt x="884" y="11"/>
                  </a:lnTo>
                  <a:lnTo>
                    <a:pt x="906" y="3"/>
                  </a:lnTo>
                  <a:lnTo>
                    <a:pt x="930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10556751" y="3557018"/>
              <a:ext cx="108484" cy="110991"/>
            </a:xfrm>
            <a:custGeom>
              <a:avLst/>
              <a:gdLst>
                <a:gd name="T0" fmla="*/ 106 w 550"/>
                <a:gd name="T1" fmla="*/ 0 h 580"/>
                <a:gd name="T2" fmla="*/ 130 w 550"/>
                <a:gd name="T3" fmla="*/ 2 h 580"/>
                <a:gd name="T4" fmla="*/ 152 w 550"/>
                <a:gd name="T5" fmla="*/ 11 h 580"/>
                <a:gd name="T6" fmla="*/ 172 w 550"/>
                <a:gd name="T7" fmla="*/ 23 h 580"/>
                <a:gd name="T8" fmla="*/ 188 w 550"/>
                <a:gd name="T9" fmla="*/ 39 h 580"/>
                <a:gd name="T10" fmla="*/ 200 w 550"/>
                <a:gd name="T11" fmla="*/ 59 h 580"/>
                <a:gd name="T12" fmla="*/ 209 w 550"/>
                <a:gd name="T13" fmla="*/ 81 h 580"/>
                <a:gd name="T14" fmla="*/ 211 w 550"/>
                <a:gd name="T15" fmla="*/ 105 h 580"/>
                <a:gd name="T16" fmla="*/ 211 w 550"/>
                <a:gd name="T17" fmla="*/ 369 h 580"/>
                <a:gd name="T18" fmla="*/ 444 w 550"/>
                <a:gd name="T19" fmla="*/ 369 h 580"/>
                <a:gd name="T20" fmla="*/ 469 w 550"/>
                <a:gd name="T21" fmla="*/ 372 h 580"/>
                <a:gd name="T22" fmla="*/ 490 w 550"/>
                <a:gd name="T23" fmla="*/ 380 h 580"/>
                <a:gd name="T24" fmla="*/ 510 w 550"/>
                <a:gd name="T25" fmla="*/ 393 h 580"/>
                <a:gd name="T26" fmla="*/ 526 w 550"/>
                <a:gd name="T27" fmla="*/ 409 h 580"/>
                <a:gd name="T28" fmla="*/ 539 w 550"/>
                <a:gd name="T29" fmla="*/ 429 h 580"/>
                <a:gd name="T30" fmla="*/ 547 w 550"/>
                <a:gd name="T31" fmla="*/ 450 h 580"/>
                <a:gd name="T32" fmla="*/ 550 w 550"/>
                <a:gd name="T33" fmla="*/ 475 h 580"/>
                <a:gd name="T34" fmla="*/ 547 w 550"/>
                <a:gd name="T35" fmla="*/ 499 h 580"/>
                <a:gd name="T36" fmla="*/ 539 w 550"/>
                <a:gd name="T37" fmla="*/ 522 h 580"/>
                <a:gd name="T38" fmla="*/ 526 w 550"/>
                <a:gd name="T39" fmla="*/ 541 h 580"/>
                <a:gd name="T40" fmla="*/ 510 w 550"/>
                <a:gd name="T41" fmla="*/ 558 h 580"/>
                <a:gd name="T42" fmla="*/ 490 w 550"/>
                <a:gd name="T43" fmla="*/ 570 h 580"/>
                <a:gd name="T44" fmla="*/ 469 w 550"/>
                <a:gd name="T45" fmla="*/ 577 h 580"/>
                <a:gd name="T46" fmla="*/ 444 w 550"/>
                <a:gd name="T47" fmla="*/ 580 h 580"/>
                <a:gd name="T48" fmla="*/ 106 w 550"/>
                <a:gd name="T49" fmla="*/ 580 h 580"/>
                <a:gd name="T50" fmla="*/ 82 w 550"/>
                <a:gd name="T51" fmla="*/ 577 h 580"/>
                <a:gd name="T52" fmla="*/ 59 w 550"/>
                <a:gd name="T53" fmla="*/ 570 h 580"/>
                <a:gd name="T54" fmla="*/ 39 w 550"/>
                <a:gd name="T55" fmla="*/ 558 h 580"/>
                <a:gd name="T56" fmla="*/ 23 w 550"/>
                <a:gd name="T57" fmla="*/ 541 h 580"/>
                <a:gd name="T58" fmla="*/ 10 w 550"/>
                <a:gd name="T59" fmla="*/ 522 h 580"/>
                <a:gd name="T60" fmla="*/ 3 w 550"/>
                <a:gd name="T61" fmla="*/ 499 h 580"/>
                <a:gd name="T62" fmla="*/ 0 w 550"/>
                <a:gd name="T63" fmla="*/ 475 h 580"/>
                <a:gd name="T64" fmla="*/ 0 w 550"/>
                <a:gd name="T65" fmla="*/ 105 h 580"/>
                <a:gd name="T66" fmla="*/ 3 w 550"/>
                <a:gd name="T67" fmla="*/ 81 h 580"/>
                <a:gd name="T68" fmla="*/ 10 w 550"/>
                <a:gd name="T69" fmla="*/ 59 h 580"/>
                <a:gd name="T70" fmla="*/ 23 w 550"/>
                <a:gd name="T71" fmla="*/ 39 h 580"/>
                <a:gd name="T72" fmla="*/ 39 w 550"/>
                <a:gd name="T73" fmla="*/ 23 h 580"/>
                <a:gd name="T74" fmla="*/ 59 w 550"/>
                <a:gd name="T75" fmla="*/ 11 h 580"/>
                <a:gd name="T76" fmla="*/ 82 w 550"/>
                <a:gd name="T77" fmla="*/ 2 h 580"/>
                <a:gd name="T78" fmla="*/ 106 w 550"/>
                <a:gd name="T7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0" h="580">
                  <a:moveTo>
                    <a:pt x="106" y="0"/>
                  </a:moveTo>
                  <a:lnTo>
                    <a:pt x="130" y="2"/>
                  </a:lnTo>
                  <a:lnTo>
                    <a:pt x="152" y="11"/>
                  </a:lnTo>
                  <a:lnTo>
                    <a:pt x="172" y="23"/>
                  </a:lnTo>
                  <a:lnTo>
                    <a:pt x="188" y="39"/>
                  </a:lnTo>
                  <a:lnTo>
                    <a:pt x="200" y="59"/>
                  </a:lnTo>
                  <a:lnTo>
                    <a:pt x="209" y="81"/>
                  </a:lnTo>
                  <a:lnTo>
                    <a:pt x="211" y="105"/>
                  </a:lnTo>
                  <a:lnTo>
                    <a:pt x="211" y="369"/>
                  </a:lnTo>
                  <a:lnTo>
                    <a:pt x="444" y="369"/>
                  </a:lnTo>
                  <a:lnTo>
                    <a:pt x="469" y="372"/>
                  </a:lnTo>
                  <a:lnTo>
                    <a:pt x="490" y="380"/>
                  </a:lnTo>
                  <a:lnTo>
                    <a:pt x="510" y="393"/>
                  </a:lnTo>
                  <a:lnTo>
                    <a:pt x="526" y="409"/>
                  </a:lnTo>
                  <a:lnTo>
                    <a:pt x="539" y="429"/>
                  </a:lnTo>
                  <a:lnTo>
                    <a:pt x="547" y="450"/>
                  </a:lnTo>
                  <a:lnTo>
                    <a:pt x="550" y="475"/>
                  </a:lnTo>
                  <a:lnTo>
                    <a:pt x="547" y="499"/>
                  </a:lnTo>
                  <a:lnTo>
                    <a:pt x="539" y="522"/>
                  </a:lnTo>
                  <a:lnTo>
                    <a:pt x="526" y="541"/>
                  </a:lnTo>
                  <a:lnTo>
                    <a:pt x="510" y="558"/>
                  </a:lnTo>
                  <a:lnTo>
                    <a:pt x="490" y="570"/>
                  </a:lnTo>
                  <a:lnTo>
                    <a:pt x="469" y="577"/>
                  </a:lnTo>
                  <a:lnTo>
                    <a:pt x="444" y="580"/>
                  </a:lnTo>
                  <a:lnTo>
                    <a:pt x="106" y="580"/>
                  </a:lnTo>
                  <a:lnTo>
                    <a:pt x="82" y="577"/>
                  </a:lnTo>
                  <a:lnTo>
                    <a:pt x="59" y="570"/>
                  </a:lnTo>
                  <a:lnTo>
                    <a:pt x="39" y="558"/>
                  </a:lnTo>
                  <a:lnTo>
                    <a:pt x="23" y="541"/>
                  </a:lnTo>
                  <a:lnTo>
                    <a:pt x="10" y="522"/>
                  </a:lnTo>
                  <a:lnTo>
                    <a:pt x="3" y="499"/>
                  </a:lnTo>
                  <a:lnTo>
                    <a:pt x="0" y="475"/>
                  </a:lnTo>
                  <a:lnTo>
                    <a:pt x="0" y="105"/>
                  </a:lnTo>
                  <a:lnTo>
                    <a:pt x="3" y="81"/>
                  </a:lnTo>
                  <a:lnTo>
                    <a:pt x="10" y="59"/>
                  </a:lnTo>
                  <a:lnTo>
                    <a:pt x="23" y="39"/>
                  </a:lnTo>
                  <a:lnTo>
                    <a:pt x="39" y="23"/>
                  </a:lnTo>
                  <a:lnTo>
                    <a:pt x="59" y="11"/>
                  </a:lnTo>
                  <a:lnTo>
                    <a:pt x="8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750970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95C3-6E88-6711-3EFD-D964613A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F897FE0-7FFE-00BD-005C-EE56FEEFD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6094" y="3276600"/>
            <a:ext cx="5002306" cy="50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615D-3183-203A-0AD2-533724C2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048565" cy="4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0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D0C-E93D-8EF8-8417-DB3ECF17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IADL Fulfillment Workflow Orchestrator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22096-838D-8708-73B3-94C4FE6F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63242"/>
            <a:ext cx="8596312" cy="2676128"/>
          </a:xfrm>
        </p:spPr>
      </p:pic>
    </p:spTree>
    <p:extLst>
      <p:ext uri="{BB962C8B-B14F-4D97-AF65-F5344CB8AC3E}">
        <p14:creationId xmlns:p14="http://schemas.microsoft.com/office/powerpoint/2010/main" val="15809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CC79-6467-DC9F-C11D-C780C88F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Mircroservices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122A-3816-9CBE-AA28-69AB530F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Build, Orchestrator, Sonar, Bitbucket</a:t>
            </a:r>
          </a:p>
          <a:p>
            <a:r>
              <a:rPr lang="en-US" dirty="0"/>
              <a:t>Orchestration </a:t>
            </a:r>
          </a:p>
          <a:p>
            <a:r>
              <a:rPr lang="en-US" dirty="0"/>
              <a:t>Temporal</a:t>
            </a:r>
          </a:p>
          <a:p>
            <a:r>
              <a:rPr lang="en-US" dirty="0"/>
              <a:t>Hexagonal/Clean Architecture</a:t>
            </a:r>
          </a:p>
          <a:p>
            <a:r>
              <a:rPr lang="en-US" dirty="0"/>
              <a:t>LRA(long </a:t>
            </a:r>
            <a:r>
              <a:rPr lang="en-US"/>
              <a:t>running 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6F40-8918-4CDE-C558-276AC60A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BENEFITS ACD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7242-2EEE-9BAD-EF31-301BE7C1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Saga pattern provides transaction management using a sequence of local transactions. A local transaction is the atomic work effort performed by a saga participant.</a:t>
            </a:r>
          </a:p>
          <a:p>
            <a:r>
              <a:rPr lang="en-US" dirty="0"/>
              <a:t>Guarantee Transactional operation by local step (</a:t>
            </a:r>
            <a:r>
              <a:rPr lang="en-US" dirty="0" err="1"/>
              <a:t>transcations</a:t>
            </a:r>
            <a:r>
              <a:rPr lang="en-US" dirty="0"/>
              <a:t>) in distributed environment.</a:t>
            </a:r>
          </a:p>
          <a:p>
            <a:r>
              <a:rPr lang="en-US" dirty="0"/>
              <a:t>Atomicity: Either all transactions are executed, or all are compensated</a:t>
            </a:r>
          </a:p>
          <a:p>
            <a:r>
              <a:rPr lang="en-US" dirty="0"/>
              <a:t>Consistent: Referential integrity is given by both local databases and the application code</a:t>
            </a:r>
          </a:p>
          <a:p>
            <a:r>
              <a:rPr lang="en-US" dirty="0">
                <a:solidFill>
                  <a:srgbClr val="FF0000"/>
                </a:solidFill>
              </a:rPr>
              <a:t>The saga pattern cannot give isolation guarantees, meaning that countermeasures must be made for anomalies</a:t>
            </a:r>
          </a:p>
          <a:p>
            <a:r>
              <a:rPr lang="en-US" dirty="0"/>
              <a:t>Durability: This is guaranteed by message brokers and databases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44623D-E048-604F-13F1-40B209121969}"/>
                  </a:ext>
                </a:extLst>
              </p14:cNvPr>
              <p14:cNvContentPartPr/>
              <p14:nvPr/>
            </p14:nvContentPartPr>
            <p14:xfrm>
              <a:off x="1344480" y="47958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44623D-E048-604F-13F1-40B2091219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360" y="47897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28E12C-2A8F-F394-0A79-C2EEC4EDD062}"/>
                  </a:ext>
                </a:extLst>
              </p14:cNvPr>
              <p14:cNvContentPartPr/>
              <p14:nvPr/>
            </p14:nvContentPartPr>
            <p14:xfrm>
              <a:off x="-27120" y="-9904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28E12C-2A8F-F394-0A79-C2EEC4EDD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3240" y="-10516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66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DA9-C119-862F-9433-08E894BF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0C6F-9CD6-B36B-9AEB-A58D315F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https://temporal.io/</a:t>
            </a:r>
            <a:endParaRPr lang="en-US" dirty="0"/>
          </a:p>
          <a:p>
            <a:r>
              <a:rPr lang="en-US" dirty="0"/>
              <a:t>Temporal Server</a:t>
            </a:r>
          </a:p>
          <a:p>
            <a:r>
              <a:rPr lang="en-US" dirty="0"/>
              <a:t>Temporal Client (.NET, JAVA)</a:t>
            </a:r>
          </a:p>
          <a:p>
            <a:r>
              <a:rPr lang="en-US" dirty="0"/>
              <a:t>Client: Netflix, Postman</a:t>
            </a:r>
          </a:p>
          <a:p>
            <a:r>
              <a:rPr lang="en-US" dirty="0"/>
              <a:t>Waiting Configuration Policy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95036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190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Saga Pattern</vt:lpstr>
      <vt:lpstr>Outline</vt:lpstr>
      <vt:lpstr>Choreography</vt:lpstr>
      <vt:lpstr>IADL Fulfillment Workflow Orchestrator</vt:lpstr>
      <vt:lpstr>Mircroservices</vt:lpstr>
      <vt:lpstr>SAGA BENEFITS ACD</vt:lpstr>
      <vt:lpstr>Temporal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Pattern</dc:title>
  <dc:creator>Amir Buzo</dc:creator>
  <cp:lastModifiedBy>Amir Buzo</cp:lastModifiedBy>
  <cp:revision>70</cp:revision>
  <dcterms:created xsi:type="dcterms:W3CDTF">2023-11-02T13:11:35Z</dcterms:created>
  <dcterms:modified xsi:type="dcterms:W3CDTF">2024-11-08T08:10:51Z</dcterms:modified>
</cp:coreProperties>
</file>