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70" r:id="rId6"/>
    <p:sldId id="271" r:id="rId7"/>
    <p:sldId id="272" r:id="rId8"/>
    <p:sldId id="261" r:id="rId9"/>
    <p:sldId id="273" r:id="rId10"/>
    <p:sldId id="259" r:id="rId11"/>
    <p:sldId id="275" r:id="rId12"/>
    <p:sldId id="276" r:id="rId13"/>
    <p:sldId id="264" r:id="rId14"/>
    <p:sldId id="265" r:id="rId15"/>
    <p:sldId id="26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0" y="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4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5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9969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78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14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93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97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3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28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03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20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03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26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67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59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6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EB315D-7DC1-4AA0-96EA-05559D756943}" type="datetimeFigureOut">
              <a:rPr lang="en-IN" smtClean="0"/>
              <a:pPr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D9EA-CD83-48BD-B1EF-93A7A46B57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90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1C267-B3BA-CD1A-93B2-195025AF1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381" y="629266"/>
            <a:ext cx="476747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Customer-Churn Analysis of A Multinational Bank.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9BCE6-6976-9454-E5E8-AED72743900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225" r="8195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DCE54B-1F73-EB49-85CB-10C7430CDE6A}"/>
              </a:ext>
            </a:extLst>
          </p:cNvPr>
          <p:cNvSpPr txBox="1"/>
          <p:nvPr/>
        </p:nvSpPr>
        <p:spPr>
          <a:xfrm>
            <a:off x="5282381" y="2438400"/>
            <a:ext cx="4767471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Team Members: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Venkateswarlu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Amireddy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Sowjanya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Devupalli</a:t>
            </a: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Abinay Goud Karnam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Navaneeth</a:t>
            </a:r>
            <a:r>
              <a:rPr lang="en-US" dirty="0">
                <a:latin typeface="+mj-lt"/>
                <a:ea typeface="+mj-ea"/>
                <a:cs typeface="+mj-cs"/>
              </a:rPr>
              <a:t> Ragi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Sharmila </a:t>
            </a:r>
            <a:r>
              <a:rPr lang="en-US" dirty="0" err="1">
                <a:latin typeface="+mj-lt"/>
                <a:ea typeface="+mj-ea"/>
                <a:cs typeface="+mj-cs"/>
              </a:rPr>
              <a:t>Alikapati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621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CAE1F7-785F-8F5D-0D27-EB7865084835}"/>
              </a:ext>
            </a:extLst>
          </p:cNvPr>
          <p:cNvSpPr txBox="1"/>
          <p:nvPr/>
        </p:nvSpPr>
        <p:spPr>
          <a:xfrm>
            <a:off x="0" y="0"/>
            <a:ext cx="8422105" cy="165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B7327-69C1-AF70-6819-4DCCBED3FD0C}"/>
              </a:ext>
            </a:extLst>
          </p:cNvPr>
          <p:cNvSpPr txBox="1"/>
          <p:nvPr/>
        </p:nvSpPr>
        <p:spPr>
          <a:xfrm>
            <a:off x="257075" y="1648326"/>
            <a:ext cx="116778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Logistic Regression classifier is used, trained on the data, and assessed for its ability to forecast customer attrition.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financial dataset's customer turnover can be analyzed and predicted thanks to this methodical technique.</a:t>
            </a:r>
          </a:p>
        </p:txBody>
      </p:sp>
    </p:spTree>
    <p:extLst>
      <p:ext uri="{BB962C8B-B14F-4D97-AF65-F5344CB8AC3E}">
        <p14:creationId xmlns:p14="http://schemas.microsoft.com/office/powerpoint/2010/main" val="107525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E66708-D7AA-87B1-6B37-3B431E7C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4" y="281354"/>
            <a:ext cx="9964614" cy="65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0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A1729F-DE09-CDCE-4087-7BC091980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428735"/>
            <a:ext cx="9833810" cy="349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93C754-6DF8-9FFD-D0DA-AD7522C56271}"/>
              </a:ext>
            </a:extLst>
          </p:cNvPr>
          <p:cNvSpPr txBox="1"/>
          <p:nvPr/>
        </p:nvSpPr>
        <p:spPr>
          <a:xfrm>
            <a:off x="192505" y="1720514"/>
            <a:ext cx="110786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preprocessed dataset, filling in missing values and encoding categorical variables for reliable model training. </a:t>
            </a:r>
          </a:p>
          <a:p>
            <a:pPr algn="just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obtained insights into the elements impacting consumer behavior through exploratory data analysis.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79AE1-B31B-63E4-779F-A77BB1D6DE9A}"/>
              </a:ext>
            </a:extLst>
          </p:cNvPr>
          <p:cNvSpPr txBox="1"/>
          <p:nvPr/>
        </p:nvSpPr>
        <p:spPr>
          <a:xfrm>
            <a:off x="0" y="195531"/>
            <a:ext cx="60976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Conclusion 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5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D3BA-E993-F116-B3CD-CDE7B2E07DD7}"/>
              </a:ext>
            </a:extLst>
          </p:cNvPr>
          <p:cNvSpPr txBox="1"/>
          <p:nvPr/>
        </p:nvSpPr>
        <p:spPr>
          <a:xfrm>
            <a:off x="134753" y="1780674"/>
            <a:ext cx="118286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Qualitative and Quantitative Analysis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Hypothesis testing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Final Documentation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BE8F4-CBE1-C9DA-C60C-2F8DAA3364C1}"/>
              </a:ext>
            </a:extLst>
          </p:cNvPr>
          <p:cNvSpPr txBox="1"/>
          <p:nvPr/>
        </p:nvSpPr>
        <p:spPr>
          <a:xfrm>
            <a:off x="228599" y="166656"/>
            <a:ext cx="99902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Pending Work for final Draft: 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2FE9AD-8545-E4E3-9526-9F2B61C3BA70}"/>
              </a:ext>
            </a:extLst>
          </p:cNvPr>
          <p:cNvSpPr txBox="1"/>
          <p:nvPr/>
        </p:nvSpPr>
        <p:spPr>
          <a:xfrm>
            <a:off x="247849" y="1045210"/>
            <a:ext cx="110810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[1] Developing a prediction model for customer churn from electronic banking services using data mining https://jfinswufe.springeropen.com/articles/10.1186/s 40854-016-0029-6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[2] Customer churn prediction using composite deep learning technique https://www.nature.com/articles/s41598- 023-44396-w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[3] Reducing customer churn for banks and financial institutions. Article link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B961E-12DF-5FBD-949E-C927008944A3}"/>
              </a:ext>
            </a:extLst>
          </p:cNvPr>
          <p:cNvSpPr txBox="1"/>
          <p:nvPr/>
        </p:nvSpPr>
        <p:spPr>
          <a:xfrm>
            <a:off x="247850" y="70403"/>
            <a:ext cx="60976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References :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45324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D99676-E3A5-3511-645A-9D6D0E604A64}"/>
              </a:ext>
            </a:extLst>
          </p:cNvPr>
          <p:cNvSpPr txBox="1"/>
          <p:nvPr/>
        </p:nvSpPr>
        <p:spPr>
          <a:xfrm>
            <a:off x="866273" y="2390274"/>
            <a:ext cx="7475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							Thank You</a:t>
            </a:r>
          </a:p>
        </p:txBody>
      </p:sp>
    </p:spTree>
    <p:extLst>
      <p:ext uri="{BB962C8B-B14F-4D97-AF65-F5344CB8AC3E}">
        <p14:creationId xmlns:p14="http://schemas.microsoft.com/office/powerpoint/2010/main" val="224230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D259C8-6337-3C8D-CC66-B239626287B8}"/>
              </a:ext>
            </a:extLst>
          </p:cNvPr>
          <p:cNvSpPr txBox="1"/>
          <p:nvPr/>
        </p:nvSpPr>
        <p:spPr>
          <a:xfrm>
            <a:off x="247849" y="0"/>
            <a:ext cx="60976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Agenda: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E2D6B-155B-A0C9-8A93-2C9F29E4654A}"/>
              </a:ext>
            </a:extLst>
          </p:cNvPr>
          <p:cNvSpPr txBox="1"/>
          <p:nvPr/>
        </p:nvSpPr>
        <p:spPr>
          <a:xfrm>
            <a:off x="247849" y="950497"/>
            <a:ext cx="984263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 Preprocessing</a:t>
            </a:r>
          </a:p>
          <a:p>
            <a:pPr>
              <a:buFont typeface="Arial" pitchFamily="34" charset="0"/>
              <a:buChar char="•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>
              <a:buFont typeface="Arial" pitchFamily="34" charset="0"/>
              <a:buChar char="•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Independent and Dependent Variables</a:t>
            </a:r>
          </a:p>
          <a:p>
            <a:pPr>
              <a:buFont typeface="Arial" pitchFamily="34" charset="0"/>
              <a:buChar char="•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Observations from the Heatmap Correlation Diagram </a:t>
            </a:r>
          </a:p>
          <a:p>
            <a:pPr>
              <a:buFont typeface="Arial" pitchFamily="34" charset="0"/>
              <a:buChar char="•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model preparation and Preprocessing Steps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pPr>
              <a:buFont typeface="Arial" pitchFamily="34" charset="0"/>
              <a:buChar char="•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89024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E79F62-8511-746A-E0DC-0CCFD467C570}"/>
              </a:ext>
            </a:extLst>
          </p:cNvPr>
          <p:cNvSpPr txBox="1"/>
          <p:nvPr/>
        </p:nvSpPr>
        <p:spPr>
          <a:xfrm>
            <a:off x="257476" y="0"/>
            <a:ext cx="7269480" cy="165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C5719-FA22-5327-86FD-35D07B2F7211}"/>
              </a:ext>
            </a:extLst>
          </p:cNvPr>
          <p:cNvSpPr txBox="1"/>
          <p:nvPr/>
        </p:nvSpPr>
        <p:spPr>
          <a:xfrm>
            <a:off x="459606" y="2153652"/>
            <a:ext cx="1063832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aim of the project is to increase market share and company growth, is focused on a global bank that is experiencing severe client attrition. </a:t>
            </a:r>
          </a:p>
          <a:p>
            <a:pPr algn="just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major goal is to perform a descriptive study in which we examine every attribute that affects churn. </a:t>
            </a:r>
          </a:p>
          <a:p>
            <a:pPr algn="just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objective is identification potential churners that the bank can proactively reach out to them with effective service.</a:t>
            </a:r>
          </a:p>
        </p:txBody>
      </p:sp>
    </p:spTree>
    <p:extLst>
      <p:ext uri="{BB962C8B-B14F-4D97-AF65-F5344CB8AC3E}">
        <p14:creationId xmlns:p14="http://schemas.microsoft.com/office/powerpoint/2010/main" val="116573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6546F8-D63E-7910-3031-0B249E04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64" y="2737066"/>
            <a:ext cx="5163691" cy="2081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DA2658-7CEF-56D6-75A9-AA496F66C5F3}"/>
              </a:ext>
            </a:extLst>
          </p:cNvPr>
          <p:cNvSpPr txBox="1"/>
          <p:nvPr/>
        </p:nvSpPr>
        <p:spPr>
          <a:xfrm>
            <a:off x="14439" y="140036"/>
            <a:ext cx="98346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Times New Roman" pitchFamily="18" charset="0"/>
                <a:cs typeface="Times New Roman" pitchFamily="18" charset="0"/>
              </a:rPr>
              <a:t>Data Preprocessing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Handling Missing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Outliers</a:t>
            </a:r>
          </a:p>
          <a:p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0A4336-5F85-F931-9578-08398485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020" y="2222626"/>
            <a:ext cx="4636033" cy="31103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1E66C5-6CB6-5E6F-09DD-D6FEF22B6B9C}"/>
              </a:ext>
            </a:extLst>
          </p:cNvPr>
          <p:cNvSpPr txBox="1"/>
          <p:nvPr/>
        </p:nvSpPr>
        <p:spPr>
          <a:xfrm>
            <a:off x="837399" y="5332969"/>
            <a:ext cx="10231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 this code we identify the null values for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customer_id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credit_score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age, tenure, balance,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products_number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credit_card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active_member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estimated_salary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and churn.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0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9F808-12DF-6574-5B52-44C939CBEB79}"/>
              </a:ext>
            </a:extLst>
          </p:cNvPr>
          <p:cNvSpPr txBox="1"/>
          <p:nvPr/>
        </p:nvSpPr>
        <p:spPr>
          <a:xfrm>
            <a:off x="914400" y="866274"/>
            <a:ext cx="6063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2D605-6BB2-C5E6-519C-F500765D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6" y="1909550"/>
            <a:ext cx="9802449" cy="343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1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3710BE-41A7-8179-75F6-CE4A0151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278" y="1347536"/>
            <a:ext cx="7472199" cy="5092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E71E14-CDFF-FC78-261E-915DF59B3F05}"/>
              </a:ext>
            </a:extLst>
          </p:cNvPr>
          <p:cNvSpPr txBox="1"/>
          <p:nvPr/>
        </p:nvSpPr>
        <p:spPr>
          <a:xfrm>
            <a:off x="401053" y="417095"/>
            <a:ext cx="792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18081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D78FAB-CE0D-EA6C-51D2-9D746DA30D7A}"/>
              </a:ext>
            </a:extLst>
          </p:cNvPr>
          <p:cNvSpPr txBox="1"/>
          <p:nvPr/>
        </p:nvSpPr>
        <p:spPr>
          <a:xfrm>
            <a:off x="497305" y="401053"/>
            <a:ext cx="8213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41648-0267-9312-AB01-66E7ABCF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44" y="1172308"/>
            <a:ext cx="7982712" cy="56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3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7DD9D-2F19-98CE-889B-20877E430514}"/>
              </a:ext>
            </a:extLst>
          </p:cNvPr>
          <p:cNvSpPr txBox="1"/>
          <p:nvPr/>
        </p:nvSpPr>
        <p:spPr>
          <a:xfrm>
            <a:off x="430730" y="282159"/>
            <a:ext cx="111965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Multivariate Analysis</a:t>
            </a:r>
            <a:endParaRPr lang="en-IN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AE8BC-3268-0AA8-1B7A-B0D2C1CB1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07" y="1748589"/>
            <a:ext cx="8136597" cy="423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5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1296D-C39F-78ED-8A88-D447944123AB}"/>
              </a:ext>
            </a:extLst>
          </p:cNvPr>
          <p:cNvSpPr txBox="1"/>
          <p:nvPr/>
        </p:nvSpPr>
        <p:spPr>
          <a:xfrm>
            <a:off x="240632" y="417095"/>
            <a:ext cx="8967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Comparison of Churned and Retained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F8237-857E-685E-4722-CD6C7DD8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10" y="1210081"/>
            <a:ext cx="7983064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60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358</TotalTime>
  <Words>342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Ion</vt:lpstr>
      <vt:lpstr>Customer-Churn Analysis of A Multinational Bank.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Customer-Churn Analysis of A Multinational Bank</dc:title>
  <dc:creator>Sowjanya Devupalli</dc:creator>
  <cp:lastModifiedBy>Karnam Abinay Goud</cp:lastModifiedBy>
  <cp:revision>11</cp:revision>
  <dcterms:created xsi:type="dcterms:W3CDTF">2023-11-19T22:41:10Z</dcterms:created>
  <dcterms:modified xsi:type="dcterms:W3CDTF">2023-11-20T05:06:55Z</dcterms:modified>
</cp:coreProperties>
</file>