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9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Introduction to Domain-Driven Design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220634" y="2846464"/>
            <a:ext cx="8451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Domain-Driven Design offers solutions to common problem when building enterprise software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Strategic DDD vs Tactical DDD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Strategic DDD: </a:t>
            </a:r>
            <a:r>
              <a:rPr lang="en-US" sz="1600" dirty="0"/>
              <a:t>Introduces boundaries for domain model. Single Bounded context per each domain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r>
              <a:rPr lang="en-US" sz="1600" dirty="0"/>
              <a:t>           * What is a Domain? Operational area of your application. </a:t>
            </a:r>
            <a:r>
              <a:rPr lang="en-US" sz="1600" dirty="0" err="1"/>
              <a:t>e.g</a:t>
            </a:r>
            <a:r>
              <a:rPr lang="en-US" sz="1600" dirty="0"/>
              <a:t>;  Online food ordering</a:t>
            </a:r>
          </a:p>
          <a:p>
            <a:endParaRPr lang="en-US" sz="1600" dirty="0"/>
          </a:p>
          <a:p>
            <a:r>
              <a:rPr lang="en-US" sz="1600" dirty="0"/>
              <a:t>           * Bounded Context: Central pattern in DDD. Boundary within a Domain</a:t>
            </a:r>
          </a:p>
          <a:p>
            <a:endParaRPr lang="en-US" sz="1600" dirty="0"/>
          </a:p>
          <a:p>
            <a:r>
              <a:rPr lang="en-US" sz="1600" dirty="0"/>
              <a:t>           * </a:t>
            </a:r>
            <a:r>
              <a:rPr lang="en-GB" sz="1600" dirty="0"/>
              <a:t>Ubiquitous Language: Common language used by domain experts and developers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      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F0CE8E-D423-F747-8646-8DB067E9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84" y="2846464"/>
            <a:ext cx="3014133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Tactical DDD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77892" y="2667108"/>
            <a:ext cx="90220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Tactical DDD: </a:t>
            </a:r>
            <a:r>
              <a:rPr lang="en-US" sz="1600" dirty="0"/>
              <a:t>Implementation patterns.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* Entities: </a:t>
            </a:r>
            <a:r>
              <a:rPr lang="en-US" sz="1600" dirty="0"/>
              <a:t>Domain object with a unique identity. Embodies set of critical business rules.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* Aggregates: </a:t>
            </a:r>
            <a:r>
              <a:rPr lang="en-US" sz="1600" dirty="0"/>
              <a:t>Group of Entity objects which always need to be in consistent state</a:t>
            </a:r>
          </a:p>
          <a:p>
            <a:endParaRPr lang="en-US" sz="1600" dirty="0"/>
          </a:p>
          <a:p>
            <a:r>
              <a:rPr lang="en-US" sz="1600" b="1" dirty="0"/>
              <a:t>  * Aggregate Root (AR): </a:t>
            </a:r>
            <a:r>
              <a:rPr lang="en-US" sz="1600" dirty="0"/>
              <a:t>Entry point Entity for an aggregate. All business operations should go through root.</a:t>
            </a:r>
          </a:p>
          <a:p>
            <a:r>
              <a:rPr lang="en-US" sz="1600" dirty="0"/>
              <a:t>     An Aggregate should be referenced from outside through its root only. AR should have pure, side-effect</a:t>
            </a:r>
          </a:p>
          <a:p>
            <a:r>
              <a:rPr lang="en-US" sz="1600" dirty="0"/>
              <a:t>     free functions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* Value Objects: </a:t>
            </a:r>
            <a:r>
              <a:rPr lang="en-US" sz="1600" dirty="0"/>
              <a:t>Immutable objects without identity. Only value matters. Brings context to the value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      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F0CE8E-D423-F747-8646-8DB067E9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75" y="2902239"/>
            <a:ext cx="3014133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Tactical DDD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0" y="2575055"/>
            <a:ext cx="91778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  * Domain Events: </a:t>
            </a:r>
            <a:r>
              <a:rPr lang="en-US" sz="1600" dirty="0"/>
              <a:t>Decouple different domains. Describe things that happen and change the state of a domain.</a:t>
            </a:r>
          </a:p>
          <a:p>
            <a:r>
              <a:rPr lang="en-US" sz="1600" dirty="0"/>
              <a:t>     Makes the system extendable. Domain event listeners runs in a different transaction than the event publishers</a:t>
            </a:r>
          </a:p>
          <a:p>
            <a:r>
              <a:rPr lang="en-US" sz="1600" dirty="0"/>
              <a:t>     </a:t>
            </a:r>
            <a:r>
              <a:rPr lang="en-GB" sz="1600" dirty="0"/>
              <a:t>In  Domain-driven system, domain events are an excellent way of achieving eventual consistency. </a:t>
            </a:r>
          </a:p>
          <a:p>
            <a:r>
              <a:rPr lang="en-GB" sz="1600" dirty="0"/>
              <a:t>     Any system or module that needs to update itself when something happens in another module or system    </a:t>
            </a:r>
          </a:p>
          <a:p>
            <a:r>
              <a:rPr lang="en-GB" sz="1600" dirty="0"/>
              <a:t>     can subscribe to the domain events coming from that system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* Domain Services: </a:t>
            </a:r>
            <a:r>
              <a:rPr lang="en-US" sz="1600" dirty="0"/>
              <a:t>Business logic that cannot fit in the aggregate. Used when multiple aggregates required in </a:t>
            </a:r>
          </a:p>
          <a:p>
            <a:r>
              <a:rPr lang="en-US" sz="1600" dirty="0"/>
              <a:t>     business logic Can interact with other domain services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* Application Services: </a:t>
            </a:r>
            <a:r>
              <a:rPr lang="en-US" sz="1600" dirty="0"/>
              <a:t>Allows the isolated domain to communicate with outside. Orchestrate transaction,</a:t>
            </a:r>
          </a:p>
          <a:p>
            <a:r>
              <a:rPr lang="en-US" sz="1600" dirty="0"/>
              <a:t>     security, looking up proper aggregates and saving state changes of the domain to the database. Does not  </a:t>
            </a:r>
          </a:p>
          <a:p>
            <a:r>
              <a:rPr lang="en-US" sz="1600" dirty="0"/>
              <a:t>     contain any business logic.</a:t>
            </a:r>
          </a:p>
          <a:p>
            <a:r>
              <a:rPr lang="en-US" sz="1600" b="1" dirty="0"/>
              <a:t>     </a:t>
            </a:r>
            <a:r>
              <a:rPr lang="en-US" sz="1600" dirty="0"/>
              <a:t>Domain event listeners are special kind of Application services that is triggered by domain events. Each   </a:t>
            </a:r>
          </a:p>
          <a:p>
            <a:r>
              <a:rPr lang="en-US" sz="1600" dirty="0"/>
              <a:t>     domain event listener can have a separate domain service to handle business logic.</a:t>
            </a:r>
            <a:endParaRPr lang="en-US" sz="1600" b="1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          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F0CE8E-D423-F747-8646-8DB067E9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67" y="2954194"/>
            <a:ext cx="3014133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0"/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Domain-Driven Design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433AA11-F99F-CD42-9EE8-5C74B00A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642" y="2420620"/>
            <a:ext cx="1602854" cy="211576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0F635B4-4427-B748-93AC-EDC74CCB9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642" y="4720857"/>
            <a:ext cx="1603397" cy="2079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C87D0-2307-A640-9534-AABFC1B12823}"/>
              </a:ext>
            </a:extLst>
          </p:cNvPr>
          <p:cNvSpPr txBox="1"/>
          <p:nvPr/>
        </p:nvSpPr>
        <p:spPr>
          <a:xfrm>
            <a:off x="159693" y="2542692"/>
            <a:ext cx="897136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700" dirty="0"/>
              <a:t>“For most software projects, the primary focus should be on the domain and domain logic.”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7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/>
              <a:t>“Complex domain designs should be based on a model.”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7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/>
              <a:t>“Domain-driven design is both a way of thinking and a set of priorities, aimed at accelerating </a:t>
            </a:r>
          </a:p>
          <a:p>
            <a:r>
              <a:rPr lang="en-GB" sz="1700" dirty="0"/>
              <a:t>      software projects that have to deal with complicated domains.”</a:t>
            </a:r>
          </a:p>
          <a:p>
            <a:endParaRPr lang="en-GB" sz="17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/>
              <a:t>“LAYERED ARCHITECTURE is used in most systems today, under various layering schemes. </a:t>
            </a:r>
          </a:p>
          <a:p>
            <a:r>
              <a:rPr lang="en-GB" sz="1700" dirty="0"/>
              <a:t>     Many styles of development can also benefit from layering. However, domain-driven design requires </a:t>
            </a:r>
          </a:p>
          <a:p>
            <a:r>
              <a:rPr lang="en-GB" sz="1700" dirty="0"/>
              <a:t>     only one particular layer to exist.”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7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700" dirty="0"/>
              <a:t>“The domain model is a set of concepts. The "domain layer" is the manifestation of that model and </a:t>
            </a:r>
          </a:p>
          <a:p>
            <a:r>
              <a:rPr lang="en-GB" sz="1700" dirty="0"/>
              <a:t>      all directly related design elements. The design and implementation of business logic constitute </a:t>
            </a:r>
          </a:p>
          <a:p>
            <a:r>
              <a:rPr lang="en-GB" sz="1700" dirty="0"/>
              <a:t>      the domain layer. In a MODEL-DRIVEN DESIGN, the software constructs of the domain </a:t>
            </a:r>
          </a:p>
          <a:p>
            <a:r>
              <a:rPr lang="en-GB" sz="1700" dirty="0"/>
              <a:t>      layer mirror the model concepts.”</a:t>
            </a:r>
          </a:p>
          <a:p>
            <a:endParaRPr lang="en-GB" sz="17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698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5859</TotalTime>
  <Words>540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Introduction to Domain-Driven Design</vt:lpstr>
      <vt:lpstr>Tactical DDD</vt:lpstr>
      <vt:lpstr>Tactical DDD</vt:lpstr>
      <vt:lpstr>Domain-Driven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18</cp:revision>
  <dcterms:created xsi:type="dcterms:W3CDTF">2022-01-30T18:47:51Z</dcterms:created>
  <dcterms:modified xsi:type="dcterms:W3CDTF">2022-06-10T15:31:40Z</dcterms:modified>
</cp:coreProperties>
</file>