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ahom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Tahom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Shape 4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Slide layout">
  <p:cSld name="Cover Slide layout">
    <p:bg>
      <p:bgPr>
        <a:solidFill>
          <a:srgbClr val="FFCE29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12192000" cy="1796819"/>
          </a:xfrm>
          <a:prstGeom prst="rect">
            <a:avLst/>
          </a:prstGeom>
          <a:solidFill>
            <a:srgbClr val="F2BF27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19\08-busi\item-01.png" id="18" name="Shape 18"/>
          <p:cNvPicPr preferRelativeResize="0"/>
          <p:nvPr/>
        </p:nvPicPr>
        <p:blipFill rotWithShape="1">
          <a:blip r:embed="rId2">
            <a:alphaModFix/>
          </a:blip>
          <a:srcRect b="11156" l="1" r="21284" t="1"/>
          <a:stretch/>
        </p:blipFill>
        <p:spPr>
          <a:xfrm>
            <a:off x="6042807" y="1020003"/>
            <a:ext cx="6125468" cy="583799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/>
          <p:nvPr>
            <p:ph type="title"/>
          </p:nvPr>
        </p:nvSpPr>
        <p:spPr>
          <a:xfrm>
            <a:off x="468200" y="3471933"/>
            <a:ext cx="5876000" cy="17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473373" y="5207400"/>
            <a:ext cx="5904400" cy="5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Layout">
  <p:cSld name="Agenda Layout">
    <p:bg>
      <p:bgPr>
        <a:solidFill>
          <a:srgbClr val="FFCE29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Break Layout">
  <p:cSld name="Section Break Layout">
    <p:bg>
      <p:bgPr>
        <a:solidFill>
          <a:srgbClr val="FFCE2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5135893" y="2526804"/>
            <a:ext cx="7056107" cy="1824203"/>
          </a:xfrm>
          <a:prstGeom prst="rect">
            <a:avLst/>
          </a:prstGeom>
          <a:solidFill>
            <a:srgbClr val="F2BF27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:\002-KIMS BUSINESS\007-02-Fullslidesppt-Contents\20161219\08-busi\item-03-.png" id="24" name="Shape 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4356" y="1539777"/>
            <a:ext cx="3118901" cy="358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sic Layout">
  <p:cSld name="Basic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0934" y="6423476"/>
            <a:ext cx="1760933" cy="3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/>
          <p:nvPr/>
        </p:nvSpPr>
        <p:spPr>
          <a:xfrm>
            <a:off x="0" y="6742176"/>
            <a:ext cx="12192000" cy="1158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Slide Layout">
  <p:cSld name="End Slide Layout">
    <p:bg>
      <p:bgPr>
        <a:solidFill>
          <a:srgbClr val="FFCE29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12192000" cy="1796819"/>
          </a:xfrm>
          <a:prstGeom prst="rect">
            <a:avLst/>
          </a:prstGeom>
          <a:solidFill>
            <a:srgbClr val="F2BF27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Shape 34"/>
          <p:cNvGrpSpPr/>
          <p:nvPr/>
        </p:nvGrpSpPr>
        <p:grpSpPr>
          <a:xfrm>
            <a:off x="0" y="5064987"/>
            <a:ext cx="12192001" cy="1793013"/>
            <a:chOff x="0" y="3798740"/>
            <a:chExt cx="9144000" cy="1344760"/>
          </a:xfrm>
        </p:grpSpPr>
        <p:sp>
          <p:nvSpPr>
            <p:cNvPr id="35" name="Shape 35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:\002-KIMS BUSINESS\007-02-Fullslidesppt-Contents\20161219\08-busi\item-01.png"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69005" y="599480"/>
            <a:ext cx="7399867" cy="624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Shape 45"/>
          <p:cNvGrpSpPr/>
          <p:nvPr/>
        </p:nvGrpSpPr>
        <p:grpSpPr>
          <a:xfrm>
            <a:off x="8714128" y="1472678"/>
            <a:ext cx="897131" cy="648281"/>
            <a:chOff x="6495678" y="1779663"/>
            <a:chExt cx="672848" cy="486211"/>
          </a:xfrm>
        </p:grpSpPr>
        <p:sp>
          <p:nvSpPr>
            <p:cNvPr id="46" name="Shape 46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Shape 50"/>
          <p:cNvGrpSpPr/>
          <p:nvPr/>
        </p:nvGrpSpPr>
        <p:grpSpPr>
          <a:xfrm>
            <a:off x="2798603" y="2910860"/>
            <a:ext cx="699460" cy="505441"/>
            <a:chOff x="6495678" y="1779663"/>
            <a:chExt cx="672848" cy="486211"/>
          </a:xfrm>
        </p:grpSpPr>
        <p:sp>
          <p:nvSpPr>
            <p:cNvPr id="51" name="Shape 51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Shape 55"/>
          <p:cNvSpPr txBox="1"/>
          <p:nvPr>
            <p:ph type="title"/>
          </p:nvPr>
        </p:nvSpPr>
        <p:spPr>
          <a:xfrm>
            <a:off x="28667" y="42707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0" y="51653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68200" y="3471933"/>
            <a:ext cx="5876000" cy="17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i="0" lang="fr-F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0</a:t>
            </a:r>
            <a:endParaRPr b="1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b="1" i="0" lang="fr-FR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16-02-2018</a:t>
            </a:r>
            <a:endParaRPr b="1" i="0" sz="42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473373" y="5207400"/>
            <a:ext cx="5904400" cy="5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571" y="897469"/>
            <a:ext cx="6560563" cy="124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4294967295" type="body"/>
          </p:nvPr>
        </p:nvSpPr>
        <p:spPr>
          <a:xfrm>
            <a:off x="5500112" y="2872747"/>
            <a:ext cx="6691888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fr-F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ERP SSII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>
            <p:ph idx="4294967295" type="body"/>
          </p:nvPr>
        </p:nvSpPr>
        <p:spPr>
          <a:xfrm>
            <a:off x="5500112" y="3640832"/>
            <a:ext cx="6691888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7"/>
              <a:buFont typeface="Arial"/>
              <a:buNone/>
            </a:pPr>
            <a:r>
              <a:rPr b="0" i="0" lang="fr-FR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Encadré par Bilel FEDDAOUI &amp;&amp; Mohamed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" name="Shape 277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Shape 303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Shape 329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4294967295" type="body"/>
          </p:nvPr>
        </p:nvSpPr>
        <p:spPr>
          <a:xfrm>
            <a:off x="5500112" y="2872747"/>
            <a:ext cx="6691888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fr-F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Magento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 txBox="1"/>
          <p:nvPr>
            <p:ph idx="4294967295" type="body"/>
          </p:nvPr>
        </p:nvSpPr>
        <p:spPr>
          <a:xfrm>
            <a:off x="5500112" y="3640832"/>
            <a:ext cx="6691888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7"/>
              <a:buFont typeface="Arial"/>
              <a:buNone/>
            </a:pPr>
            <a:r>
              <a:rPr b="0" i="0" lang="fr-FR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Encadré par Sana MOKADDEM &amp;&amp; Amina MECHKEN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1" name="Shape 361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239348" y="2857398"/>
            <a:ext cx="1622931" cy="1623005"/>
          </a:xfrm>
          <a:custGeom>
            <a:pathLst>
              <a:path extrusionOk="0" h="120000" w="120000">
                <a:moveTo>
                  <a:pt x="115551" y="60728"/>
                </a:moveTo>
                <a:lnTo>
                  <a:pt x="120000" y="60786"/>
                </a:lnTo>
                <a:cubicBezTo>
                  <a:pt x="119899" y="68429"/>
                  <a:pt x="118373" y="75723"/>
                  <a:pt x="115551" y="82365"/>
                </a:cubicBezTo>
                <a:close/>
                <a:moveTo>
                  <a:pt x="58393" y="21"/>
                </a:moveTo>
                <a:cubicBezTo>
                  <a:pt x="91208" y="-858"/>
                  <a:pt x="118639" y="24793"/>
                  <a:pt x="119956" y="57592"/>
                </a:cubicBezTo>
                <a:lnTo>
                  <a:pt x="101140" y="58348"/>
                </a:lnTo>
                <a:cubicBezTo>
                  <a:pt x="100236" y="35842"/>
                  <a:pt x="81414" y="18241"/>
                  <a:pt x="58898" y="18845"/>
                </a:cubicBezTo>
                <a:cubicBezTo>
                  <a:pt x="36381" y="19449"/>
                  <a:pt x="18530" y="38035"/>
                  <a:pt x="18834" y="60556"/>
                </a:cubicBezTo>
                <a:cubicBezTo>
                  <a:pt x="19139" y="83078"/>
                  <a:pt x="37486" y="101174"/>
                  <a:pt x="60010" y="101169"/>
                </a:cubicBezTo>
                <a:cubicBezTo>
                  <a:pt x="76239" y="101166"/>
                  <a:pt x="90295" y="91768"/>
                  <a:pt x="96872" y="78030"/>
                </a:cubicBezTo>
                <a:lnTo>
                  <a:pt x="96872" y="107008"/>
                </a:lnTo>
                <a:cubicBezTo>
                  <a:pt x="86832" y="115223"/>
                  <a:pt x="73975" y="119997"/>
                  <a:pt x="60014" y="120000"/>
                </a:cubicBezTo>
                <a:cubicBezTo>
                  <a:pt x="27187" y="120006"/>
                  <a:pt x="449" y="93633"/>
                  <a:pt x="5" y="60810"/>
                </a:cubicBezTo>
                <a:cubicBezTo>
                  <a:pt x="-438" y="27988"/>
                  <a:pt x="25578" y="902"/>
                  <a:pt x="58393" y="2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1609726" y="2081559"/>
            <a:ext cx="252623" cy="1386871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cubicBezTo>
                  <a:pt x="119590" y="40000"/>
                  <a:pt x="119181" y="79999"/>
                  <a:pt x="118771" y="120000"/>
                </a:cubicBezTo>
                <a:cubicBezTo>
                  <a:pt x="113579" y="101504"/>
                  <a:pt x="68822" y="89667"/>
                  <a:pt x="0" y="7781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0" y="348722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4041749" y="1233589"/>
            <a:ext cx="7307813" cy="912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 rot="-5400000">
            <a:off x="2693480" y="1084571"/>
            <a:ext cx="1118645" cy="1056117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2911374" y="1208220"/>
            <a:ext cx="7388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266870" y="562514"/>
            <a:ext cx="969121" cy="1495199"/>
          </a:xfrm>
          <a:custGeom>
            <a:pathLst>
              <a:path extrusionOk="0" h="120000" w="120000">
                <a:moveTo>
                  <a:pt x="39016" y="112305"/>
                </a:moveTo>
                <a:lnTo>
                  <a:pt x="81770" y="112305"/>
                </a:lnTo>
                <a:cubicBezTo>
                  <a:pt x="81076" y="113917"/>
                  <a:pt x="80562" y="115484"/>
                  <a:pt x="80117" y="116981"/>
                </a:cubicBezTo>
                <a:lnTo>
                  <a:pt x="40491" y="116931"/>
                </a:lnTo>
                <a:close/>
                <a:moveTo>
                  <a:pt x="60000" y="21813"/>
                </a:moveTo>
                <a:cubicBezTo>
                  <a:pt x="66254" y="21813"/>
                  <a:pt x="71325" y="25099"/>
                  <a:pt x="71325" y="29153"/>
                </a:cubicBezTo>
                <a:cubicBezTo>
                  <a:pt x="71325" y="33208"/>
                  <a:pt x="66254" y="36494"/>
                  <a:pt x="60000" y="36494"/>
                </a:cubicBezTo>
                <a:cubicBezTo>
                  <a:pt x="53745" y="36494"/>
                  <a:pt x="48674" y="33208"/>
                  <a:pt x="48674" y="29153"/>
                </a:cubicBezTo>
                <a:cubicBezTo>
                  <a:pt x="48674" y="25099"/>
                  <a:pt x="53745" y="21813"/>
                  <a:pt x="60000" y="21813"/>
                </a:cubicBezTo>
                <a:close/>
                <a:moveTo>
                  <a:pt x="60000" y="14472"/>
                </a:moveTo>
                <a:cubicBezTo>
                  <a:pt x="47490" y="14472"/>
                  <a:pt x="37348" y="21045"/>
                  <a:pt x="37348" y="29153"/>
                </a:cubicBezTo>
                <a:cubicBezTo>
                  <a:pt x="37348" y="37262"/>
                  <a:pt x="47490" y="43835"/>
                  <a:pt x="60000" y="43835"/>
                </a:cubicBezTo>
                <a:cubicBezTo>
                  <a:pt x="72509" y="43835"/>
                  <a:pt x="82651" y="37262"/>
                  <a:pt x="82651" y="29153"/>
                </a:cubicBezTo>
                <a:cubicBezTo>
                  <a:pt x="82651" y="21045"/>
                  <a:pt x="72509" y="14472"/>
                  <a:pt x="60000" y="14472"/>
                </a:cubicBezTo>
                <a:close/>
                <a:moveTo>
                  <a:pt x="32392" y="0"/>
                </a:moveTo>
                <a:cubicBezTo>
                  <a:pt x="49580" y="6276"/>
                  <a:pt x="70533" y="6361"/>
                  <a:pt x="87825" y="227"/>
                </a:cubicBezTo>
                <a:cubicBezTo>
                  <a:pt x="106520" y="26870"/>
                  <a:pt x="101630" y="55853"/>
                  <a:pt x="93386" y="80236"/>
                </a:cubicBezTo>
                <a:lnTo>
                  <a:pt x="120000" y="96787"/>
                </a:lnTo>
                <a:lnTo>
                  <a:pt x="115644" y="119136"/>
                </a:lnTo>
                <a:lnTo>
                  <a:pt x="84320" y="105096"/>
                </a:lnTo>
                <a:lnTo>
                  <a:pt x="83089" y="108576"/>
                </a:lnTo>
                <a:lnTo>
                  <a:pt x="37682" y="108576"/>
                </a:lnTo>
                <a:cubicBezTo>
                  <a:pt x="37344" y="107593"/>
                  <a:pt x="36965" y="106588"/>
                  <a:pt x="36573" y="105560"/>
                </a:cubicBezTo>
                <a:lnTo>
                  <a:pt x="4355" y="120000"/>
                </a:lnTo>
                <a:lnTo>
                  <a:pt x="0" y="97651"/>
                </a:lnTo>
                <a:lnTo>
                  <a:pt x="26858" y="80948"/>
                </a:lnTo>
                <a:lnTo>
                  <a:pt x="26933" y="81102"/>
                </a:lnTo>
                <a:lnTo>
                  <a:pt x="27386" y="80145"/>
                </a:lnTo>
                <a:cubicBezTo>
                  <a:pt x="19373" y="55834"/>
                  <a:pt x="14457" y="26421"/>
                  <a:pt x="32392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1609726" y="3604009"/>
            <a:ext cx="252623" cy="32539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552580" y="253439"/>
            <a:ext cx="397699" cy="326323"/>
          </a:xfrm>
          <a:custGeom>
            <a:pathLst>
              <a:path extrusionOk="0" h="120000" w="120000">
                <a:moveTo>
                  <a:pt x="59272" y="0"/>
                </a:moveTo>
                <a:cubicBezTo>
                  <a:pt x="85419" y="32159"/>
                  <a:pt x="105352" y="66120"/>
                  <a:pt x="120000" y="101283"/>
                </a:cubicBezTo>
                <a:cubicBezTo>
                  <a:pt x="82642" y="126647"/>
                  <a:pt x="37113" y="126193"/>
                  <a:pt x="0" y="100157"/>
                </a:cubicBezTo>
                <a:cubicBezTo>
                  <a:pt x="14227" y="65031"/>
                  <a:pt x="33664" y="31387"/>
                  <a:pt x="59272" y="0"/>
                </a:cubicBez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4041748" y="2370535"/>
            <a:ext cx="7307813" cy="912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 rot="-5400000">
            <a:off x="2693479" y="2164710"/>
            <a:ext cx="1118645" cy="1056117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2883373" y="2283194"/>
            <a:ext cx="7388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4080671" y="3514975"/>
            <a:ext cx="7307813" cy="912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/>
          <p:nvPr/>
        </p:nvSpPr>
        <p:spPr>
          <a:xfrm rot="-5400000">
            <a:off x="2679547" y="3302547"/>
            <a:ext cx="1118645" cy="1056117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2863228" y="3419553"/>
            <a:ext cx="7388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080671" y="4606791"/>
            <a:ext cx="7307813" cy="912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 rot="-5400000">
            <a:off x="2698575" y="4507418"/>
            <a:ext cx="1118645" cy="1056117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883372" y="4641567"/>
            <a:ext cx="7388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 rot="-5400000">
            <a:off x="2679547" y="5697291"/>
            <a:ext cx="1118645" cy="1056117"/>
          </a:xfrm>
          <a:prstGeom prst="chevron">
            <a:avLst>
              <a:gd fmla="val 33915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2857354" y="5881133"/>
            <a:ext cx="7388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4058441" y="5698657"/>
            <a:ext cx="7307813" cy="912000"/>
          </a:xfrm>
          <a:prstGeom prst="rect">
            <a:avLst/>
          </a:prstGeom>
          <a:noFill/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179911" y="1481282"/>
            <a:ext cx="6720747" cy="430212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Hybris Telco</a:t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179911" y="2538331"/>
            <a:ext cx="6720747" cy="430212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Hybris “Importation des produits”</a:t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4179911" y="3727329"/>
            <a:ext cx="6720747" cy="430212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ERP SSII</a:t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4179911" y="4734237"/>
            <a:ext cx="6720747" cy="430212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Magento</a:t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179911" y="5866898"/>
            <a:ext cx="6720747" cy="430212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Marketplace</a:t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Shape 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4294967295" type="body"/>
          </p:nvPr>
        </p:nvSpPr>
        <p:spPr>
          <a:xfrm>
            <a:off x="5500112" y="2872747"/>
            <a:ext cx="6691888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fr-F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Marktplace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>
            <p:ph idx="4294967295" type="body"/>
          </p:nvPr>
        </p:nvSpPr>
        <p:spPr>
          <a:xfrm>
            <a:off x="5500112" y="3640832"/>
            <a:ext cx="6691888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7"/>
              <a:buFont typeface="Arial"/>
              <a:buNone/>
            </a:pPr>
            <a:r>
              <a:rPr b="0" i="0" lang="fr-FR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Encadré par Salah ELABIDI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Développeme</a:t>
            </a:r>
            <a:r>
              <a:rPr b="1" lang="fr-FR" sz="1600">
                <a:solidFill>
                  <a:srgbClr val="3F3F3F"/>
                </a:solidFill>
              </a:rPr>
              <a:t>nt d’une plateforme MarketPlace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/>
          <p:nvPr/>
        </p:nvSpPr>
        <p:spPr>
          <a:xfrm>
            <a:off x="698100" y="2562023"/>
            <a:ext cx="9558000" cy="1392600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884151" y="2741742"/>
            <a:ext cx="836700" cy="1056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1720845" y="2762371"/>
            <a:ext cx="83475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3" lvl="0" marL="228593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Réalisation d</a:t>
            </a:r>
            <a:r>
              <a:rPr b="1" lang="fr-F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’un un planning de travail.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93" lvl="0" marL="228593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lang="fr-F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Réalisation de diagramme de classe et de diagramme de cas d’utilisation général .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- Estimation et Réalisation de backlog produit initial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- Petite formation sur les outils de travail à utiliser</a:t>
            </a:r>
            <a:endParaRPr b="1"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936406" y="2889870"/>
            <a:ext cx="7323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/>
          <p:nvPr/>
        </p:nvSpPr>
        <p:spPr>
          <a:xfrm>
            <a:off x="698100" y="4200500"/>
            <a:ext cx="9566700" cy="908400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895325" y="4370513"/>
            <a:ext cx="825600" cy="577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903458" y="4441367"/>
            <a:ext cx="798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3" name="Shape 393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698100" y="5601023"/>
            <a:ext cx="9566700" cy="865500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/>
          <p:nvPr/>
        </p:nvSpPr>
        <p:spPr>
          <a:xfrm>
            <a:off x="895325" y="5890652"/>
            <a:ext cx="825600" cy="4107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Shape 396"/>
          <p:cNvSpPr txBox="1"/>
          <p:nvPr/>
        </p:nvSpPr>
        <p:spPr>
          <a:xfrm>
            <a:off x="907725" y="5890645"/>
            <a:ext cx="7980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822289" y="4228674"/>
            <a:ext cx="83394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1724889" y="5600966"/>
            <a:ext cx="83394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28667" y="42707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Calibri"/>
              <a:buNone/>
            </a:pPr>
            <a:r>
              <a:rPr b="1" i="0" lang="fr-FR" sz="5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409" name="Shape 409"/>
          <p:cNvSpPr txBox="1"/>
          <p:nvPr>
            <p:ph idx="1" type="subTitle"/>
          </p:nvPr>
        </p:nvSpPr>
        <p:spPr>
          <a:xfrm>
            <a:off x="0" y="51653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"/>
              <a:buFont typeface="Arial"/>
              <a:buNone/>
            </a:pPr>
            <a:r>
              <a:rPr b="1" i="0" lang="fr-FR" sz="2133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BON WEEKEND ^^</a:t>
            </a:r>
            <a:endParaRPr b="1" i="0" sz="2133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4294967295" type="body"/>
          </p:nvPr>
        </p:nvSpPr>
        <p:spPr>
          <a:xfrm>
            <a:off x="5500112" y="2872747"/>
            <a:ext cx="6691888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fr-F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Hybris Telco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>
            <p:ph idx="4294967295" type="body"/>
          </p:nvPr>
        </p:nvSpPr>
        <p:spPr>
          <a:xfrm>
            <a:off x="5500112" y="3640832"/>
            <a:ext cx="6691888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7"/>
              <a:buFont typeface="Arial"/>
              <a:buNone/>
            </a:pPr>
            <a:r>
              <a:rPr b="0" i="0" lang="fr-FR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Encadré par Houssem KALLEL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Shape 184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1115" y="614225"/>
            <a:ext cx="2490603" cy="6262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1115" y="614225"/>
            <a:ext cx="2490603" cy="62620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78032"/>
            <a:ext cx="12192000" cy="550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4294967295" type="body"/>
          </p:nvPr>
        </p:nvSpPr>
        <p:spPr>
          <a:xfrm>
            <a:off x="5500112" y="2872747"/>
            <a:ext cx="6691888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fr-F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 txBox="1"/>
          <p:nvPr>
            <p:ph idx="4294967295" type="body"/>
          </p:nvPr>
        </p:nvSpPr>
        <p:spPr>
          <a:xfrm>
            <a:off x="5500112" y="3640832"/>
            <a:ext cx="6691888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7"/>
              <a:buFont typeface="Arial"/>
              <a:buNone/>
            </a:pPr>
            <a:r>
              <a:rPr b="0" i="0" lang="fr-FR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Encadré par Mohamed MESSAOUD</a:t>
            </a:r>
            <a:endParaRPr b="0" i="0" sz="18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698090" y="1552035"/>
            <a:ext cx="9566573" cy="865404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884141" y="1617465"/>
            <a:ext cx="9184091" cy="73454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 Projet : 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5074871" y="2578439"/>
            <a:ext cx="626667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698090" y="2562037"/>
            <a:ext cx="9558078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884141" y="2717249"/>
            <a:ext cx="836695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1720835" y="2735065"/>
            <a:ext cx="8347397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936396" y="2845179"/>
            <a:ext cx="732184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698090" y="3906212"/>
            <a:ext cx="9566573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895320" y="4035951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903448" y="4225107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>
            <p:ph type="title"/>
          </p:nvPr>
        </p:nvSpPr>
        <p:spPr>
          <a:xfrm>
            <a:off x="28667" y="105100"/>
            <a:ext cx="121632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Tahoma"/>
              <a:buNone/>
            </a:pPr>
            <a:r>
              <a:rPr b="0" i="0" lang="fr-FR" sz="53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Projet Hybris Telco</a:t>
            </a:r>
            <a:endParaRPr b="0" i="0" sz="53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Shape 244"/>
          <p:cNvSpPr txBox="1"/>
          <p:nvPr>
            <p:ph idx="1" type="subTitle"/>
          </p:nvPr>
        </p:nvSpPr>
        <p:spPr>
          <a:xfrm>
            <a:off x="0" y="898167"/>
            <a:ext cx="12220799" cy="4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28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0" lang="fr-FR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Prenom &amp; Nom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1115" y="614225"/>
            <a:ext cx="2490603" cy="62620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698091" y="5263703"/>
            <a:ext cx="9566574" cy="1202739"/>
          </a:xfrm>
          <a:prstGeom prst="rect">
            <a:avLst/>
          </a:prstGeom>
          <a:solidFill>
            <a:srgbClr val="FFCE29"/>
          </a:solidFill>
          <a:ln cap="flat" cmpd="sng" w="25400">
            <a:solidFill>
              <a:srgbClr val="3F3F3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895320" y="5389453"/>
            <a:ext cx="825516" cy="91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907721" y="5578713"/>
            <a:ext cx="798079" cy="5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6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1728964" y="4044574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1728964" y="5410841"/>
            <a:ext cx="8339268" cy="90846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228594" lvl="0" marL="228594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"/>
              <a:buFont typeface="Calibri"/>
              <a:buChar char="-"/>
            </a:pPr>
            <a:r>
              <a:rPr b="1" i="0" lang="fr-F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