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rgbClr val="FFCE2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12192000" cy="1796819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18" name="Shape 18"/>
          <p:cNvPicPr preferRelativeResize="0"/>
          <p:nvPr/>
        </p:nvPicPr>
        <p:blipFill rotWithShape="1">
          <a:blip r:embed="rId2">
            <a:alphaModFix/>
          </a:blip>
          <a:srcRect b="11156" l="1" r="21284" t="1"/>
          <a:stretch/>
        </p:blipFill>
        <p:spPr>
          <a:xfrm>
            <a:off x="6042807" y="1020003"/>
            <a:ext cx="6125468" cy="583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468200" y="3471933"/>
            <a:ext cx="5876000" cy="1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73373" y="5207400"/>
            <a:ext cx="5904400" cy="5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rgbClr val="FFCE2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rgbClr val="FFCE2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135893" y="2526804"/>
            <a:ext cx="7056107" cy="1824203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3-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356" y="1539777"/>
            <a:ext cx="3118901" cy="358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0934" y="6423476"/>
            <a:ext cx="1760933" cy="3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0" y="6742176"/>
            <a:ext cx="12192000" cy="115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rgbClr val="FFCE29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1796819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Shape 34"/>
          <p:cNvGrpSpPr/>
          <p:nvPr/>
        </p:nvGrpSpPr>
        <p:grpSpPr>
          <a:xfrm>
            <a:off x="0" y="5064987"/>
            <a:ext cx="12192001" cy="1793013"/>
            <a:chOff x="0" y="3798740"/>
            <a:chExt cx="9144000" cy="1344760"/>
          </a:xfrm>
        </p:grpSpPr>
        <p:sp>
          <p:nvSpPr>
            <p:cNvPr id="35" name="Shape 35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:\002-KIMS BUSINESS\007-02-Fullslidesppt-Contents\20161219\08-busi\item-01.png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9005" y="599480"/>
            <a:ext cx="7399867" cy="624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8714128" y="1472678"/>
            <a:ext cx="897131" cy="648281"/>
            <a:chOff x="6495678" y="1779663"/>
            <a:chExt cx="672848" cy="486211"/>
          </a:xfrm>
        </p:grpSpPr>
        <p:sp>
          <p:nvSpPr>
            <p:cNvPr id="46" name="Shape 4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Shape 50"/>
          <p:cNvGrpSpPr/>
          <p:nvPr/>
        </p:nvGrpSpPr>
        <p:grpSpPr>
          <a:xfrm>
            <a:off x="2798603" y="2910860"/>
            <a:ext cx="699460" cy="505441"/>
            <a:chOff x="6495678" y="1779663"/>
            <a:chExt cx="672848" cy="486211"/>
          </a:xfrm>
        </p:grpSpPr>
        <p:sp>
          <p:nvSpPr>
            <p:cNvPr id="51" name="Shape 51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28667" y="42707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0" y="51653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8200" y="3471933"/>
            <a:ext cx="5876000" cy="1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b="1" i="0" lang="fr-FR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16-02-2018</a:t>
            </a:r>
            <a:endParaRPr b="1" i="0" sz="4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73373" y="5207400"/>
            <a:ext cx="5904400" cy="5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571" y="897469"/>
            <a:ext cx="6560563" cy="124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ERP SSII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Bilel FEDDAOUI &amp;&amp; Mohamed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Sana MOKADDEM &amp;&amp; Amina MECHKEN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Shape 361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39348" y="2857398"/>
            <a:ext cx="1622931" cy="1623005"/>
          </a:xfrm>
          <a:custGeom>
            <a:pathLst>
              <a:path extrusionOk="0" h="120000" w="120000">
                <a:moveTo>
                  <a:pt x="115551" y="60728"/>
                </a:moveTo>
                <a:lnTo>
                  <a:pt x="120000" y="60786"/>
                </a:lnTo>
                <a:cubicBezTo>
                  <a:pt x="119899" y="68429"/>
                  <a:pt x="118373" y="75723"/>
                  <a:pt x="115551" y="82365"/>
                </a:cubicBezTo>
                <a:close/>
                <a:moveTo>
                  <a:pt x="58393" y="21"/>
                </a:moveTo>
                <a:cubicBezTo>
                  <a:pt x="91208" y="-858"/>
                  <a:pt x="118639" y="24793"/>
                  <a:pt x="119956" y="57592"/>
                </a:cubicBezTo>
                <a:lnTo>
                  <a:pt x="101140" y="58348"/>
                </a:lnTo>
                <a:cubicBezTo>
                  <a:pt x="100236" y="35842"/>
                  <a:pt x="81414" y="18241"/>
                  <a:pt x="58898" y="18845"/>
                </a:cubicBezTo>
                <a:cubicBezTo>
                  <a:pt x="36381" y="19449"/>
                  <a:pt x="18530" y="38035"/>
                  <a:pt x="18834" y="60556"/>
                </a:cubicBezTo>
                <a:cubicBezTo>
                  <a:pt x="19139" y="83078"/>
                  <a:pt x="37486" y="101174"/>
                  <a:pt x="60010" y="101169"/>
                </a:cubicBezTo>
                <a:cubicBezTo>
                  <a:pt x="76239" y="101166"/>
                  <a:pt x="90295" y="91768"/>
                  <a:pt x="96872" y="78030"/>
                </a:cubicBezTo>
                <a:lnTo>
                  <a:pt x="96872" y="107008"/>
                </a:lnTo>
                <a:cubicBezTo>
                  <a:pt x="86832" y="115223"/>
                  <a:pt x="73975" y="119997"/>
                  <a:pt x="60014" y="120000"/>
                </a:cubicBezTo>
                <a:cubicBezTo>
                  <a:pt x="27187" y="120006"/>
                  <a:pt x="449" y="93633"/>
                  <a:pt x="5" y="60810"/>
                </a:cubicBezTo>
                <a:cubicBezTo>
                  <a:pt x="-438" y="27988"/>
                  <a:pt x="25578" y="902"/>
                  <a:pt x="58393" y="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09726" y="2081559"/>
            <a:ext cx="252623" cy="138687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cubicBezTo>
                  <a:pt x="119590" y="40000"/>
                  <a:pt x="119181" y="79999"/>
                  <a:pt x="118771" y="120000"/>
                </a:cubicBezTo>
                <a:cubicBezTo>
                  <a:pt x="113579" y="101504"/>
                  <a:pt x="68822" y="89667"/>
                  <a:pt x="0" y="778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0" y="348722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41749" y="1233589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 rot="-5400000">
            <a:off x="2693480" y="1084571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911374" y="1208220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266870" y="562514"/>
            <a:ext cx="969121" cy="1495199"/>
          </a:xfrm>
          <a:custGeom>
            <a:pathLst>
              <a:path extrusionOk="0" h="120000" w="120000">
                <a:moveTo>
                  <a:pt x="39016" y="112305"/>
                </a:moveTo>
                <a:lnTo>
                  <a:pt x="81770" y="112305"/>
                </a:lnTo>
                <a:cubicBezTo>
                  <a:pt x="81076" y="113917"/>
                  <a:pt x="80562" y="115484"/>
                  <a:pt x="80117" y="116981"/>
                </a:cubicBezTo>
                <a:lnTo>
                  <a:pt x="40491" y="116931"/>
                </a:lnTo>
                <a:close/>
                <a:moveTo>
                  <a:pt x="60000" y="21813"/>
                </a:moveTo>
                <a:cubicBezTo>
                  <a:pt x="66254" y="21813"/>
                  <a:pt x="71325" y="25099"/>
                  <a:pt x="71325" y="29153"/>
                </a:cubicBezTo>
                <a:cubicBezTo>
                  <a:pt x="71325" y="33208"/>
                  <a:pt x="66254" y="36494"/>
                  <a:pt x="60000" y="36494"/>
                </a:cubicBezTo>
                <a:cubicBezTo>
                  <a:pt x="53745" y="36494"/>
                  <a:pt x="48674" y="33208"/>
                  <a:pt x="48674" y="29153"/>
                </a:cubicBezTo>
                <a:cubicBezTo>
                  <a:pt x="48674" y="25099"/>
                  <a:pt x="53745" y="21813"/>
                  <a:pt x="60000" y="21813"/>
                </a:cubicBezTo>
                <a:close/>
                <a:moveTo>
                  <a:pt x="60000" y="14472"/>
                </a:moveTo>
                <a:cubicBezTo>
                  <a:pt x="47490" y="14472"/>
                  <a:pt x="37348" y="21045"/>
                  <a:pt x="37348" y="29153"/>
                </a:cubicBezTo>
                <a:cubicBezTo>
                  <a:pt x="37348" y="37262"/>
                  <a:pt x="47490" y="43835"/>
                  <a:pt x="60000" y="43835"/>
                </a:cubicBezTo>
                <a:cubicBezTo>
                  <a:pt x="72509" y="43835"/>
                  <a:pt x="82651" y="37262"/>
                  <a:pt x="82651" y="29153"/>
                </a:cubicBezTo>
                <a:cubicBezTo>
                  <a:pt x="82651" y="21045"/>
                  <a:pt x="72509" y="14472"/>
                  <a:pt x="60000" y="14472"/>
                </a:cubicBezTo>
                <a:close/>
                <a:moveTo>
                  <a:pt x="32392" y="0"/>
                </a:moveTo>
                <a:cubicBezTo>
                  <a:pt x="49580" y="6276"/>
                  <a:pt x="70533" y="6361"/>
                  <a:pt x="87825" y="227"/>
                </a:cubicBezTo>
                <a:cubicBezTo>
                  <a:pt x="106520" y="26870"/>
                  <a:pt x="101630" y="55853"/>
                  <a:pt x="93386" y="80236"/>
                </a:cubicBezTo>
                <a:lnTo>
                  <a:pt x="120000" y="96787"/>
                </a:lnTo>
                <a:lnTo>
                  <a:pt x="115644" y="119136"/>
                </a:lnTo>
                <a:lnTo>
                  <a:pt x="84320" y="105096"/>
                </a:lnTo>
                <a:lnTo>
                  <a:pt x="83089" y="108576"/>
                </a:lnTo>
                <a:lnTo>
                  <a:pt x="37682" y="108576"/>
                </a:lnTo>
                <a:cubicBezTo>
                  <a:pt x="37344" y="107593"/>
                  <a:pt x="36965" y="106588"/>
                  <a:pt x="36573" y="105560"/>
                </a:cubicBezTo>
                <a:lnTo>
                  <a:pt x="4355" y="120000"/>
                </a:lnTo>
                <a:lnTo>
                  <a:pt x="0" y="97651"/>
                </a:lnTo>
                <a:lnTo>
                  <a:pt x="26858" y="80948"/>
                </a:lnTo>
                <a:lnTo>
                  <a:pt x="26933" y="81102"/>
                </a:lnTo>
                <a:lnTo>
                  <a:pt x="27386" y="80145"/>
                </a:lnTo>
                <a:cubicBezTo>
                  <a:pt x="19373" y="55834"/>
                  <a:pt x="14457" y="26421"/>
                  <a:pt x="323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609726" y="3604009"/>
            <a:ext cx="252623" cy="325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552580" y="253439"/>
            <a:ext cx="397699" cy="326323"/>
          </a:xfrm>
          <a:custGeom>
            <a:pathLst>
              <a:path extrusionOk="0" h="120000" w="120000">
                <a:moveTo>
                  <a:pt x="59272" y="0"/>
                </a:moveTo>
                <a:cubicBezTo>
                  <a:pt x="85419" y="32159"/>
                  <a:pt x="105352" y="66120"/>
                  <a:pt x="120000" y="101283"/>
                </a:cubicBezTo>
                <a:cubicBezTo>
                  <a:pt x="82642" y="126647"/>
                  <a:pt x="37113" y="126193"/>
                  <a:pt x="0" y="100157"/>
                </a:cubicBezTo>
                <a:cubicBezTo>
                  <a:pt x="14227" y="65031"/>
                  <a:pt x="33664" y="31387"/>
                  <a:pt x="59272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041748" y="2370535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 rot="-5400000">
            <a:off x="2693479" y="2164710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883373" y="2283194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080671" y="3514975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2679547" y="3302547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863228" y="3419553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080671" y="4606791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rot="-5400000">
            <a:off x="2698575" y="4507418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883372" y="4641567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2679547" y="5697291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857354" y="5881133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058441" y="5698657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179911" y="1481282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Hybris Telco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179911" y="2538331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Hybris “Importation des produits”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179911" y="3727329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ERP SSII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179911" y="4734237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Magento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79911" y="5866898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Marktplace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Salah ELABIDI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Développeme</a:t>
            </a:r>
            <a:r>
              <a:rPr b="1" lang="fr-FR" sz="1600">
                <a:solidFill>
                  <a:srgbClr val="3F3F3F"/>
                </a:solidFill>
              </a:rPr>
              <a:t>nt d’une plateforme MarketPlace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3" lvl="0" marL="228593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Réalisation d</a:t>
            </a: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’un un planning de travail.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Réalisation de diagramme de classe et de diagramme de cas d’utilisation général 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28667" y="42707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</a:pPr>
            <a:r>
              <a:rPr b="1" i="0" lang="fr-FR" sz="5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09" name="Shape 409"/>
          <p:cNvSpPr txBox="1"/>
          <p:nvPr>
            <p:ph idx="1" type="subTitle"/>
          </p:nvPr>
        </p:nvSpPr>
        <p:spPr>
          <a:xfrm>
            <a:off x="0" y="51653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1" i="0" lang="fr-FR" sz="2133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BON WEEKEND ^^</a:t>
            </a:r>
            <a:endParaRPr b="1" i="0" sz="2133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Hybris Telco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Houssem KALLEL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Mohamed MESSAOUD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