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BE19-7FC5-46E6-BC0B-537BA4278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JSd02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Arrays ( Dense , Associative 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Boolean , Date , Math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BOM , and DOM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Events : </a:t>
            </a:r>
          </a:p>
        </p:txBody>
      </p:sp>
    </p:spTree>
    <p:extLst>
      <p:ext uri="{BB962C8B-B14F-4D97-AF65-F5344CB8AC3E}">
        <p14:creationId xmlns:p14="http://schemas.microsoft.com/office/powerpoint/2010/main" val="358360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Filter Call Back Function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elemenetvalue</a:t>
            </a:r>
            <a:r>
              <a:rPr lang="en-US" dirty="0"/>
              <a:t> , index , traversed Object)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Myarr</a:t>
            </a:r>
            <a:r>
              <a:rPr lang="en-US" dirty="0"/>
              <a:t>=[1,2,3,4,5,6];</a:t>
            </a:r>
          </a:p>
          <a:p>
            <a:pPr marL="0" indent="0">
              <a:buNone/>
            </a:pPr>
            <a:r>
              <a:rPr lang="en-US" dirty="0" err="1"/>
              <a:t>Myarr.filter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33383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: Collection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=[];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[0]=function(){};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[1]=[“</a:t>
            </a:r>
            <a:r>
              <a:rPr lang="en-US" dirty="0" err="1"/>
              <a:t>One”,”Two</a:t>
            </a:r>
            <a:r>
              <a:rPr lang="en-US" dirty="0"/>
              <a:t>”];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[2]={</a:t>
            </a:r>
          </a:p>
          <a:p>
            <a:pPr marL="0" indent="0">
              <a:buNone/>
            </a:pPr>
            <a:r>
              <a:rPr lang="en-US" dirty="0"/>
              <a:t>	ID:100,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Name:”Ahmed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Courses:[{CrsID:10,CrsName:”JS”},{CrsID:20,CrsName:NodeJS}]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65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, Boolean ,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221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Using constructor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Date();// create object from Date Object with current Date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3696789"/>
            <a:ext cx="28868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getFullyear</a:t>
            </a:r>
            <a:r>
              <a:rPr lang="en-US" dirty="0"/>
              <a:t>();</a:t>
            </a:r>
          </a:p>
          <a:p>
            <a:r>
              <a:rPr lang="en-US" dirty="0" err="1"/>
              <a:t>getMonth</a:t>
            </a:r>
            <a:r>
              <a:rPr lang="en-US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5657" y="3696789"/>
            <a:ext cx="28868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8537" y="3696789"/>
            <a:ext cx="28868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  <a:p>
            <a:r>
              <a:rPr lang="en-US" dirty="0"/>
              <a:t>Formats for Date :</a:t>
            </a:r>
          </a:p>
          <a:p>
            <a:r>
              <a:rPr lang="en-US" dirty="0"/>
              <a:t>locals</a:t>
            </a:r>
          </a:p>
        </p:txBody>
      </p:sp>
    </p:spTree>
    <p:extLst>
      <p:ext uri="{BB962C8B-B14F-4D97-AF65-F5344CB8AC3E}">
        <p14:creationId xmlns:p14="http://schemas.microsoft.com/office/powerpoint/2010/main" val="1859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:  true |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690688"/>
            <a:ext cx="4791891" cy="4351338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1- creation for Boolean object </a:t>
            </a:r>
          </a:p>
          <a:p>
            <a:pPr>
              <a:buFontTx/>
              <a:buChar char="-"/>
            </a:pPr>
            <a:r>
              <a:rPr lang="en-US" dirty="0"/>
              <a:t>Literal </a:t>
            </a:r>
          </a:p>
          <a:p>
            <a:pPr lvl="1">
              <a:buFontTx/>
              <a:buChar char="-"/>
            </a:pPr>
            <a:r>
              <a:rPr lang="en-US" dirty="0" err="1"/>
              <a:t>Var</a:t>
            </a:r>
            <a:r>
              <a:rPr lang="en-US" dirty="0"/>
              <a:t> test = true;</a:t>
            </a:r>
          </a:p>
          <a:p>
            <a:pPr>
              <a:buFontTx/>
              <a:buChar char="-"/>
            </a:pPr>
            <a:r>
              <a:rPr lang="en-US" dirty="0"/>
              <a:t>Constructor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test = new Boolean(true);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New Boolean();//default : false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New Boolean(0);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0856" y="686714"/>
            <a:ext cx="3918857" cy="53553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Truthy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Falsy</a:t>
            </a:r>
            <a:r>
              <a:rPr lang="en-US" dirty="0"/>
              <a:t> :</a:t>
            </a:r>
          </a:p>
          <a:p>
            <a:r>
              <a:rPr lang="en-US" dirty="0"/>
              <a:t>1-0</a:t>
            </a:r>
          </a:p>
          <a:p>
            <a:r>
              <a:rPr lang="en-US" dirty="0"/>
              <a:t>2-false</a:t>
            </a:r>
          </a:p>
          <a:p>
            <a:r>
              <a:rPr lang="en-US" dirty="0"/>
              <a:t>3-undefined</a:t>
            </a:r>
          </a:p>
          <a:p>
            <a:r>
              <a:rPr lang="en-US" dirty="0"/>
              <a:t>4-null</a:t>
            </a:r>
          </a:p>
          <a:p>
            <a:r>
              <a:rPr lang="en-US" dirty="0"/>
              <a:t>5-NaN</a:t>
            </a:r>
          </a:p>
          <a:p>
            <a:r>
              <a:rPr lang="en-US" dirty="0"/>
              <a:t>6-””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5589" y="1690688"/>
            <a:ext cx="2259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If(“”)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c.l</a:t>
            </a:r>
            <a:r>
              <a:rPr lang="en-US" dirty="0"/>
              <a:t>(t);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else{</a:t>
            </a:r>
          </a:p>
          <a:p>
            <a:r>
              <a:rPr lang="en-US" dirty="0" err="1"/>
              <a:t>c.l</a:t>
            </a:r>
            <a:r>
              <a:rPr lang="en-US" dirty="0"/>
              <a:t>(f);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Object : Static Methods Plus Static Properties </a:t>
            </a:r>
          </a:p>
          <a:p>
            <a:pPr marL="0" indent="0">
              <a:buNone/>
            </a:pPr>
            <a:r>
              <a:rPr lang="en-US" dirty="0" err="1"/>
              <a:t>Math.round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Math.Ceil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Math.random</a:t>
            </a:r>
            <a:r>
              <a:rPr lang="en-US" dirty="0"/>
              <a:t>(); 0 -&gt; 1 =&gt;  include 0 exclude 1</a:t>
            </a:r>
          </a:p>
          <a:p>
            <a:pPr marL="0" indent="0">
              <a:buNone/>
            </a:pPr>
            <a:r>
              <a:rPr lang="en-US" dirty="0" err="1"/>
              <a:t>Math.PI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: Function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Function statement</a:t>
            </a:r>
          </a:p>
          <a:p>
            <a:pPr marL="0" indent="0">
              <a:buNone/>
            </a:pPr>
            <a:r>
              <a:rPr lang="en-US" dirty="0"/>
              <a:t>2- function expression</a:t>
            </a:r>
          </a:p>
          <a:p>
            <a:pPr marL="0" indent="0">
              <a:buNone/>
            </a:pPr>
            <a:r>
              <a:rPr lang="en-US" dirty="0"/>
              <a:t>3- arrow function</a:t>
            </a:r>
          </a:p>
          <a:p>
            <a:pPr marL="0" indent="0">
              <a:buNone/>
            </a:pPr>
            <a:r>
              <a:rPr lang="en-US" dirty="0" err="1"/>
              <a:t>Anonymouse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7906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function is </a:t>
            </a:r>
            <a:r>
              <a:rPr lang="en-US" b="1" dirty="0"/>
              <a:t>first class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return function from function : closure</a:t>
            </a:r>
          </a:p>
          <a:p>
            <a:pPr marL="0" indent="0">
              <a:buNone/>
            </a:pPr>
            <a:r>
              <a:rPr lang="en-US" dirty="0"/>
              <a:t>2- pass function to another function as a parameter</a:t>
            </a:r>
          </a:p>
          <a:p>
            <a:pPr marL="0" indent="0">
              <a:buNone/>
            </a:pPr>
            <a:r>
              <a:rPr lang="en-US" dirty="0"/>
              <a:t>3- assign function to variable : function expression</a:t>
            </a:r>
          </a:p>
          <a:p>
            <a:pPr marL="0" indent="0">
              <a:buNone/>
            </a:pPr>
            <a:r>
              <a:rPr lang="en-US" dirty="0"/>
              <a:t>4- assign function to property  (</a:t>
            </a:r>
            <a:r>
              <a:rPr lang="en-US" dirty="0" err="1"/>
              <a:t>anonymuse</a:t>
            </a:r>
            <a:r>
              <a:rPr lang="en-US" dirty="0"/>
              <a:t>):  declare object</a:t>
            </a:r>
          </a:p>
        </p:txBody>
      </p:sp>
    </p:spTree>
    <p:extLst>
      <p:ext uri="{BB962C8B-B14F-4D97-AF65-F5344CB8AC3E}">
        <p14:creationId xmlns:p14="http://schemas.microsoft.com/office/powerpoint/2010/main" val="336118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name is a mandatory </a:t>
            </a:r>
          </a:p>
          <a:p>
            <a:pPr marL="0" indent="0">
              <a:buNone/>
            </a:pPr>
            <a:r>
              <a:rPr lang="en-US" dirty="0"/>
              <a:t>2- start with keyword </a:t>
            </a:r>
            <a:r>
              <a:rPr lang="en-US" b="1" dirty="0"/>
              <a:t>function</a:t>
            </a:r>
          </a:p>
          <a:p>
            <a:pPr marL="0" indent="0">
              <a:buNone/>
            </a:pPr>
            <a:r>
              <a:rPr lang="en-US" b="1" dirty="0"/>
              <a:t>Ex: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sum(parameters list){</a:t>
            </a:r>
          </a:p>
          <a:p>
            <a:pPr marL="0" indent="0">
              <a:buNone/>
            </a:pPr>
            <a:r>
              <a:rPr lang="en-US" dirty="0"/>
              <a:t>	//body of function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//2- calling</a:t>
            </a:r>
          </a:p>
          <a:p>
            <a:pPr marL="0" indent="0">
              <a:buNone/>
            </a:pPr>
            <a:r>
              <a:rPr lang="en-US" dirty="0"/>
              <a:t>sum();// call function</a:t>
            </a:r>
          </a:p>
        </p:txBody>
      </p:sp>
      <p:sp>
        <p:nvSpPr>
          <p:cNvPr id="4" name="Left Brace 3"/>
          <p:cNvSpPr/>
          <p:nvPr/>
        </p:nvSpPr>
        <p:spPr>
          <a:xfrm>
            <a:off x="235131" y="3553097"/>
            <a:ext cx="457200" cy="1123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70215" y="3816628"/>
            <a:ext cx="133241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240" y="1162595"/>
            <a:ext cx="5255623" cy="480131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Any function in </a:t>
            </a:r>
            <a:r>
              <a:rPr lang="en-US" dirty="0" err="1"/>
              <a:t>js</a:t>
            </a:r>
            <a:r>
              <a:rPr lang="en-US" dirty="0"/>
              <a:t> will return even if you don’t write explicit return statement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saluteMe</a:t>
            </a:r>
            <a:r>
              <a:rPr lang="en-US" dirty="0"/>
              <a:t>(){</a:t>
            </a:r>
          </a:p>
          <a:p>
            <a:r>
              <a:rPr lang="en-US" b="1" dirty="0"/>
              <a:t>	return “Hello World”;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welcomeme</a:t>
            </a:r>
            <a:r>
              <a:rPr lang="en-US" dirty="0"/>
              <a:t>(){</a:t>
            </a:r>
          </a:p>
          <a:p>
            <a:r>
              <a:rPr lang="en-US" dirty="0"/>
              <a:t>	console.log(“Hello”);</a:t>
            </a:r>
          </a:p>
          <a:p>
            <a:r>
              <a:rPr lang="en-US" dirty="0">
                <a:solidFill>
                  <a:srgbClr val="0070C0"/>
                </a:solidFill>
              </a:rPr>
              <a:t>	return;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Welcomeme</a:t>
            </a:r>
            <a:r>
              <a:rPr lang="en-US" dirty="0"/>
              <a:t>();//will return undefined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Statement And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Has two properties :</a:t>
            </a:r>
          </a:p>
          <a:p>
            <a:pPr marL="0" indent="0">
              <a:buNone/>
            </a:pPr>
            <a:r>
              <a:rPr lang="en-US" dirty="0"/>
              <a:t>this=&gt; </a:t>
            </a:r>
            <a:r>
              <a:rPr lang="en-US" dirty="0" err="1"/>
              <a:t>refere</a:t>
            </a:r>
            <a:r>
              <a:rPr lang="en-US" dirty="0"/>
              <a:t> to caller object</a:t>
            </a:r>
          </a:p>
          <a:p>
            <a:pPr marL="0" indent="0">
              <a:buNone/>
            </a:pPr>
            <a:r>
              <a:rPr lang="en-US" dirty="0"/>
              <a:t>arguments :  </a:t>
            </a:r>
            <a:r>
              <a:rPr lang="en-US" b="1" dirty="0"/>
              <a:t>array Like (</a:t>
            </a:r>
            <a:r>
              <a:rPr lang="en-US" dirty="0"/>
              <a:t>contains all passed values ) </a:t>
            </a:r>
          </a:p>
          <a:p>
            <a:pPr marL="0" indent="0">
              <a:buNone/>
            </a:pPr>
            <a:r>
              <a:rPr lang="en-US" dirty="0"/>
              <a:t>		: has length property </a:t>
            </a:r>
          </a:p>
          <a:p>
            <a:pPr marL="0" indent="0">
              <a:buNone/>
            </a:pPr>
            <a:r>
              <a:rPr lang="en-US" dirty="0"/>
              <a:t>		: you can iterate over it using indexer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- you can’t use array methods with arguments direct</a:t>
            </a:r>
          </a:p>
          <a:p>
            <a:pPr marL="0" indent="0">
              <a:buNone/>
            </a:pPr>
            <a:r>
              <a:rPr lang="en-US" b="1" dirty="0"/>
              <a:t>	-</a:t>
            </a:r>
            <a:r>
              <a:rPr lang="en-US" b="1" dirty="0" err="1"/>
              <a:t>arguments.slice</a:t>
            </a:r>
            <a:r>
              <a:rPr lang="en-US" b="1" dirty="0"/>
              <a:t>()//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1701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39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C# , C , CPP : Collection Of </a:t>
            </a:r>
            <a:r>
              <a:rPr lang="en-US" b="1" dirty="0"/>
              <a:t>Homogenous</a:t>
            </a:r>
            <a:r>
              <a:rPr lang="en-US" dirty="0"/>
              <a:t> Data Type With </a:t>
            </a:r>
            <a:r>
              <a:rPr lang="en-US" b="1" dirty="0"/>
              <a:t>Fixed</a:t>
            </a:r>
            <a:r>
              <a:rPr lang="en-US" dirty="0"/>
              <a:t> Size</a:t>
            </a:r>
          </a:p>
          <a:p>
            <a:pPr marL="457200" lvl="1" indent="0">
              <a:buNone/>
            </a:pPr>
            <a:r>
              <a:rPr lang="en-US" dirty="0"/>
              <a:t>Arranged : you can access array object data using index : indexes start from 0 to length of array -1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19442"/>
            <a:ext cx="10515600" cy="2998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JS : Collection Of Arranged Data </a:t>
            </a:r>
          </a:p>
          <a:p>
            <a:pPr marL="0" indent="0">
              <a:buNone/>
            </a:pPr>
            <a:r>
              <a:rPr lang="en-US" dirty="0"/>
              <a:t>to declare array object</a:t>
            </a:r>
          </a:p>
          <a:p>
            <a:pPr marL="0" indent="0">
              <a:buNone/>
            </a:pPr>
            <a:r>
              <a:rPr lang="en-US" dirty="0"/>
              <a:t>1-var </a:t>
            </a:r>
            <a:r>
              <a:rPr lang="en-US" dirty="0" err="1"/>
              <a:t>myarr</a:t>
            </a:r>
            <a:r>
              <a:rPr lang="en-US" dirty="0"/>
              <a:t>=[];// create for array object with length =0 |  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=[1,2,3,4]; // create an object from Type Array with length 4 started from index 0 to index 3</a:t>
            </a:r>
          </a:p>
          <a:p>
            <a:pPr marL="0" indent="0">
              <a:buNone/>
            </a:pPr>
            <a:r>
              <a:rPr lang="en-US" dirty="0"/>
              <a:t>3-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=new Array();//same with 1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=new Array(5);// create object from type Array length = 5 , data initialized by undefined </a:t>
            </a:r>
          </a:p>
          <a:p>
            <a:pPr marL="0" indent="0">
              <a:buNone/>
            </a:pPr>
            <a:r>
              <a:rPr lang="en-US" dirty="0"/>
              <a:t>5-var </a:t>
            </a:r>
            <a:r>
              <a:rPr lang="en-US" dirty="0" err="1"/>
              <a:t>myarr</a:t>
            </a:r>
            <a:r>
              <a:rPr lang="en-US" dirty="0"/>
              <a:t>=new Array(2,3,4,5);// create an object from type array with length 4 initialized by passed data </a:t>
            </a:r>
          </a:p>
        </p:txBody>
      </p:sp>
      <p:sp>
        <p:nvSpPr>
          <p:cNvPr id="5" name="Left Brace 4"/>
          <p:cNvSpPr/>
          <p:nvPr/>
        </p:nvSpPr>
        <p:spPr>
          <a:xfrm>
            <a:off x="-130629" y="3500846"/>
            <a:ext cx="770709" cy="2899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19349" y="4637314"/>
            <a:ext cx="108421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Dense Array</a:t>
            </a:r>
          </a:p>
        </p:txBody>
      </p:sp>
    </p:spTree>
    <p:extLst>
      <p:ext uri="{BB962C8B-B14F-4D97-AF65-F5344CB8AC3E}">
        <p14:creationId xmlns:p14="http://schemas.microsoft.com/office/powerpoint/2010/main" val="415338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 : name is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declaration for function :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sum = function (){</a:t>
            </a:r>
          </a:p>
          <a:p>
            <a:pPr marL="0" indent="0">
              <a:buNone/>
            </a:pPr>
            <a:r>
              <a:rPr lang="en-US" dirty="0"/>
              <a:t>	return “Hello”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sum()</a:t>
            </a:r>
          </a:p>
        </p:txBody>
      </p:sp>
    </p:spTree>
    <p:extLst>
      <p:ext uri="{BB962C8B-B14F-4D97-AF65-F5344CB8AC3E}">
        <p14:creationId xmlns:p14="http://schemas.microsoft.com/office/powerpoint/2010/main" val="335113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: browser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Js</a:t>
            </a:r>
            <a:r>
              <a:rPr lang="en-US" dirty="0"/>
              <a:t> is an object Based Language :</a:t>
            </a:r>
          </a:p>
          <a:p>
            <a:pPr marL="0" indent="0">
              <a:buNone/>
            </a:pPr>
            <a:r>
              <a:rPr lang="en-US" dirty="0"/>
              <a:t>alert();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" y="195941"/>
            <a:ext cx="10620103" cy="6531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613954" y="1449977"/>
            <a:ext cx="1162594" cy="15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136470" y="1802674"/>
            <a:ext cx="11364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463" y="339634"/>
            <a:ext cx="91048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webApi</a:t>
            </a:r>
            <a:r>
              <a:rPr lang="en-US" dirty="0"/>
              <a:t>: timers : </a:t>
            </a:r>
            <a:r>
              <a:rPr lang="en-US" dirty="0" err="1"/>
              <a:t>setInterval</a:t>
            </a:r>
            <a:r>
              <a:rPr lang="en-US" dirty="0"/>
              <a:t> 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462" y="975359"/>
            <a:ext cx="91048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alert() , prompt() , confirm(),open(), close(),</a:t>
            </a:r>
            <a:r>
              <a:rPr lang="en-US" dirty="0" err="1"/>
              <a:t>moveBy</a:t>
            </a:r>
            <a:r>
              <a:rPr lang="en-US" dirty="0"/>
              <a:t> , </a:t>
            </a:r>
            <a:r>
              <a:rPr lang="en-US" dirty="0" err="1"/>
              <a:t>moveTo</a:t>
            </a:r>
            <a:r>
              <a:rPr lang="en-US" dirty="0"/>
              <a:t> , </a:t>
            </a:r>
            <a:r>
              <a:rPr lang="en-US" dirty="0" err="1"/>
              <a:t>scollBy</a:t>
            </a:r>
            <a:r>
              <a:rPr lang="en-US" dirty="0"/>
              <a:t> , </a:t>
            </a:r>
            <a:r>
              <a:rPr lang="en-US" dirty="0" err="1"/>
              <a:t>scollTo</a:t>
            </a:r>
            <a:r>
              <a:rPr lang="en-US" dirty="0"/>
              <a:t>  ,…..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463" y="1804457"/>
            <a:ext cx="2299064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document:{</a:t>
            </a:r>
          </a:p>
          <a:p>
            <a:r>
              <a:rPr lang="en-US" dirty="0"/>
              <a:t>Write</a:t>
            </a:r>
          </a:p>
          <a:p>
            <a:r>
              <a:rPr lang="en-US" dirty="0" err="1"/>
              <a:t>writeln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3509" y="1802674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navigator:{}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4423" y="1817523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history:{}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0335" y="3224739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location:{}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58539" y="4206240"/>
            <a:ext cx="1907179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alert(“Hello”);</a:t>
            </a:r>
          </a:p>
          <a:p>
            <a:r>
              <a:rPr lang="en-US" dirty="0" err="1"/>
              <a:t>window.alert</a:t>
            </a:r>
            <a:r>
              <a:rPr lang="en-US" dirty="0"/>
              <a:t>(“”);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9695" y="4206240"/>
            <a:ext cx="2845527" cy="23083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Script scope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=“</a:t>
            </a:r>
            <a:r>
              <a:rPr lang="en-US" dirty="0" err="1"/>
              <a:t>ali</a:t>
            </a:r>
            <a:r>
              <a:rPr lang="en-US" dirty="0"/>
              <a:t>”;</a:t>
            </a:r>
          </a:p>
          <a:p>
            <a:r>
              <a:rPr lang="en-US" dirty="0"/>
              <a:t>function </a:t>
            </a:r>
            <a:r>
              <a:rPr lang="en-US" dirty="0" err="1"/>
              <a:t>myfun</a:t>
            </a:r>
            <a:r>
              <a:rPr lang="en-US" dirty="0"/>
              <a:t>(){</a:t>
            </a:r>
          </a:p>
          <a:p>
            <a:r>
              <a:rPr lang="en-US" dirty="0"/>
              <a:t>	this;//window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Window.myfun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1874" y="4529405"/>
            <a:ext cx="408867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window.</a:t>
            </a:r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1874" y="5259055"/>
            <a:ext cx="408867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4423" y="2377440"/>
            <a:ext cx="392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(prototype)</a:t>
            </a:r>
          </a:p>
          <a:p>
            <a:r>
              <a:rPr lang="en-US" dirty="0"/>
              <a:t>history ( objects)</a:t>
            </a:r>
          </a:p>
        </p:txBody>
      </p:sp>
    </p:spTree>
    <p:extLst>
      <p:ext uri="{BB962C8B-B14F-4D97-AF65-F5344CB8AC3E}">
        <p14:creationId xmlns:p14="http://schemas.microsoft.com/office/powerpoint/2010/main" val="234258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 Open (“</a:t>
            </a:r>
            <a:r>
              <a:rPr lang="en-US" dirty="0" err="1"/>
              <a:t>newwindowtobeOpened</a:t>
            </a:r>
            <a:r>
              <a:rPr lang="en-US" dirty="0"/>
              <a:t>”,””,”setting width”);//return reference to opened window</a:t>
            </a:r>
          </a:p>
          <a:p>
            <a:pPr>
              <a:buFontTx/>
              <a:buChar char="-"/>
            </a:pPr>
            <a:r>
              <a:rPr lang="en-US" dirty="0"/>
              <a:t>close()</a:t>
            </a:r>
          </a:p>
          <a:p>
            <a:pPr>
              <a:buFontTx/>
              <a:buChar char="-"/>
            </a:pPr>
            <a:r>
              <a:rPr lang="en-US" dirty="0"/>
              <a:t>Opener =&gt; </a:t>
            </a:r>
            <a:r>
              <a:rPr lang="en-US" dirty="0" err="1"/>
              <a:t>refere</a:t>
            </a:r>
            <a:r>
              <a:rPr lang="en-US" dirty="0"/>
              <a:t> to parent window</a:t>
            </a:r>
          </a:p>
          <a:p>
            <a:pPr>
              <a:buFontTx/>
              <a:buChar char="-"/>
            </a:pPr>
            <a:r>
              <a:rPr lang="en-US" dirty="0" err="1"/>
              <a:t>moveTo</a:t>
            </a:r>
            <a:r>
              <a:rPr lang="en-US" dirty="0"/>
              <a:t> : x=50,y=100</a:t>
            </a:r>
          </a:p>
          <a:p>
            <a:pPr>
              <a:buFontTx/>
              <a:buChar char="-"/>
            </a:pPr>
            <a:r>
              <a:rPr lang="en-US" dirty="0" err="1"/>
              <a:t>moveBY:x</a:t>
            </a:r>
            <a:r>
              <a:rPr lang="en-US" dirty="0"/>
              <a:t>=10,y=20</a:t>
            </a:r>
          </a:p>
          <a:p>
            <a:pPr>
              <a:buFontTx/>
              <a:buChar char="-"/>
            </a:pPr>
            <a:r>
              <a:rPr lang="en-US" dirty="0" err="1"/>
              <a:t>scrollTo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scrollBy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resizeTo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resizeBY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Timers : </a:t>
            </a:r>
            <a:r>
              <a:rPr lang="en-US" dirty="0" err="1"/>
              <a:t>setInterval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setTimeOut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clearInterval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celarTimeout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3338" y="4153988"/>
            <a:ext cx="160673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X=40,y=70</a:t>
            </a:r>
          </a:p>
        </p:txBody>
      </p:sp>
    </p:spTree>
    <p:extLst>
      <p:ext uri="{BB962C8B-B14F-4D97-AF65-F5344CB8AC3E}">
        <p14:creationId xmlns:p14="http://schemas.microsoft.com/office/powerpoint/2010/main" val="6179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Timers : </a:t>
            </a:r>
            <a:br>
              <a:rPr lang="en-US" dirty="0"/>
            </a:b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Run function </a:t>
            </a:r>
            <a:r>
              <a:rPr lang="en-US" b="1" dirty="0"/>
              <a:t>one</a:t>
            </a:r>
            <a:r>
              <a:rPr lang="en-US" dirty="0"/>
              <a:t> time after time</a:t>
            </a:r>
          </a:p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Run function every </a:t>
            </a:r>
            <a:r>
              <a:rPr lang="en-US" dirty="0" err="1"/>
              <a:t>timevalue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9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Show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1680" y="1541417"/>
            <a:ext cx="9222378" cy="3043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8457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3977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9497" y="5003709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7976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, location 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r>
              <a:rPr lang="en-US" dirty="0"/>
              <a:t>PWA : Progressive Web Applications</a:t>
            </a:r>
          </a:p>
          <a:p>
            <a:endParaRPr lang="en-US" dirty="0"/>
          </a:p>
          <a:p>
            <a:r>
              <a:rPr lang="en-US" dirty="0"/>
              <a:t>Location :replace(</a:t>
            </a:r>
            <a:r>
              <a:rPr lang="en-US" dirty="0" err="1"/>
              <a:t>url</a:t>
            </a:r>
            <a:r>
              <a:rPr lang="en-US" dirty="0"/>
              <a:t>) =&gt; not saved in history</a:t>
            </a:r>
          </a:p>
          <a:p>
            <a:pPr lvl="3"/>
            <a:r>
              <a:rPr lang="en-US" dirty="0"/>
              <a:t>:assign (URL) =&gt; save in history you can back to </a:t>
            </a:r>
            <a:r>
              <a:rPr lang="en-US" dirty="0" err="1"/>
              <a:t>prev</a:t>
            </a:r>
            <a:r>
              <a:rPr lang="en-US" dirty="0"/>
              <a:t> step 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10297"/>
            <a:ext cx="105156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history.length</a:t>
            </a:r>
            <a:endParaRPr lang="en-US" dirty="0"/>
          </a:p>
          <a:p>
            <a:r>
              <a:rPr lang="en-US" dirty="0" err="1"/>
              <a:t>History.forwad</a:t>
            </a:r>
            <a:r>
              <a:rPr lang="en-US" dirty="0"/>
              <a:t>()</a:t>
            </a:r>
          </a:p>
          <a:p>
            <a:r>
              <a:rPr lang="en-US" dirty="0" err="1"/>
              <a:t>History.back</a:t>
            </a:r>
            <a:r>
              <a:rPr lang="en-US" dirty="0"/>
              <a:t>()</a:t>
            </a:r>
          </a:p>
          <a:p>
            <a:r>
              <a:rPr lang="en-US" dirty="0" err="1"/>
              <a:t>History.go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5434149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demopage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48149" y="5930537"/>
            <a:ext cx="23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0903" y="5421086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42863" y="5355772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25543" y="5880463"/>
            <a:ext cx="1345474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3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09401"/>
              </p:ext>
            </p:extLst>
          </p:nvPr>
        </p:nvGraphicFramePr>
        <p:xfrm>
          <a:off x="7785462" y="1999826"/>
          <a:ext cx="21263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2">
                  <a:extLst>
                    <a:ext uri="{9D8B030D-6E8A-4147-A177-3AD203B41FA5}">
                      <a16:colId xmlns:a16="http://schemas.microsoft.com/office/drawing/2014/main" val="226935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8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0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1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17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2690949"/>
            <a:ext cx="410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Repeating at :2,3,4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43" y="4224866"/>
            <a:ext cx="5786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=[1,2,3,4];</a:t>
            </a:r>
          </a:p>
          <a:p>
            <a:r>
              <a:rPr lang="en-US" dirty="0" err="1"/>
              <a:t>Var</a:t>
            </a:r>
            <a:r>
              <a:rPr lang="en-US" dirty="0"/>
              <a:t> arr2=[300,440,500];</a:t>
            </a:r>
          </a:p>
          <a:p>
            <a:r>
              <a:rPr lang="en-US" dirty="0" err="1"/>
              <a:t>arr</a:t>
            </a:r>
            <a:r>
              <a:rPr lang="en-US" dirty="0"/>
              <a:t>=arr2;// identity</a:t>
            </a:r>
          </a:p>
          <a:p>
            <a:r>
              <a:rPr lang="en-US" dirty="0" err="1"/>
              <a:t>Arr</a:t>
            </a:r>
            <a:r>
              <a:rPr lang="en-US" dirty="0"/>
              <a:t>[0]=-100;</a:t>
            </a:r>
          </a:p>
          <a:p>
            <a:r>
              <a:rPr lang="en-US" dirty="0"/>
              <a:t>Arr2[0]</a:t>
            </a:r>
          </a:p>
          <a:p>
            <a:endParaRPr lang="en-US" dirty="0"/>
          </a:p>
          <a:p>
            <a:r>
              <a:rPr lang="en-US" dirty="0"/>
              <a:t>- arr2=arr1.slice();</a:t>
            </a:r>
          </a:p>
          <a:p>
            <a:r>
              <a:rPr lang="en-US" dirty="0"/>
              <a:t>arr2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=[10,20,30,40];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7211" y="1690688"/>
            <a:ext cx="6439989" cy="64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7840" y="180825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3942" y="180825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0044" y="1808254"/>
            <a:ext cx="133459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6146" y="1808254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3886" y="1332411"/>
            <a:ext cx="7053943" cy="374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703" y="2657974"/>
            <a:ext cx="2338251" cy="325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703" y="3879669"/>
            <a:ext cx="233825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736355" y="3975854"/>
            <a:ext cx="736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myarr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2899954" y="2014469"/>
            <a:ext cx="2455817" cy="21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39096" y="233825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3779" y="233825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28462" y="234757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75025" y="234757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4985" y="3226915"/>
            <a:ext cx="4356462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indexer [</a:t>
            </a:r>
            <a:r>
              <a:rPr lang="en-US" dirty="0" err="1"/>
              <a:t>indexvalue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</a:t>
            </a:r>
          </a:p>
          <a:p>
            <a:r>
              <a:rPr lang="en-US" dirty="0" err="1"/>
              <a:t>myarr</a:t>
            </a:r>
            <a:r>
              <a:rPr lang="en-US" dirty="0"/>
              <a:t>[0]=100;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Myarr</a:t>
            </a:r>
            <a:r>
              <a:rPr lang="en-US" dirty="0"/>
              <a:t>[0] =&gt; 100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Myarr</a:t>
            </a:r>
            <a:r>
              <a:rPr lang="en-US" dirty="0"/>
              <a:t>[4]=200; // add ( not recommended )</a:t>
            </a:r>
          </a:p>
          <a:p>
            <a:r>
              <a:rPr lang="en-US" dirty="0" err="1"/>
              <a:t>Myarr</a:t>
            </a:r>
            <a:r>
              <a:rPr lang="en-US" dirty="0"/>
              <a:t>[20]=1000; add holes within array object with value undefined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[2] // length =&gt; old length : just replace for value at index 2 with </a:t>
            </a:r>
            <a:r>
              <a:rPr lang="en-US" b="1" dirty="0"/>
              <a:t>undefined</a:t>
            </a:r>
            <a:r>
              <a:rPr lang="en-US" dirty="0"/>
              <a:t> </a:t>
            </a:r>
          </a:p>
          <a:p>
            <a:r>
              <a:rPr lang="en-US" dirty="0"/>
              <a:t>( not recommend totally 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40736" y="181478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50138" y="2366213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209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Properties </a:t>
            </a:r>
          </a:p>
          <a:p>
            <a:pPr marL="0" indent="0">
              <a:buNone/>
            </a:pPr>
            <a:r>
              <a:rPr lang="en-US" dirty="0"/>
              <a:t>	- length : </a:t>
            </a:r>
            <a:r>
              <a:rPr lang="en-US" b="1" dirty="0"/>
              <a:t>dense array </a:t>
            </a:r>
            <a:r>
              <a:rPr lang="en-US" dirty="0"/>
              <a:t>: key numbers</a:t>
            </a:r>
          </a:p>
          <a:p>
            <a:pPr>
              <a:buFontTx/>
              <a:buChar char="-"/>
            </a:pPr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30759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=[100,200,300,400];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067594" cy="43513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Key   : value</a:t>
            </a:r>
          </a:p>
          <a:p>
            <a:pPr marL="0" indent="0">
              <a:buNone/>
            </a:pPr>
            <a:r>
              <a:rPr lang="en-US" dirty="0"/>
              <a:t>0       : 100</a:t>
            </a:r>
          </a:p>
          <a:p>
            <a:pPr marL="0" indent="0">
              <a:buNone/>
            </a:pPr>
            <a:r>
              <a:rPr lang="en-US" dirty="0"/>
              <a:t>1       : 200</a:t>
            </a:r>
          </a:p>
          <a:p>
            <a:pPr marL="0" indent="0">
              <a:buNone/>
            </a:pPr>
            <a:r>
              <a:rPr lang="en-US" dirty="0"/>
              <a:t>2       : 300</a:t>
            </a:r>
          </a:p>
          <a:p>
            <a:pPr marL="0" indent="0">
              <a:buNone/>
            </a:pPr>
            <a:r>
              <a:rPr lang="en-US" dirty="0"/>
              <a:t>3       : 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2709" y="1371600"/>
            <a:ext cx="6849291" cy="3693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Literal object:</a:t>
            </a:r>
          </a:p>
          <a:p>
            <a:r>
              <a:rPr lang="en-US" dirty="0" err="1"/>
              <a:t>var</a:t>
            </a:r>
            <a:r>
              <a:rPr lang="en-US" dirty="0"/>
              <a:t> person={</a:t>
            </a:r>
          </a:p>
          <a:p>
            <a:r>
              <a:rPr lang="en-US" dirty="0"/>
              <a:t>	ID:10000,</a:t>
            </a:r>
          </a:p>
          <a:p>
            <a:r>
              <a:rPr lang="en-US" dirty="0"/>
              <a:t>	</a:t>
            </a:r>
            <a:r>
              <a:rPr lang="en-US" dirty="0" err="1"/>
              <a:t>Name:”Nasr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Person.ID : // notation . //get</a:t>
            </a:r>
          </a:p>
          <a:p>
            <a:r>
              <a:rPr lang="en-US" dirty="0"/>
              <a:t>Person.ID=20000;//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=&gt; indexer ||||   available with associative arrays </a:t>
            </a:r>
          </a:p>
          <a:p>
            <a:r>
              <a:rPr lang="en-US" dirty="0"/>
              <a:t>Person[“ID”] ;// get</a:t>
            </a:r>
          </a:p>
          <a:p>
            <a:r>
              <a:rPr lang="en-US" dirty="0"/>
              <a:t>Person[“ID”]=5000;</a:t>
            </a:r>
          </a:p>
        </p:txBody>
      </p:sp>
    </p:spTree>
    <p:extLst>
      <p:ext uri="{BB962C8B-B14F-4D97-AF65-F5344CB8AC3E}">
        <p14:creationId xmlns:p14="http://schemas.microsoft.com/office/powerpoint/2010/main" val="33371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Arrays: special type of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=[];// array object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[“ID”]=10;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[“Name”]=“Nasr”;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[0]=100;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8532" y="1690688"/>
            <a:ext cx="3067594" cy="4351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  :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       :100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       :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Name       : Nasr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length:1</a:t>
            </a:r>
          </a:p>
        </p:txBody>
      </p:sp>
    </p:spTree>
    <p:extLst>
      <p:ext uri="{BB962C8B-B14F-4D97-AF65-F5344CB8AC3E}">
        <p14:creationId xmlns:p14="http://schemas.microsoft.com/office/powerpoint/2010/main" val="35100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1786437"/>
            <a:ext cx="5418909" cy="4351338"/>
          </a:xfrm>
          <a:solidFill>
            <a:srgbClr val="FFC000"/>
          </a:solidFill>
        </p:spPr>
        <p:txBody>
          <a:bodyPr>
            <a:normAutofit fontScale="40000" lnSpcReduction="20000"/>
          </a:bodyPr>
          <a:lstStyle/>
          <a:p>
            <a:pPr>
              <a:buFontTx/>
              <a:buChar char="-"/>
            </a:pPr>
            <a:r>
              <a:rPr lang="en-US" dirty="0"/>
              <a:t>Length</a:t>
            </a:r>
          </a:p>
          <a:p>
            <a:pPr>
              <a:buFontTx/>
              <a:buChar char="-"/>
            </a:pPr>
            <a:r>
              <a:rPr lang="en-US" dirty="0"/>
              <a:t>Methods </a:t>
            </a:r>
          </a:p>
          <a:p>
            <a:pPr>
              <a:buFontTx/>
              <a:buChar char="-"/>
            </a:pPr>
            <a:r>
              <a:rPr lang="en-US" dirty="0"/>
              <a:t>For adding new items ( append , prepend , insert )</a:t>
            </a:r>
          </a:p>
          <a:p>
            <a:pPr marL="0" indent="0">
              <a:buNone/>
            </a:pPr>
            <a:r>
              <a:rPr lang="en-US" dirty="0"/>
              <a:t>Push , </a:t>
            </a:r>
            <a:r>
              <a:rPr lang="en-US" dirty="0" err="1"/>
              <a:t>unshift</a:t>
            </a:r>
            <a:r>
              <a:rPr lang="en-US" dirty="0"/>
              <a:t> , splice </a:t>
            </a:r>
          </a:p>
          <a:p>
            <a:pPr>
              <a:buFontTx/>
              <a:buChar char="-"/>
            </a:pPr>
            <a:r>
              <a:rPr lang="en-US" dirty="0"/>
              <a:t>For looping : </a:t>
            </a:r>
            <a:r>
              <a:rPr lang="en-US" dirty="0" err="1"/>
              <a:t>forEach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For removing ( from end , from start , in between )</a:t>
            </a:r>
          </a:p>
          <a:p>
            <a:pPr>
              <a:buFontTx/>
              <a:buChar char="-"/>
            </a:pPr>
            <a:r>
              <a:rPr lang="en-US" dirty="0"/>
              <a:t>Pop , shift , splice</a:t>
            </a:r>
          </a:p>
          <a:p>
            <a:pPr>
              <a:buFontTx/>
              <a:buChar char="-"/>
            </a:pPr>
            <a:r>
              <a:rPr lang="en-US" dirty="0"/>
              <a:t>Manipulation :  </a:t>
            </a:r>
          </a:p>
          <a:p>
            <a:pPr>
              <a:buFontTx/>
              <a:buChar char="-"/>
            </a:pPr>
            <a:r>
              <a:rPr lang="en-US" dirty="0"/>
              <a:t>Filter </a:t>
            </a:r>
          </a:p>
          <a:p>
            <a:pPr>
              <a:buFontTx/>
              <a:buChar char="-"/>
            </a:pPr>
            <a:r>
              <a:rPr lang="en-US" dirty="0"/>
              <a:t>Sort </a:t>
            </a:r>
          </a:p>
          <a:p>
            <a:pPr>
              <a:buFontTx/>
              <a:buChar char="-"/>
            </a:pPr>
            <a:r>
              <a:rPr lang="en-US" dirty="0"/>
              <a:t>reverse()</a:t>
            </a:r>
          </a:p>
          <a:p>
            <a:pPr>
              <a:buFontTx/>
              <a:buChar char="-"/>
            </a:pPr>
            <a:r>
              <a:rPr lang="en-US" dirty="0"/>
              <a:t>Map </a:t>
            </a:r>
          </a:p>
          <a:p>
            <a:pPr>
              <a:buFontTx/>
              <a:buChar char="-"/>
            </a:pPr>
            <a:r>
              <a:rPr lang="en-US" dirty="0"/>
              <a:t>Slice</a:t>
            </a:r>
          </a:p>
          <a:p>
            <a:pPr>
              <a:buFontTx/>
              <a:buChar char="-"/>
            </a:pPr>
            <a:r>
              <a:rPr lang="en-US" dirty="0"/>
              <a:t>Some</a:t>
            </a:r>
          </a:p>
          <a:p>
            <a:pPr>
              <a:buFontTx/>
              <a:buChar char="-"/>
            </a:pPr>
            <a:r>
              <a:rPr lang="en-US" dirty="0"/>
              <a:t>Every</a:t>
            </a:r>
          </a:p>
          <a:p>
            <a:pPr>
              <a:buFontTx/>
              <a:buChar char="-"/>
            </a:pPr>
            <a:r>
              <a:rPr lang="en-US" dirty="0"/>
              <a:t>join</a:t>
            </a:r>
          </a:p>
          <a:p>
            <a:pPr>
              <a:buFontTx/>
              <a:buChar char="-"/>
            </a:pPr>
            <a:r>
              <a:rPr lang="en-US" dirty="0"/>
              <a:t>……….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8891" y="1554480"/>
            <a:ext cx="492469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1-Method Update Original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2-Method Return New Array Object and not update original object</a:t>
            </a:r>
          </a:p>
        </p:txBody>
      </p:sp>
    </p:spTree>
    <p:extLst>
      <p:ext uri="{BB962C8B-B14F-4D97-AF65-F5344CB8AC3E}">
        <p14:creationId xmlns:p14="http://schemas.microsoft.com/office/powerpoint/2010/main" val="6273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 : you can use it in insertion or removing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Arrayobject.splice</a:t>
            </a:r>
            <a:r>
              <a:rPr lang="en-US" dirty="0"/>
              <a:t>(targetindex,0,value Which will be added) :zero indicate : 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Arrayobject.splice</a:t>
            </a:r>
            <a:r>
              <a:rPr lang="en-US" dirty="0"/>
              <a:t>(targetindex,2) : removing </a:t>
            </a:r>
          </a:p>
        </p:txBody>
      </p:sp>
    </p:spTree>
    <p:extLst>
      <p:ext uri="{BB962C8B-B14F-4D97-AF65-F5344CB8AC3E}">
        <p14:creationId xmlns:p14="http://schemas.microsoft.com/office/powerpoint/2010/main" val="26433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To sort you have to compare :</a:t>
            </a:r>
          </a:p>
          <a:p>
            <a:pPr marL="0" indent="0">
              <a:buNone/>
            </a:pPr>
            <a:r>
              <a:rPr lang="en-US" dirty="0"/>
              <a:t>A : B</a:t>
            </a:r>
          </a:p>
          <a:p>
            <a:pPr marL="0" indent="0">
              <a:buNone/>
            </a:pPr>
            <a:r>
              <a:rPr lang="en-US" dirty="0"/>
              <a:t>1- A &gt; B : positive</a:t>
            </a:r>
          </a:p>
          <a:p>
            <a:pPr marL="0" indent="0">
              <a:buNone/>
            </a:pPr>
            <a:r>
              <a:rPr lang="en-US" dirty="0"/>
              <a:t>2- A &lt; B : negative</a:t>
            </a:r>
          </a:p>
          <a:p>
            <a:pPr marL="0" indent="0">
              <a:buNone/>
            </a:pPr>
            <a:r>
              <a:rPr lang="en-US" dirty="0"/>
              <a:t>3- A == B : zero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14" y="365125"/>
            <a:ext cx="6170023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mycopare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r>
              <a:rPr lang="en-US" dirty="0"/>
              <a:t>	if(a&gt;b) return 1;</a:t>
            </a:r>
          </a:p>
          <a:p>
            <a:r>
              <a:rPr lang="en-US" dirty="0"/>
              <a:t>	else if(a&lt;b) return -1;</a:t>
            </a:r>
          </a:p>
          <a:p>
            <a:r>
              <a:rPr lang="en-US" dirty="0"/>
              <a:t>	else return 0;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464731" y="1972491"/>
            <a:ext cx="809898" cy="13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7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1275</Words>
  <Application>Microsoft Office PowerPoint</Application>
  <PresentationFormat>Widescreen</PresentationFormat>
  <Paragraphs>312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JSd02</vt:lpstr>
      <vt:lpstr>Arrays :</vt:lpstr>
      <vt:lpstr>var myarr=[10,20,30,40];</vt:lpstr>
      <vt:lpstr>Methods with array object</vt:lpstr>
      <vt:lpstr>Var myarr=[100,200,300,400];</vt:lpstr>
      <vt:lpstr>Associative Arrays: special type of object</vt:lpstr>
      <vt:lpstr>Dense Arrays</vt:lpstr>
      <vt:lpstr>Splice : you can use it in insertion or removing </vt:lpstr>
      <vt:lpstr>sorting</vt:lpstr>
      <vt:lpstr>Filter Call Back Function (elemenetvalue , index , traversed Object)</vt:lpstr>
      <vt:lpstr>Arrays : Collection of Data</vt:lpstr>
      <vt:lpstr>Date , Boolean , Math</vt:lpstr>
      <vt:lpstr>Date Object</vt:lpstr>
      <vt:lpstr>Boolean :  true | false</vt:lpstr>
      <vt:lpstr>Math</vt:lpstr>
      <vt:lpstr>Functions : Function Statements </vt:lpstr>
      <vt:lpstr>In js function is first class object</vt:lpstr>
      <vt:lpstr>Function statement</vt:lpstr>
      <vt:lpstr>Function Statement And Expression</vt:lpstr>
      <vt:lpstr>Function Expression : name is optional</vt:lpstr>
      <vt:lpstr>BOM : browser Object Model</vt:lpstr>
      <vt:lpstr>PowerPoint Presentation</vt:lpstr>
      <vt:lpstr>window object</vt:lpstr>
      <vt:lpstr>Timers :  SetTimeOut(function,timeinms); SetInterval(Function,timeinms) </vt:lpstr>
      <vt:lpstr>Slide Show</vt:lpstr>
      <vt:lpstr>Navigator , location ,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JSd02</dc:title>
  <dc:creator>NasrKassem</dc:creator>
  <cp:lastModifiedBy>Nasr Abdel Aziz</cp:lastModifiedBy>
  <cp:revision>28</cp:revision>
  <dcterms:created xsi:type="dcterms:W3CDTF">2022-01-06T07:09:27Z</dcterms:created>
  <dcterms:modified xsi:type="dcterms:W3CDTF">2024-09-04T08:43:10Z</dcterms:modified>
</cp:coreProperties>
</file>