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7" r:id="rId6"/>
    <p:sldId id="258" r:id="rId7"/>
    <p:sldId id="259" r:id="rId8"/>
    <p:sldId id="261" r:id="rId9"/>
    <p:sldId id="262" r:id="rId10"/>
    <p:sldId id="260" r:id="rId11"/>
    <p:sldId id="263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5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4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8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8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7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4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8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0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7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3DE61-C054-45C1-9440-6A56A12ADD9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3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ESD03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Async</a:t>
            </a:r>
            <a:r>
              <a:rPr lang="en-US" dirty="0" smtClean="0"/>
              <a:t> Code</a:t>
            </a:r>
          </a:p>
          <a:p>
            <a:pPr algn="l"/>
            <a:r>
              <a:rPr lang="en-US" dirty="0" smtClean="0"/>
              <a:t>- ES5 : callbacks =&gt; callback hell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ES6 : Promises</a:t>
            </a:r>
          </a:p>
          <a:p>
            <a:pPr marL="342900" indent="-342900" algn="l">
              <a:buFontTx/>
              <a:buChar char="-"/>
            </a:pPr>
            <a:r>
              <a:rPr lang="en-US" dirty="0" err="1" smtClean="0"/>
              <a:t>EsNext</a:t>
            </a:r>
            <a:r>
              <a:rPr lang="en-US" dirty="0" smtClean="0"/>
              <a:t> : </a:t>
            </a:r>
            <a:r>
              <a:rPr lang="en-US" dirty="0" err="1" smtClean="0"/>
              <a:t>Async</a:t>
            </a:r>
            <a:r>
              <a:rPr lang="en-US" dirty="0" smtClean="0"/>
              <a:t> And Await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8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654040" cy="4351338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        console.log("Script Start");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setTimeOut</a:t>
            </a:r>
            <a:r>
              <a:rPr lang="en-US" dirty="0" smtClean="0"/>
              <a:t>(function </a:t>
            </a:r>
            <a:r>
              <a:rPr lang="en-US" dirty="0" err="1" smtClean="0"/>
              <a:t>myfun</a:t>
            </a:r>
            <a:r>
              <a:rPr lang="en-US" dirty="0" smtClean="0"/>
              <a:t>(){console.log(“Hello”)},4000);</a:t>
            </a:r>
          </a:p>
          <a:p>
            <a:pPr marL="0" indent="0">
              <a:buNone/>
            </a:pPr>
            <a:r>
              <a:rPr lang="en-US" dirty="0" err="1" smtClean="0"/>
              <a:t>fetchApi</a:t>
            </a:r>
            <a:r>
              <a:rPr lang="en-US" dirty="0" smtClean="0"/>
              <a:t> =&gt; myfun2</a:t>
            </a:r>
          </a:p>
          <a:p>
            <a:pPr marL="0" indent="0">
              <a:buNone/>
            </a:pPr>
            <a:r>
              <a:rPr lang="en-US" dirty="0" smtClean="0"/>
              <a:t>// for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console.log</a:t>
            </a:r>
            <a:r>
              <a:rPr lang="en-US" dirty="0"/>
              <a:t>("Script End");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94914" y="-241663"/>
            <a:ext cx="4480560" cy="314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</a:t>
            </a:r>
            <a:r>
              <a:rPr lang="en-US" dirty="0" err="1" smtClean="0"/>
              <a:t>Api’s</a:t>
            </a:r>
            <a:endParaRPr lang="en-US" dirty="0" smtClean="0"/>
          </a:p>
          <a:p>
            <a:r>
              <a:rPr lang="en-US" dirty="0" err="1" smtClean="0"/>
              <a:t>setTimeOut</a:t>
            </a:r>
            <a:endParaRPr lang="en-US" dirty="0" smtClean="0"/>
          </a:p>
          <a:p>
            <a:r>
              <a:rPr lang="en-US" dirty="0" smtClean="0"/>
              <a:t>DOM</a:t>
            </a:r>
          </a:p>
          <a:p>
            <a:r>
              <a:rPr lang="en-US" dirty="0" smtClean="0"/>
              <a:t>Console.</a:t>
            </a:r>
          </a:p>
          <a:p>
            <a:r>
              <a:rPr lang="en-US" dirty="0" err="1" smtClean="0"/>
              <a:t>localStorage</a:t>
            </a:r>
            <a:endParaRPr lang="en-US" dirty="0" smtClean="0"/>
          </a:p>
          <a:p>
            <a:r>
              <a:rPr lang="en-US" dirty="0" smtClean="0"/>
              <a:t>Fetch</a:t>
            </a:r>
          </a:p>
          <a:p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84572" y="4636291"/>
            <a:ext cx="5172891" cy="77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queue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71657" y="4720688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myfun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67004" y="3146796"/>
            <a:ext cx="1245328" cy="1017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8835" y="88301"/>
            <a:ext cx="1384663" cy="4075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011989" y="2090057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myfun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436429" y="3604436"/>
            <a:ext cx="5172891" cy="77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 task queue : promises or mutation observers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48504" y="2126106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myfun2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66909" y="3737964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myfun2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119360" y="3676793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771811" y="3655354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4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10966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Js</a:t>
            </a:r>
            <a:r>
              <a:rPr lang="en-US" b="1" dirty="0" smtClean="0"/>
              <a:t> Engine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: </a:t>
            </a:r>
            <a:r>
              <a:rPr lang="en-US" dirty="0" err="1" smtClean="0"/>
              <a:t>var</a:t>
            </a:r>
            <a:r>
              <a:rPr lang="en-US" dirty="0" smtClean="0"/>
              <a:t> x=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15291" y="1685109"/>
            <a:ext cx="13063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0263" y="3122023"/>
            <a:ext cx="2468880" cy="6139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1577" y="2220686"/>
            <a:ext cx="4480560" cy="666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tokens : check syntax 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939143" y="3429000"/>
            <a:ext cx="1946366" cy="30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1268" y="3429000"/>
            <a:ext cx="35269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AST :  Abstract Syntax Tree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2939143" y="3798332"/>
            <a:ext cx="4075611" cy="99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201" y="4487092"/>
            <a:ext cx="2468880" cy="6139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1076" y="5852161"/>
            <a:ext cx="2468880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byteCode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515291" y="5101046"/>
            <a:ext cx="13063" cy="75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02674" y="6466115"/>
            <a:ext cx="26126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4360" y="6858000"/>
            <a:ext cx="2468880" cy="6139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90857" y="966016"/>
            <a:ext cx="4036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I = 0 ; I &lt; 100;i++)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45873" y="5189526"/>
            <a:ext cx="2468880" cy="6139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: </a:t>
            </a:r>
            <a:r>
              <a:rPr lang="en-US" dirty="0" err="1" smtClean="0"/>
              <a:t>optimaztion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265714" y="5662748"/>
            <a:ext cx="1432561" cy="119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562011" y="2570951"/>
            <a:ext cx="2508069" cy="2530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V8 Engine :</a:t>
            </a:r>
          </a:p>
          <a:p>
            <a:pPr algn="ctr"/>
            <a:r>
              <a:rPr lang="en-US" dirty="0" smtClean="0"/>
              <a:t>Compiler : </a:t>
            </a:r>
          </a:p>
          <a:p>
            <a:pPr algn="ctr"/>
            <a:r>
              <a:rPr lang="en-US" dirty="0" smtClean="0"/>
              <a:t>Turbo fan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5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ES5 : 1- Callbacks =&gt; callback hell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8720" y="1690688"/>
            <a:ext cx="3383280" cy="438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Nasr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21234" y="1677625"/>
            <a:ext cx="4876799" cy="4385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getStudents</a:t>
            </a:r>
            <a:r>
              <a:rPr lang="en-US" dirty="0" smtClean="0"/>
              <a:t>()=&gt; return array of students objects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88720" y="2796972"/>
            <a:ext cx="3383280" cy="438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AbdAlrhman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21234" y="2628994"/>
            <a:ext cx="5386252" cy="59347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displayStudents</a:t>
            </a:r>
            <a:r>
              <a:rPr lang="en-US" dirty="0" smtClean="0"/>
              <a:t>()=&gt; display array of students objects  return array of </a:t>
            </a:r>
            <a:r>
              <a:rPr lang="en-US" dirty="0" err="1" smtClean="0"/>
              <a:t>deparatments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88720" y="3925323"/>
            <a:ext cx="3383280" cy="438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21234" y="3618411"/>
            <a:ext cx="5386252" cy="73240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displayDepartments</a:t>
            </a:r>
            <a:r>
              <a:rPr lang="en-US" dirty="0" smtClean="0"/>
              <a:t>()=&gt; display array of departments objects  return array of </a:t>
            </a:r>
            <a:r>
              <a:rPr lang="en-US" dirty="0" err="1" smtClean="0"/>
              <a:t>deptmanagers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88720" y="5053674"/>
            <a:ext cx="3383280" cy="438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mariam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21234" y="4746762"/>
            <a:ext cx="5386252" cy="68104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displayManagers</a:t>
            </a:r>
            <a:r>
              <a:rPr lang="en-US" dirty="0" smtClean="0"/>
              <a:t>()=&gt; display array of </a:t>
            </a:r>
            <a:r>
              <a:rPr lang="en-US" dirty="0" err="1" smtClean="0"/>
              <a:t>Managersobjects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880360" y="4489498"/>
            <a:ext cx="0" cy="49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80360" y="3412512"/>
            <a:ext cx="0" cy="49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880360" y="2129246"/>
            <a:ext cx="0" cy="49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33303" y="5852160"/>
            <a:ext cx="2155371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Omar : 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5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Promise((</a:t>
            </a:r>
            <a:r>
              <a:rPr lang="en-US" dirty="0" err="1" smtClean="0"/>
              <a:t>resolve,reject</a:t>
            </a:r>
            <a:r>
              <a:rPr lang="en-US" dirty="0" smtClean="0"/>
              <a:t>)=&gt;{});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Status of promise object</a:t>
            </a:r>
          </a:p>
          <a:p>
            <a:pPr marL="0" indent="0">
              <a:buNone/>
            </a:pPr>
            <a:r>
              <a:rPr lang="en-US" dirty="0" smtClean="0"/>
              <a:t>1- pending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2- fulfilled ( resolved)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3- reject ( rejected 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911634" y="169817"/>
            <a:ext cx="248195" cy="6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98370" y="-39189"/>
            <a:ext cx="1685109" cy="3651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fulfilled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901540" y="209006"/>
            <a:ext cx="248195" cy="6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88276" y="0"/>
            <a:ext cx="1685109" cy="3651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6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getNames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    return new Promise((resolve, reject) =&gt;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setTimeout</a:t>
            </a:r>
            <a:r>
              <a:rPr lang="en-US" dirty="0"/>
              <a:t>(() =&gt; {</a:t>
            </a:r>
          </a:p>
          <a:p>
            <a:pPr marL="0" indent="0">
              <a:buNone/>
            </a:pPr>
            <a:r>
              <a:rPr lang="en-US" dirty="0"/>
              <a:t>                let names = ["Ahmed", "Ali", "</a:t>
            </a:r>
            <a:r>
              <a:rPr lang="en-US" dirty="0" err="1"/>
              <a:t>Moustafa</a:t>
            </a:r>
            <a:r>
              <a:rPr lang="en-US" dirty="0"/>
              <a:t>"];</a:t>
            </a:r>
          </a:p>
          <a:p>
            <a:pPr marL="0" indent="0">
              <a:buNone/>
            </a:pPr>
            <a:r>
              <a:rPr lang="en-US" dirty="0"/>
              <a:t>                     resolve( names);</a:t>
            </a:r>
          </a:p>
          <a:p>
            <a:pPr marL="0" indent="0">
              <a:buNone/>
            </a:pPr>
            <a:r>
              <a:rPr lang="en-US" dirty="0"/>
              <a:t>                     //reject("Sorry , Server Is Busy Now !!!");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}, 4000);</a:t>
            </a:r>
          </a:p>
          <a:p>
            <a:pPr marL="0" indent="0">
              <a:buNone/>
            </a:pPr>
            <a:r>
              <a:rPr lang="en-US" dirty="0"/>
              <a:t>            });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getNames</a:t>
            </a:r>
            <a:r>
              <a:rPr lang="en-US" dirty="0" smtClean="0"/>
              <a:t>().then((r)=&gt;{console.log(r);})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.catch((m)=&gt;{console.log(m);})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7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Promise()</a:t>
            </a:r>
          </a:p>
          <a:p>
            <a:pPr marL="0" indent="0">
              <a:buNone/>
            </a:pP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 smtClean="0"/>
              <a:t>Catch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Any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Race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finally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77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Js</a:t>
            </a:r>
            <a:r>
              <a:rPr lang="en-US" dirty="0" smtClean="0"/>
              <a:t> runtime environment : Browser Environment   : client execution for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372" y="2377439"/>
            <a:ext cx="2649583" cy="287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Engine:</a:t>
            </a:r>
          </a:p>
          <a:p>
            <a:pPr algn="ctr"/>
            <a:r>
              <a:rPr lang="en-US" dirty="0" err="1" smtClean="0"/>
              <a:t>Js</a:t>
            </a:r>
            <a:r>
              <a:rPr lang="en-US" dirty="0" smtClean="0"/>
              <a:t> execution plus memory </a:t>
            </a:r>
            <a:r>
              <a:rPr lang="en-US" dirty="0" err="1" smtClean="0"/>
              <a:t>managemet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Interpreter</a:t>
            </a:r>
          </a:p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325563"/>
            <a:ext cx="12192000" cy="5532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75520" y="662781"/>
            <a:ext cx="2455817" cy="66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 </a:t>
            </a:r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59829" y="1802674"/>
            <a:ext cx="2873828" cy="215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</a:p>
          <a:p>
            <a:pPr algn="ctr"/>
            <a:r>
              <a:rPr lang="en-US" dirty="0" smtClean="0"/>
              <a:t>DOM</a:t>
            </a:r>
          </a:p>
          <a:p>
            <a:pPr algn="ctr"/>
            <a:r>
              <a:rPr lang="en-US" dirty="0" err="1" smtClean="0"/>
              <a:t>Xmlhttprequest</a:t>
            </a:r>
            <a:endParaRPr lang="en-US" dirty="0" smtClean="0"/>
          </a:p>
          <a:p>
            <a:pPr algn="ctr"/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95406" y="1449977"/>
            <a:ext cx="1763485" cy="28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</a:t>
            </a:r>
            <a:r>
              <a:rPr lang="en-US" dirty="0" err="1" smtClean="0"/>
              <a:t>Apis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59829" y="4963886"/>
            <a:ext cx="5943599" cy="705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25589" y="4620828"/>
            <a:ext cx="3905794" cy="2777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Back Queue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59829" y="6113417"/>
            <a:ext cx="5943599" cy="705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25589" y="5770359"/>
            <a:ext cx="3905794" cy="2777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Microtask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150327" y="5169467"/>
            <a:ext cx="1682930" cy="1201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 rot="6774254">
            <a:off x="3259363" y="4302211"/>
            <a:ext cx="496388" cy="92435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474209" y="4898571"/>
            <a:ext cx="803185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682036" y="6227558"/>
            <a:ext cx="803185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2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Js</a:t>
            </a:r>
            <a:r>
              <a:rPr lang="en-US" dirty="0" smtClean="0"/>
              <a:t> runtime environment : Browser Environment   : client execution for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372" y="2377439"/>
            <a:ext cx="2649583" cy="329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Engine:</a:t>
            </a:r>
          </a:p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325563"/>
            <a:ext cx="12192000" cy="5532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75520" y="662781"/>
            <a:ext cx="2455817" cy="66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 </a:t>
            </a:r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59829" y="1802674"/>
            <a:ext cx="2873828" cy="215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</a:p>
          <a:p>
            <a:pPr algn="ctr"/>
            <a:r>
              <a:rPr lang="en-US" dirty="0" smtClean="0"/>
              <a:t>DOM</a:t>
            </a:r>
          </a:p>
          <a:p>
            <a:pPr algn="ctr"/>
            <a:r>
              <a:rPr lang="en-US" dirty="0" err="1" smtClean="0"/>
              <a:t>Xmlhttprequest</a:t>
            </a:r>
            <a:endParaRPr lang="en-US" dirty="0" smtClean="0"/>
          </a:p>
          <a:p>
            <a:pPr algn="ctr"/>
            <a:r>
              <a:rPr lang="en-US" dirty="0" smtClean="0"/>
              <a:t>Promises</a:t>
            </a:r>
          </a:p>
          <a:p>
            <a:pPr algn="ctr"/>
            <a:r>
              <a:rPr lang="en-US" dirty="0" err="1" smtClean="0"/>
              <a:t>settimeout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95406" y="1449977"/>
            <a:ext cx="1763485" cy="28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</a:t>
            </a:r>
            <a:r>
              <a:rPr lang="en-US" dirty="0" err="1" smtClean="0"/>
              <a:t>Apis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59829" y="4963886"/>
            <a:ext cx="5943599" cy="705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25589" y="4620828"/>
            <a:ext cx="3905794" cy="2777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Back Queue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59829" y="6113417"/>
            <a:ext cx="5943599" cy="705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25589" y="5770359"/>
            <a:ext cx="3905794" cy="2777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Microtask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150327" y="5169467"/>
            <a:ext cx="1682930" cy="1201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 rot="6774254">
            <a:off x="3259363" y="4302211"/>
            <a:ext cx="496388" cy="92435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474209" y="4898571"/>
            <a:ext cx="803185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682036" y="6227558"/>
            <a:ext cx="803185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60" y="1902357"/>
            <a:ext cx="1763485" cy="28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stack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-326572" y="4759699"/>
            <a:ext cx="576944" cy="61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1045029" y="4963886"/>
            <a:ext cx="104502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Context of script tag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590110" y="1610533"/>
            <a:ext cx="5681062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&lt;script&gt;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"Script Start"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"Data Loaded"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 10;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500);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"Script End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&lt;/script&gt;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100047" y="3482788"/>
            <a:ext cx="2331336" cy="726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47412" y="3958046"/>
            <a:ext cx="15560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Count from  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208380" y="4086382"/>
            <a:ext cx="609600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"Data Loaded"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 10;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391522" y="4662419"/>
            <a:ext cx="1034143" cy="71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myfun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32688" y="4979723"/>
            <a:ext cx="1034143" cy="71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myfun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693792" y="6126304"/>
            <a:ext cx="1034143" cy="71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72375" y="6133364"/>
            <a:ext cx="1034143" cy="71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3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1- parsing (check tokens ) , AST (Abstract Syntax Tree) , 2- interpreter : </a:t>
            </a:r>
            <a:r>
              <a:rPr lang="en-US" dirty="0" err="1" smtClean="0"/>
              <a:t>byetcode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3- compiler (optimizer)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For(let </a:t>
            </a:r>
            <a:r>
              <a:rPr lang="en-US" dirty="0" err="1" smtClean="0"/>
              <a:t>i</a:t>
            </a:r>
            <a:r>
              <a:rPr lang="en-US" dirty="0" smtClean="0"/>
              <a:t>=0;i&lt;1000;i++)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sum(2,2);//4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05840" y="300446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Js</a:t>
            </a:r>
            <a:r>
              <a:rPr lang="en-US" dirty="0" smtClean="0"/>
              <a:t> engine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8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Sync And Single Thread Language</a:t>
            </a:r>
          </a:p>
          <a:p>
            <a:pPr>
              <a:buFontTx/>
              <a:buChar char="-"/>
            </a:pPr>
            <a:r>
              <a:rPr lang="en-US" dirty="0" smtClean="0"/>
              <a:t>Any </a:t>
            </a:r>
            <a:r>
              <a:rPr lang="en-US" dirty="0" err="1" smtClean="0"/>
              <a:t>javascript</a:t>
            </a:r>
            <a:r>
              <a:rPr lang="en-US" dirty="0" smtClean="0"/>
              <a:t> code to run : must run inside execution context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RunTime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446" y="1690687"/>
            <a:ext cx="11573691" cy="4945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63885" y="1321355"/>
            <a:ext cx="112340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2331" y="1972491"/>
            <a:ext cx="3762103" cy="3252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1154" y="3775166"/>
            <a:ext cx="1240972" cy="13454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Stack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82537" y="3797548"/>
            <a:ext cx="1240972" cy="13454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heap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96046" y="2980168"/>
            <a:ext cx="927463" cy="5355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40434" y="1972490"/>
            <a:ext cx="4480560" cy="314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</a:t>
            </a:r>
            <a:r>
              <a:rPr lang="en-US" dirty="0" err="1" smtClean="0"/>
              <a:t>Api’s</a:t>
            </a:r>
            <a:endParaRPr lang="en-US" dirty="0" smtClean="0"/>
          </a:p>
          <a:p>
            <a:r>
              <a:rPr lang="en-US" dirty="0" err="1" smtClean="0"/>
              <a:t>setTimeOut</a:t>
            </a:r>
            <a:endParaRPr lang="en-US" dirty="0" smtClean="0"/>
          </a:p>
          <a:p>
            <a:r>
              <a:rPr lang="en-US" dirty="0" smtClean="0"/>
              <a:t>DOM</a:t>
            </a:r>
          </a:p>
          <a:p>
            <a:r>
              <a:rPr lang="en-US" dirty="0" smtClean="0"/>
              <a:t>Console.</a:t>
            </a:r>
          </a:p>
          <a:p>
            <a:r>
              <a:rPr lang="en-US" dirty="0" err="1" smtClean="0"/>
              <a:t>localStorage</a:t>
            </a:r>
            <a:endParaRPr lang="en-US" dirty="0" smtClean="0"/>
          </a:p>
          <a:p>
            <a:r>
              <a:rPr lang="en-US" dirty="0" smtClean="0"/>
              <a:t>Fetch</a:t>
            </a:r>
          </a:p>
          <a:p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18067" y="1972489"/>
            <a:ext cx="112340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9303" y="5943599"/>
            <a:ext cx="5172891" cy="50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queue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54434" y="5324064"/>
            <a:ext cx="5172891" cy="50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Microtask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257695" y="5312840"/>
            <a:ext cx="1245328" cy="1017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2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43" y="1690688"/>
            <a:ext cx="4556760" cy="4351338"/>
          </a:xfrm>
          <a:solidFill>
            <a:schemeClr val="bg1">
              <a:lumMod val="8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 smtClean="0"/>
              <a:t>	console.log(“Script Start”);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x = 10;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function multiply(</a:t>
            </a:r>
            <a:r>
              <a:rPr lang="en-US" dirty="0" err="1" smtClean="0"/>
              <a:t>a,b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result=a*b;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result;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t1=</a:t>
            </a:r>
            <a:r>
              <a:rPr lang="en-US" dirty="0" err="1" smtClean="0"/>
              <a:t>multpli</a:t>
            </a:r>
            <a:r>
              <a:rPr lang="en-US" dirty="0" smtClean="0"/>
              <a:t>(2,3);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t2=</a:t>
            </a:r>
            <a:r>
              <a:rPr lang="en-US" dirty="0" err="1" smtClean="0"/>
              <a:t>multpli</a:t>
            </a:r>
            <a:r>
              <a:rPr lang="en-US" dirty="0" smtClean="0"/>
              <a:t>(4,5);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console.log(“script End”);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3668" y="1332412"/>
            <a:ext cx="1384663" cy="4075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0422" y="664103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CallStack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94960" y="4219303"/>
            <a:ext cx="1393371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GEC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6788331" y="4232366"/>
            <a:ext cx="1193075" cy="581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72116"/>
              </p:ext>
            </p:extLst>
          </p:nvPr>
        </p:nvGraphicFramePr>
        <p:xfrm>
          <a:off x="7981406" y="3281869"/>
          <a:ext cx="46111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594">
                  <a:extLst>
                    <a:ext uri="{9D8B030D-6E8A-4147-A177-3AD203B41FA5}">
                      <a16:colId xmlns:a16="http://schemas.microsoft.com/office/drawing/2014/main" xmlns="" val="3557109493"/>
                    </a:ext>
                  </a:extLst>
                </a:gridCol>
                <a:gridCol w="2305594">
                  <a:extLst>
                    <a:ext uri="{9D8B030D-6E8A-4147-A177-3AD203B41FA5}">
                      <a16:colId xmlns:a16="http://schemas.microsoft.com/office/drawing/2014/main" xmlns="" val="2105578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836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: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938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: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262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Multiple:function</a:t>
                      </a:r>
                      <a:r>
                        <a:rPr lang="en-US" dirty="0" smtClean="0"/>
                        <a:t>{….}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364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T1:6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83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T2:20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703063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294914" y="-241663"/>
            <a:ext cx="4480560" cy="314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</a:t>
            </a:r>
            <a:r>
              <a:rPr lang="en-US" dirty="0" err="1" smtClean="0"/>
              <a:t>Api’s</a:t>
            </a:r>
            <a:endParaRPr lang="en-US" dirty="0" smtClean="0"/>
          </a:p>
          <a:p>
            <a:r>
              <a:rPr lang="en-US" dirty="0" err="1" smtClean="0"/>
              <a:t>setTimeOut</a:t>
            </a:r>
            <a:endParaRPr lang="en-US" dirty="0" smtClean="0"/>
          </a:p>
          <a:p>
            <a:r>
              <a:rPr lang="en-US" dirty="0" smtClean="0"/>
              <a:t>DOM</a:t>
            </a:r>
          </a:p>
          <a:p>
            <a:r>
              <a:rPr lang="en-US" dirty="0" smtClean="0"/>
              <a:t>Console.</a:t>
            </a:r>
          </a:p>
          <a:p>
            <a:r>
              <a:rPr lang="en-US" dirty="0" err="1" smtClean="0"/>
              <a:t>localStorage</a:t>
            </a:r>
            <a:endParaRPr lang="en-US" dirty="0" smtClean="0"/>
          </a:p>
          <a:p>
            <a:r>
              <a:rPr lang="en-US" dirty="0" smtClean="0"/>
              <a:t>Fetch</a:t>
            </a:r>
          </a:p>
          <a:p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…..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0593" y="1332412"/>
            <a:ext cx="4201887" cy="953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68389" y="5519972"/>
            <a:ext cx="3095897" cy="133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:</a:t>
            </a:r>
          </a:p>
          <a:p>
            <a:pPr algn="ctr"/>
            <a:r>
              <a:rPr lang="en-US" dirty="0" smtClean="0"/>
              <a:t>Script Start</a:t>
            </a:r>
          </a:p>
          <a:p>
            <a:pPr algn="ctr"/>
            <a:r>
              <a:rPr lang="en-US" dirty="0" smtClean="0"/>
              <a:t>Script End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75705" y="2137607"/>
            <a:ext cx="59873" cy="76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5690" y="2808514"/>
            <a:ext cx="3304903" cy="1423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03668" y="2944760"/>
            <a:ext cx="1393371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fcformultipli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068389" y="2584977"/>
            <a:ext cx="2316479" cy="1522377"/>
            <a:chOff x="5068389" y="2584977"/>
            <a:chExt cx="2316479" cy="152237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5236029" y="2584977"/>
              <a:ext cx="1896291" cy="13846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68389" y="2808514"/>
              <a:ext cx="2316479" cy="12988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016136" y="4035134"/>
            <a:ext cx="2316479" cy="1522377"/>
            <a:chOff x="5068389" y="2584977"/>
            <a:chExt cx="2316479" cy="1522377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5236029" y="2584977"/>
              <a:ext cx="1896291" cy="13846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68389" y="2808514"/>
              <a:ext cx="2316479" cy="12988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94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18010" y="1690688"/>
            <a:ext cx="5094514" cy="4351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 smtClean="0"/>
              <a:t>	console.log(“Script Start”);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setTimeOut</a:t>
            </a:r>
            <a:r>
              <a:rPr lang="en-US" dirty="0" smtClean="0"/>
              <a:t>(function </a:t>
            </a:r>
            <a:r>
              <a:rPr lang="en-US" dirty="0" err="1" smtClean="0"/>
              <a:t>myfun</a:t>
            </a:r>
            <a:r>
              <a:rPr lang="en-US" dirty="0" smtClean="0"/>
              <a:t>(){console.log(“Hello”)},4000);</a:t>
            </a:r>
          </a:p>
          <a:p>
            <a:pPr marL="0" indent="0">
              <a:buNone/>
            </a:pPr>
            <a:r>
              <a:rPr lang="en-US" dirty="0" smtClean="0"/>
              <a:t>.. 10000 line of 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console.log(“script End”);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3668" y="1332412"/>
            <a:ext cx="1384663" cy="4075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0422" y="664103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CallStack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94914" y="-241663"/>
            <a:ext cx="4480560" cy="314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</a:t>
            </a:r>
            <a:r>
              <a:rPr lang="en-US" dirty="0" err="1" smtClean="0"/>
              <a:t>Api’s</a:t>
            </a:r>
            <a:endParaRPr lang="en-US" dirty="0" smtClean="0"/>
          </a:p>
          <a:p>
            <a:r>
              <a:rPr lang="en-US" dirty="0" err="1" smtClean="0"/>
              <a:t>setTimeOut</a:t>
            </a:r>
            <a:endParaRPr lang="en-US" dirty="0" smtClean="0"/>
          </a:p>
          <a:p>
            <a:r>
              <a:rPr lang="en-US" dirty="0" smtClean="0"/>
              <a:t>DOM</a:t>
            </a:r>
          </a:p>
          <a:p>
            <a:r>
              <a:rPr lang="en-US" dirty="0" smtClean="0"/>
              <a:t>Console.</a:t>
            </a:r>
          </a:p>
          <a:p>
            <a:r>
              <a:rPr lang="en-US" dirty="0" err="1" smtClean="0"/>
              <a:t>localStorage</a:t>
            </a:r>
            <a:endParaRPr lang="en-US" dirty="0" smtClean="0"/>
          </a:p>
          <a:p>
            <a:r>
              <a:rPr lang="en-US" dirty="0" smtClean="0"/>
              <a:t>Fetch</a:t>
            </a:r>
          </a:p>
          <a:p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…..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0593" y="1332412"/>
            <a:ext cx="4201887" cy="953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68389" y="5519972"/>
            <a:ext cx="3095897" cy="133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:</a:t>
            </a:r>
          </a:p>
          <a:p>
            <a:pPr algn="ctr"/>
            <a:r>
              <a:rPr lang="en-US" dirty="0" smtClean="0"/>
              <a:t>Script Start</a:t>
            </a:r>
          </a:p>
          <a:p>
            <a:pPr algn="ctr"/>
            <a:r>
              <a:rPr lang="en-US" dirty="0" smtClean="0"/>
              <a:t>Script End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313817" y="664103"/>
            <a:ext cx="1449977" cy="2862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02537" y="3709851"/>
            <a:ext cx="185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Timer count down : 4000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011989" y="2090057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myfun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4" idx="0"/>
          </p:cNvCxnSpPr>
          <p:nvPr/>
        </p:nvCxnSpPr>
        <p:spPr>
          <a:xfrm flipV="1">
            <a:off x="11430000" y="2769326"/>
            <a:ext cx="65314" cy="9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164286" y="2390504"/>
            <a:ext cx="3189516" cy="222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184572" y="4636291"/>
            <a:ext cx="5172891" cy="77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queue</a:t>
            </a:r>
          </a:p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400109" y="4708648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myfun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067004" y="3146796"/>
            <a:ext cx="1245328" cy="1017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6178731" y="4356182"/>
            <a:ext cx="1685109" cy="71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355772" y="4667163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4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65404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        console.log("Script Start");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setTimeout</a:t>
            </a:r>
            <a:r>
              <a:rPr lang="en-US" dirty="0"/>
              <a:t>(function </a:t>
            </a:r>
            <a:r>
              <a:rPr lang="en-US" dirty="0" err="1"/>
              <a:t>myfun</a:t>
            </a:r>
            <a:r>
              <a:rPr lang="en-US" dirty="0"/>
              <a:t>()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console.log("</a:t>
            </a:r>
            <a:r>
              <a:rPr lang="en-US" dirty="0" err="1"/>
              <a:t>FroM</a:t>
            </a:r>
            <a:r>
              <a:rPr lang="en-US" dirty="0"/>
              <a:t> My Fun");</a:t>
            </a:r>
          </a:p>
          <a:p>
            <a:pPr marL="0" indent="0">
              <a:buNone/>
            </a:pPr>
            <a:r>
              <a:rPr lang="en-US" dirty="0"/>
              <a:t>        }, 4000);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/>
              <a:t>        for (var i = 0; i &lt; 10000000000; i++) {</a:t>
            </a:r>
          </a:p>
          <a:p>
            <a:pPr marL="0" indent="0">
              <a:buNone/>
            </a:pPr>
            <a:r>
              <a:rPr lang="en-US" dirty="0"/>
              <a:t>            // calling API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console.log("Script End");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8294914" y="-241663"/>
            <a:ext cx="4480560" cy="314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</a:t>
            </a:r>
            <a:r>
              <a:rPr lang="en-US" dirty="0" err="1" smtClean="0"/>
              <a:t>Api’s</a:t>
            </a:r>
            <a:endParaRPr lang="en-US" dirty="0" smtClean="0"/>
          </a:p>
          <a:p>
            <a:r>
              <a:rPr lang="en-US" dirty="0" err="1" smtClean="0"/>
              <a:t>setTimeOut</a:t>
            </a:r>
            <a:endParaRPr lang="en-US" dirty="0" smtClean="0"/>
          </a:p>
          <a:p>
            <a:r>
              <a:rPr lang="en-US" dirty="0" smtClean="0"/>
              <a:t>DOM</a:t>
            </a:r>
          </a:p>
          <a:p>
            <a:r>
              <a:rPr lang="en-US" dirty="0" smtClean="0"/>
              <a:t>Console.</a:t>
            </a:r>
          </a:p>
          <a:p>
            <a:r>
              <a:rPr lang="en-US" dirty="0" err="1" smtClean="0"/>
              <a:t>localStorage</a:t>
            </a:r>
            <a:endParaRPr lang="en-US" dirty="0" smtClean="0"/>
          </a:p>
          <a:p>
            <a:r>
              <a:rPr lang="en-US" dirty="0" smtClean="0"/>
              <a:t>Fetch</a:t>
            </a:r>
          </a:p>
          <a:p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11989" y="2090057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myfun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84572" y="4636291"/>
            <a:ext cx="5172891" cy="77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queue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71657" y="4720688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myfun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67004" y="3146796"/>
            <a:ext cx="1245328" cy="1017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8835" y="88301"/>
            <a:ext cx="1384663" cy="4075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8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592</Words>
  <Application>Microsoft Office PowerPoint</Application>
  <PresentationFormat>Widescreen</PresentationFormat>
  <Paragraphs>232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ESD03</vt:lpstr>
      <vt:lpstr>Js runtime environment : Browser Environment   : client execution for js </vt:lpstr>
      <vt:lpstr>Js runtime environment : Browser Environment   : client execution for js </vt:lpstr>
      <vt:lpstr>1- parsing (check tokens ) , AST (Abstract Syntax Tree) , 2- interpreter : byetcode 3- compiler (optimizer)</vt:lpstr>
      <vt:lpstr>JavaScript</vt:lpstr>
      <vt:lpstr>JavaScript RunTime Environment</vt:lpstr>
      <vt:lpstr>Execution Context</vt:lpstr>
      <vt:lpstr>Execution Context</vt:lpstr>
      <vt:lpstr>PowerPoint Presentation</vt:lpstr>
      <vt:lpstr>PowerPoint Presentation</vt:lpstr>
      <vt:lpstr>Js Engine :  Code : var x=   </vt:lpstr>
      <vt:lpstr>ES5 : 1- Callbacks =&gt; callback hell</vt:lpstr>
      <vt:lpstr>new Promise((resolve,reject)=&gt;{});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ESD03</dc:title>
  <dc:creator>NasrKassem</dc:creator>
  <cp:lastModifiedBy>Microsoft account</cp:lastModifiedBy>
  <cp:revision>21</cp:revision>
  <dcterms:created xsi:type="dcterms:W3CDTF">2021-12-20T10:42:55Z</dcterms:created>
  <dcterms:modified xsi:type="dcterms:W3CDTF">2023-12-26T13:51:04Z</dcterms:modified>
</cp:coreProperties>
</file>