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050F-4121-4745-8A20-D793D9BE0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0EB3-B707-47A8-AFA1-71D4978E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BS-JS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1337" y="4810005"/>
            <a:ext cx="5590903" cy="203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BS.js :  you have to link with pooper.js</a:t>
            </a:r>
          </a:p>
          <a:p>
            <a:r>
              <a:rPr lang="en-US" dirty="0"/>
              <a:t>BS.min.js</a:t>
            </a:r>
          </a:p>
          <a:p>
            <a:endParaRPr lang="en-US" dirty="0"/>
          </a:p>
          <a:p>
            <a:r>
              <a:rPr lang="en-US" dirty="0"/>
              <a:t>BS.bundle.js : don’t need to include popper</a:t>
            </a:r>
          </a:p>
          <a:p>
            <a:r>
              <a:rPr lang="en-US" dirty="0"/>
              <a:t>Bs.bundle.min.js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4938" y="129586"/>
            <a:ext cx="5695405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VS 3</a:t>
            </a:r>
          </a:p>
          <a:p>
            <a:r>
              <a:rPr lang="en-US" dirty="0"/>
              <a:t>To use bs.js : requests : </a:t>
            </a:r>
          </a:p>
          <a:p>
            <a:r>
              <a:rPr lang="en-US" dirty="0" err="1"/>
              <a:t>Jq</a:t>
            </a:r>
            <a:endParaRPr lang="en-US" dirty="0"/>
          </a:p>
          <a:p>
            <a:r>
              <a:rPr lang="en-US" dirty="0"/>
              <a:t>Popper.js</a:t>
            </a:r>
          </a:p>
          <a:p>
            <a:endParaRPr lang="en-US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=“jq.js”&gt;&lt;/script&gt;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=“popper.js”&gt;&lt;/script&gt; maintain position for components like : dropdown menus 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=“bs.js”&gt;&lt;/script&gt;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4938" y="3295642"/>
            <a:ext cx="5695405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VS 4</a:t>
            </a:r>
          </a:p>
          <a:p>
            <a:r>
              <a:rPr lang="en-US" dirty="0"/>
              <a:t>To use bs.js : requests : </a:t>
            </a:r>
          </a:p>
          <a:p>
            <a:r>
              <a:rPr lang="en-US" dirty="0"/>
              <a:t>Popper.js</a:t>
            </a:r>
          </a:p>
          <a:p>
            <a:endParaRPr lang="en-US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=“popper.js”&gt;&lt;/script&gt; maintain position for components like : dropdown menus 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=“bs.js”&gt;&lt;/script&gt;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48051" y="2181497"/>
            <a:ext cx="2192383" cy="214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323703" y="-31799"/>
            <a:ext cx="5695405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VS 5</a:t>
            </a:r>
          </a:p>
          <a:p>
            <a:r>
              <a:rPr lang="en-US" dirty="0"/>
              <a:t>To use bs.js : requests : </a:t>
            </a:r>
          </a:p>
          <a:p>
            <a:r>
              <a:rPr lang="en-US" dirty="0"/>
              <a:t>Popper.js</a:t>
            </a:r>
          </a:p>
          <a:p>
            <a:endParaRPr lang="en-US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=“popper.js”&gt;&lt;/script&gt; maintain position for components like : dropdown menus 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=“bs.js”&gt;&lt;/script&gt;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323704" y="2762723"/>
            <a:ext cx="5695405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VS 5</a:t>
            </a:r>
          </a:p>
          <a:p>
            <a:r>
              <a:rPr lang="en-US" dirty="0"/>
              <a:t>To use bs.js : requests : </a:t>
            </a:r>
          </a:p>
          <a:p>
            <a:r>
              <a:rPr lang="en-US" dirty="0"/>
              <a:t>Popper.js</a:t>
            </a:r>
          </a:p>
          <a:p>
            <a:endParaRPr lang="en-US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=“bs.bundle.js”&gt;&lt;/script&gt;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60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Form-group</a:t>
            </a:r>
          </a:p>
          <a:p>
            <a:pPr marL="0" indent="0">
              <a:buNone/>
            </a:pPr>
            <a:r>
              <a:rPr lang="en-US" dirty="0"/>
              <a:t>Form-control</a:t>
            </a:r>
          </a:p>
          <a:p>
            <a:pPr marL="0" indent="0">
              <a:buNone/>
            </a:pPr>
            <a:r>
              <a:rPr lang="en-US" dirty="0"/>
              <a:t>Input-group</a:t>
            </a:r>
          </a:p>
          <a:p>
            <a:pPr marL="0" indent="0">
              <a:buNone/>
            </a:pPr>
            <a:r>
              <a:rPr lang="en-US" dirty="0"/>
              <a:t>Input-group-append</a:t>
            </a:r>
          </a:p>
          <a:p>
            <a:pPr marL="0" indent="0">
              <a:buNone/>
            </a:pPr>
            <a:r>
              <a:rPr lang="en-US" dirty="0"/>
              <a:t>Input-group-prepend</a:t>
            </a:r>
          </a:p>
          <a:p>
            <a:pPr marL="0" indent="0">
              <a:buNone/>
            </a:pPr>
            <a:r>
              <a:rPr lang="en-US" dirty="0"/>
              <a:t>Input-group-text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71954" y="365125"/>
            <a:ext cx="4706983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35932" y="365125"/>
            <a:ext cx="836023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27" y="2067659"/>
            <a:ext cx="5279918" cy="11812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27771" y="2067659"/>
            <a:ext cx="2251166" cy="25853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Lab Task : </a:t>
            </a:r>
          </a:p>
          <a:p>
            <a:endParaRPr lang="en-US" dirty="0"/>
          </a:p>
          <a:p>
            <a:r>
              <a:rPr lang="en-US" dirty="0"/>
              <a:t>Bootstrap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Dummy example for</a:t>
            </a:r>
          </a:p>
          <a:p>
            <a:r>
              <a:rPr lang="en-US" dirty="0"/>
              <a:t>Inline forms </a:t>
            </a:r>
          </a:p>
        </p:txBody>
      </p:sp>
    </p:spTree>
    <p:extLst>
      <p:ext uri="{BB962C8B-B14F-4D97-AF65-F5344CB8AC3E}">
        <p14:creationId xmlns:p14="http://schemas.microsoft.com/office/powerpoint/2010/main" val="360727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25983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Cards :  container organized :</a:t>
            </a:r>
            <a:br>
              <a:rPr lang="en-US" dirty="0"/>
            </a:br>
            <a:r>
              <a:rPr lang="en-US" dirty="0"/>
              <a:t>consist of three parts</a:t>
            </a:r>
            <a:br>
              <a:rPr lang="en-US" dirty="0"/>
            </a:br>
            <a:r>
              <a:rPr lang="en-US" dirty="0"/>
              <a:t>- card header </a:t>
            </a:r>
            <a:br>
              <a:rPr lang="en-US" dirty="0"/>
            </a:br>
            <a:r>
              <a:rPr lang="en-US" dirty="0"/>
              <a:t>- card body</a:t>
            </a:r>
            <a:br>
              <a:rPr lang="en-US" dirty="0"/>
            </a:br>
            <a:r>
              <a:rPr lang="en-US" dirty="0"/>
              <a:t>-card footer</a:t>
            </a:r>
            <a:br>
              <a:rPr lang="en-US" dirty="0"/>
            </a:br>
            <a:r>
              <a:rPr lang="en-US" dirty="0"/>
              <a:t>card</a:t>
            </a:r>
            <a:br>
              <a:rPr lang="en-US" dirty="0"/>
            </a:br>
            <a:r>
              <a:rPr lang="en-US" dirty="0"/>
              <a:t>card-header</a:t>
            </a:r>
            <a:br>
              <a:rPr lang="en-US" dirty="0"/>
            </a:br>
            <a:r>
              <a:rPr lang="en-US" dirty="0"/>
              <a:t>card-title</a:t>
            </a:r>
            <a:br>
              <a:rPr lang="en-US" dirty="0"/>
            </a:br>
            <a:r>
              <a:rPr lang="en-US" dirty="0"/>
              <a:t>card-body</a:t>
            </a:r>
            <a:br>
              <a:rPr lang="en-US" dirty="0"/>
            </a:br>
            <a:r>
              <a:rPr lang="en-US" dirty="0"/>
              <a:t>card-footer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7920" y="1267097"/>
            <a:ext cx="5525589" cy="50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7920" y="1254034"/>
            <a:ext cx="5538651" cy="185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1388" y="4493623"/>
            <a:ext cx="5538651" cy="185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footer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2868" y="3532551"/>
            <a:ext cx="44283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Card body</a:t>
            </a:r>
          </a:p>
        </p:txBody>
      </p:sp>
    </p:spTree>
    <p:extLst>
      <p:ext uri="{BB962C8B-B14F-4D97-AF65-F5344CB8AC3E}">
        <p14:creationId xmlns:p14="http://schemas.microsoft.com/office/powerpoint/2010/main" val="210232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Card Task : from </a:t>
            </a:r>
            <a:r>
              <a:rPr lang="en-US" dirty="0" err="1"/>
              <a:t>getbootstrap</a:t>
            </a:r>
            <a:r>
              <a:rPr lang="en-US" dirty="0"/>
              <a:t> .con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1164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 Task</a:t>
            </a:r>
          </a:p>
          <a:p>
            <a:pPr marL="0" indent="0">
              <a:buNone/>
            </a:pPr>
            <a:r>
              <a:rPr lang="en-US" dirty="0"/>
              <a:t>Card-tabs</a:t>
            </a:r>
          </a:p>
          <a:p>
            <a:pPr marL="0" indent="0">
              <a:buNone/>
            </a:pPr>
            <a:r>
              <a:rPr lang="en-US" dirty="0"/>
              <a:t>Card-pills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8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Collapase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131" y="1690688"/>
            <a:ext cx="2873829" cy="95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394" y="2886891"/>
            <a:ext cx="4545875" cy="346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1840" y="1907177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data-toggle=“collapse”</a:t>
            </a:r>
          </a:p>
        </p:txBody>
      </p:sp>
    </p:spTree>
    <p:extLst>
      <p:ext uri="{BB962C8B-B14F-4D97-AF65-F5344CB8AC3E}">
        <p14:creationId xmlns:p14="http://schemas.microsoft.com/office/powerpoint/2010/main" val="276288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and modal-</a:t>
            </a:r>
            <a:r>
              <a:rPr lang="en-US" dirty="0" err="1"/>
              <a:t>dialoges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966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25983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modal :  container organized :</a:t>
            </a:r>
            <a:br>
              <a:rPr lang="en-US" dirty="0"/>
            </a:br>
            <a:r>
              <a:rPr lang="en-US" dirty="0"/>
              <a:t>consist of three parts</a:t>
            </a:r>
            <a:br>
              <a:rPr lang="en-US" dirty="0"/>
            </a:br>
            <a:r>
              <a:rPr lang="en-US" dirty="0"/>
              <a:t>- modal header </a:t>
            </a:r>
            <a:br>
              <a:rPr lang="en-US" dirty="0"/>
            </a:br>
            <a:r>
              <a:rPr lang="en-US" dirty="0"/>
              <a:t>- modal body</a:t>
            </a:r>
            <a:br>
              <a:rPr lang="en-US" dirty="0"/>
            </a:br>
            <a:r>
              <a:rPr lang="en-US" dirty="0"/>
              <a:t>- modal footer</a:t>
            </a:r>
            <a:br>
              <a:rPr lang="en-US" dirty="0"/>
            </a:br>
            <a:r>
              <a:rPr lang="en-US" dirty="0"/>
              <a:t>modal</a:t>
            </a:r>
            <a:br>
              <a:rPr lang="en-US" dirty="0"/>
            </a:br>
            <a:r>
              <a:rPr lang="en-US" dirty="0" err="1"/>
              <a:t>modal</a:t>
            </a:r>
            <a:r>
              <a:rPr lang="en-US" dirty="0"/>
              <a:t> -header</a:t>
            </a:r>
            <a:br>
              <a:rPr lang="en-US" dirty="0"/>
            </a:br>
            <a:r>
              <a:rPr lang="en-US" dirty="0"/>
              <a:t>modal -title</a:t>
            </a:r>
            <a:br>
              <a:rPr lang="en-US" dirty="0"/>
            </a:br>
            <a:r>
              <a:rPr lang="en-US" dirty="0"/>
              <a:t>modal -body</a:t>
            </a:r>
            <a:br>
              <a:rPr lang="en-US" dirty="0"/>
            </a:br>
            <a:r>
              <a:rPr lang="en-US" dirty="0"/>
              <a:t>modal -footer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7920" y="1267097"/>
            <a:ext cx="5525589" cy="50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7920" y="1254034"/>
            <a:ext cx="5538651" cy="185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1388" y="4493623"/>
            <a:ext cx="5538651" cy="185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 footer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2868" y="3532551"/>
            <a:ext cx="44283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modal body</a:t>
            </a:r>
          </a:p>
        </p:txBody>
      </p:sp>
    </p:spTree>
    <p:extLst>
      <p:ext uri="{BB962C8B-B14F-4D97-AF65-F5344CB8AC3E}">
        <p14:creationId xmlns:p14="http://schemas.microsoft.com/office/powerpoint/2010/main" val="48814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and modal </a:t>
            </a:r>
            <a:r>
              <a:rPr lang="en-US" dirty="0" err="1"/>
              <a:t>dialoge</a:t>
            </a:r>
            <a:r>
              <a:rPr lang="en-US" dirty="0"/>
              <a:t>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643"/>
            <a:ext cx="9805854" cy="46102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23760" y="692331"/>
            <a:ext cx="4585063" cy="4297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2869" y="4990011"/>
            <a:ext cx="73152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52160" y="365125"/>
            <a:ext cx="5008518" cy="405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0411" y="490359"/>
            <a:ext cx="216843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Form : receive : username and </a:t>
            </a:r>
            <a:r>
              <a:rPr lang="en-US" dirty="0" err="1"/>
              <a:t>userpass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9977" y="1548409"/>
            <a:ext cx="5773783" cy="171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2729" y="2694018"/>
            <a:ext cx="330490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 user name and </a:t>
            </a:r>
            <a:r>
              <a:rPr lang="en-US" dirty="0" err="1"/>
              <a:t>userpass</a:t>
            </a:r>
            <a:endParaRPr lang="en-US" dirty="0"/>
          </a:p>
          <a:p>
            <a:r>
              <a:rPr lang="en-US" dirty="0"/>
              <a:t>After modal </a:t>
            </a:r>
            <a:r>
              <a:rPr lang="en-US" dirty="0" err="1"/>
              <a:t>dialoge</a:t>
            </a:r>
            <a:r>
              <a:rPr lang="en-US" dirty="0"/>
              <a:t> close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697" y="180459"/>
            <a:ext cx="358466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 Task</a:t>
            </a:r>
          </a:p>
        </p:txBody>
      </p:sp>
    </p:spTree>
    <p:extLst>
      <p:ext uri="{BB962C8B-B14F-4D97-AF65-F5344CB8AC3E}">
        <p14:creationId xmlns:p14="http://schemas.microsoft.com/office/powerpoint/2010/main" val="135393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 :  slide show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6263" y="2050869"/>
            <a:ext cx="7223760" cy="293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Text ,………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0750731" y="2638697"/>
            <a:ext cx="992778" cy="12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992777" y="2913017"/>
            <a:ext cx="992778" cy="12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25143" y="5094514"/>
            <a:ext cx="444137" cy="3788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46074" y="5094514"/>
            <a:ext cx="444137" cy="378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25787" y="5094514"/>
            <a:ext cx="444137" cy="378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069" y="1384663"/>
            <a:ext cx="11808822" cy="5212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699863" y="104503"/>
            <a:ext cx="2050869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68343" y="260622"/>
            <a:ext cx="20116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carousel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12126" y="1558274"/>
            <a:ext cx="7994468" cy="353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306594" y="309820"/>
            <a:ext cx="2910841" cy="14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35045" y="465939"/>
            <a:ext cx="201168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Carousel-inner :</a:t>
            </a:r>
          </a:p>
          <a:p>
            <a:r>
              <a:rPr lang="en-US" dirty="0"/>
              <a:t>Carousel-item</a:t>
            </a:r>
          </a:p>
          <a:p>
            <a:r>
              <a:rPr lang="en-US" dirty="0"/>
              <a:t>Contains image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3886" y="4928386"/>
            <a:ext cx="2886891" cy="793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850777" y="5449056"/>
            <a:ext cx="1874520" cy="66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80023" y="5826639"/>
            <a:ext cx="20508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Carousel-indicators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14846" y="1577351"/>
            <a:ext cx="10138954" cy="1300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239883" y="1721075"/>
            <a:ext cx="444137" cy="1296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964475" y="1349268"/>
            <a:ext cx="20900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Carousel-controls</a:t>
            </a:r>
          </a:p>
        </p:txBody>
      </p:sp>
    </p:spTree>
    <p:extLst>
      <p:ext uri="{BB962C8B-B14F-4D97-AF65-F5344CB8AC3E}">
        <p14:creationId xmlns:p14="http://schemas.microsoft.com/office/powerpoint/2010/main" val="145823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 classes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Carousel</a:t>
            </a:r>
          </a:p>
          <a:p>
            <a:pPr marL="0" indent="0">
              <a:buNone/>
            </a:pPr>
            <a:r>
              <a:rPr lang="en-US" dirty="0"/>
              <a:t>Carousel-inner</a:t>
            </a:r>
          </a:p>
          <a:p>
            <a:pPr marL="0" indent="0">
              <a:buNone/>
            </a:pPr>
            <a:r>
              <a:rPr lang="en-US" dirty="0"/>
              <a:t>Carousel-item</a:t>
            </a:r>
          </a:p>
          <a:p>
            <a:pPr marL="0" indent="0">
              <a:buNone/>
            </a:pPr>
            <a:r>
              <a:rPr lang="en-US" dirty="0"/>
              <a:t>Carousel-indicators</a:t>
            </a:r>
          </a:p>
          <a:p>
            <a:pPr marL="0" indent="0">
              <a:buNone/>
            </a:pPr>
            <a:r>
              <a:rPr lang="en-US" dirty="0"/>
              <a:t>Carousel-control-next</a:t>
            </a:r>
          </a:p>
          <a:p>
            <a:pPr marL="0" indent="0">
              <a:buNone/>
            </a:pPr>
            <a:r>
              <a:rPr lang="en-US" dirty="0"/>
              <a:t>Carousel-control-</a:t>
            </a:r>
            <a:r>
              <a:rPr lang="en-US" dirty="0" err="1"/>
              <a:t>prev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80165" y="1835513"/>
            <a:ext cx="358140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Version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Data-target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Data-slide-to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Data-slide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Data-interval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Data-ride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36973" y="1861639"/>
            <a:ext cx="358140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Version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Data-</a:t>
            </a:r>
            <a:r>
              <a:rPr lang="en-US" dirty="0" err="1"/>
              <a:t>bs</a:t>
            </a:r>
            <a:r>
              <a:rPr lang="en-US" dirty="0"/>
              <a:t>-target</a:t>
            </a:r>
          </a:p>
          <a:p>
            <a:pPr marL="0" indent="0">
              <a:buNone/>
            </a:pPr>
            <a:r>
              <a:rPr lang="en-US" dirty="0"/>
              <a:t>Data-</a:t>
            </a:r>
            <a:r>
              <a:rPr lang="en-US" dirty="0" err="1"/>
              <a:t>bs</a:t>
            </a:r>
            <a:r>
              <a:rPr lang="en-US" dirty="0"/>
              <a:t>-slide-to</a:t>
            </a:r>
          </a:p>
          <a:p>
            <a:pPr marL="0" indent="0">
              <a:buNone/>
            </a:pPr>
            <a:r>
              <a:rPr lang="en-US" dirty="0"/>
              <a:t>Data-</a:t>
            </a:r>
            <a:r>
              <a:rPr lang="en-US" dirty="0" err="1"/>
              <a:t>bs</a:t>
            </a:r>
            <a:r>
              <a:rPr lang="en-US" dirty="0"/>
              <a:t>-slide</a:t>
            </a:r>
          </a:p>
          <a:p>
            <a:pPr marL="0" indent="0">
              <a:buNone/>
            </a:pPr>
            <a:r>
              <a:rPr lang="en-US" dirty="0"/>
              <a:t>Data-</a:t>
            </a:r>
            <a:r>
              <a:rPr lang="en-US" dirty="0" err="1"/>
              <a:t>bs</a:t>
            </a:r>
            <a:r>
              <a:rPr lang="en-US" dirty="0"/>
              <a:t>-interval</a:t>
            </a:r>
          </a:p>
          <a:p>
            <a:pPr marL="0" indent="0">
              <a:buNone/>
            </a:pPr>
            <a:r>
              <a:rPr lang="en-US" dirty="0"/>
              <a:t>Data-</a:t>
            </a:r>
            <a:r>
              <a:rPr lang="en-US" dirty="0" err="1"/>
              <a:t>bs</a:t>
            </a:r>
            <a:r>
              <a:rPr lang="en-US" dirty="0"/>
              <a:t>-ride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2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754"/>
            <a:ext cx="1204395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r>
              <a:rPr lang="en-US" dirty="0"/>
              <a:t> : </a:t>
            </a:r>
            <a:r>
              <a:rPr lang="en-US" dirty="0" err="1"/>
              <a:t>scrollspy</a:t>
            </a:r>
            <a:r>
              <a:rPr lang="en-US" dirty="0"/>
              <a:t> , </a:t>
            </a:r>
            <a:r>
              <a:rPr lang="en-US" dirty="0" err="1"/>
              <a:t>fixrd</a:t>
            </a:r>
            <a:r>
              <a:rPr lang="en-US" dirty="0"/>
              <a:t> top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79714"/>
            <a:ext cx="12043954" cy="576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carousel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240971" y="1541417"/>
            <a:ext cx="274320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Version 5 bootstrap : </a:t>
            </a:r>
          </a:p>
          <a:p>
            <a:endParaRPr lang="en-US" dirty="0"/>
          </a:p>
          <a:p>
            <a:r>
              <a:rPr lang="en-US" b="1" dirty="0"/>
              <a:t>Data-</a:t>
            </a:r>
            <a:r>
              <a:rPr lang="en-US" b="1" dirty="0" err="1"/>
              <a:t>bs</a:t>
            </a:r>
            <a:r>
              <a:rPr lang="en-US" b="1" dirty="0"/>
              <a:t>-target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Version 4 bootstrap</a:t>
            </a:r>
          </a:p>
          <a:p>
            <a:endParaRPr lang="en-US" dirty="0"/>
          </a:p>
          <a:p>
            <a:r>
              <a:rPr lang="en-US" b="1" dirty="0"/>
              <a:t>Data-target</a:t>
            </a:r>
          </a:p>
        </p:txBody>
      </p:sp>
    </p:spTree>
    <p:extLst>
      <p:ext uri="{BB962C8B-B14F-4D97-AF65-F5344CB8AC3E}">
        <p14:creationId xmlns:p14="http://schemas.microsoft.com/office/powerpoint/2010/main" val="216839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For BS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528354"/>
            <a:ext cx="11338559" cy="5055325"/>
          </a:xfrm>
          <a:solidFill>
            <a:srgbClr val="FFC000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&lt;meta name=“viewport” …. /&gt;</a:t>
            </a:r>
          </a:p>
          <a:p>
            <a:pPr marL="0" indent="0">
              <a:buNone/>
            </a:pPr>
            <a:r>
              <a:rPr lang="en-US" dirty="0"/>
              <a:t>		&lt;title&gt;&lt;/title&gt;</a:t>
            </a:r>
          </a:p>
          <a:p>
            <a:pPr marL="0" indent="0">
              <a:buNone/>
            </a:pPr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=“bs.css”/&gt;</a:t>
            </a:r>
          </a:p>
          <a:p>
            <a:pPr marL="0" indent="0">
              <a:buNone/>
            </a:pPr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=“font awesome </a:t>
            </a:r>
            <a:r>
              <a:rPr lang="en-US" dirty="0" err="1"/>
              <a:t>cdn</a:t>
            </a:r>
            <a:r>
              <a:rPr lang="en-US" dirty="0"/>
              <a:t>”/&gt;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&lt;!– option one </a:t>
            </a:r>
            <a:r>
              <a:rPr lang="en-US" dirty="0">
                <a:sym typeface="Wingdings" panose="05000000000000000000" pitchFamily="2" charset="2"/>
              </a:rPr>
              <a:t>-- 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&lt;script </a:t>
            </a:r>
            <a:r>
              <a:rPr lang="en-US" dirty="0" err="1">
                <a:sym typeface="Wingdings" panose="05000000000000000000" pitchFamily="2" charset="2"/>
              </a:rPr>
              <a:t>src</a:t>
            </a:r>
            <a:r>
              <a:rPr lang="en-US" dirty="0">
                <a:sym typeface="Wingdings" panose="05000000000000000000" pitchFamily="2" charset="2"/>
              </a:rPr>
              <a:t>=“popper.js”&gt;&lt;/script&gt;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&lt;script </a:t>
            </a:r>
            <a:r>
              <a:rPr lang="en-US" dirty="0" err="1">
                <a:sym typeface="Wingdings" panose="05000000000000000000" pitchFamily="2" charset="2"/>
              </a:rPr>
              <a:t>src</a:t>
            </a:r>
            <a:r>
              <a:rPr lang="en-US" dirty="0">
                <a:sym typeface="Wingdings" panose="05000000000000000000" pitchFamily="2" charset="2"/>
              </a:rPr>
              <a:t>=“bs.js”&gt;&lt;/script&gt;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&lt;!– option two -- 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&lt;script </a:t>
            </a:r>
            <a:r>
              <a:rPr lang="en-US" dirty="0" err="1">
                <a:sym typeface="Wingdings" panose="05000000000000000000" pitchFamily="2" charset="2"/>
              </a:rPr>
              <a:t>src</a:t>
            </a:r>
            <a:r>
              <a:rPr lang="en-US" dirty="0">
                <a:sym typeface="Wingdings" panose="05000000000000000000" pitchFamily="2" charset="2"/>
              </a:rPr>
              <a:t>=“bs.bundle.js”&gt;&lt;/script&gt;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2148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</a:t>
            </a:r>
            <a:r>
              <a:rPr lang="en-US" dirty="0"/>
              <a:t> : components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80606"/>
            <a:ext cx="396893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 : consist of 3 parts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CSS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Js</a:t>
            </a:r>
            <a:r>
              <a:rPr lang="en-US" dirty="0"/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92686" y="130629"/>
            <a:ext cx="4754880" cy="2586445"/>
            <a:chOff x="6792686" y="130629"/>
            <a:chExt cx="4754880" cy="2586445"/>
          </a:xfrm>
        </p:grpSpPr>
        <p:grpSp>
          <p:nvGrpSpPr>
            <p:cNvPr id="12" name="Group 11"/>
            <p:cNvGrpSpPr/>
            <p:nvPr/>
          </p:nvGrpSpPr>
          <p:grpSpPr>
            <a:xfrm>
              <a:off x="6792686" y="561703"/>
              <a:ext cx="4754880" cy="2155371"/>
              <a:chOff x="6792686" y="561703"/>
              <a:chExt cx="4754880" cy="215537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792686" y="561703"/>
                <a:ext cx="4754880" cy="21553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014754" y="809897"/>
                <a:ext cx="1097280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Name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412478" y="809896"/>
                <a:ext cx="2560321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014754" y="1425690"/>
                <a:ext cx="1097280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Pass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12478" y="1425689"/>
                <a:ext cx="2560321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10697" y="2059463"/>
                <a:ext cx="1476103" cy="37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379131" y="2059463"/>
                <a:ext cx="1476103" cy="37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Cancel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968343" y="130629"/>
              <a:ext cx="2103120" cy="37882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Login component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38200" y="3370217"/>
            <a:ext cx="5066211" cy="318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Index page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97767" y="3505200"/>
            <a:ext cx="4282441" cy="1903122"/>
            <a:chOff x="6792686" y="130629"/>
            <a:chExt cx="4754880" cy="2586445"/>
          </a:xfrm>
        </p:grpSpPr>
        <p:grpSp>
          <p:nvGrpSpPr>
            <p:cNvPr id="17" name="Group 16"/>
            <p:cNvGrpSpPr/>
            <p:nvPr/>
          </p:nvGrpSpPr>
          <p:grpSpPr>
            <a:xfrm>
              <a:off x="6792686" y="561703"/>
              <a:ext cx="4754880" cy="2155371"/>
              <a:chOff x="6792686" y="561703"/>
              <a:chExt cx="4754880" cy="215537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792686" y="561703"/>
                <a:ext cx="4754880" cy="21553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014754" y="809897"/>
                <a:ext cx="1097280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412478" y="809896"/>
                <a:ext cx="2560321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14754" y="1425690"/>
                <a:ext cx="1097280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Pass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412478" y="1425689"/>
                <a:ext cx="2560321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210697" y="2059463"/>
                <a:ext cx="1476103" cy="37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379131" y="2059463"/>
                <a:ext cx="1476103" cy="37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Cancel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968343" y="130629"/>
              <a:ext cx="2103120" cy="37882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Login component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49724" y="3370217"/>
            <a:ext cx="5066211" cy="318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Contact page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291043" y="3810000"/>
            <a:ext cx="4282441" cy="1903122"/>
            <a:chOff x="6792686" y="130629"/>
            <a:chExt cx="4754880" cy="2586445"/>
          </a:xfrm>
        </p:grpSpPr>
        <p:grpSp>
          <p:nvGrpSpPr>
            <p:cNvPr id="28" name="Group 27"/>
            <p:cNvGrpSpPr/>
            <p:nvPr/>
          </p:nvGrpSpPr>
          <p:grpSpPr>
            <a:xfrm>
              <a:off x="6792686" y="561703"/>
              <a:ext cx="4754880" cy="2155371"/>
              <a:chOff x="6792686" y="561703"/>
              <a:chExt cx="4754880" cy="215537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792686" y="561703"/>
                <a:ext cx="4754880" cy="21553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14754" y="809897"/>
                <a:ext cx="1097280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Name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412478" y="809896"/>
                <a:ext cx="2560321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14754" y="1425690"/>
                <a:ext cx="1097280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Pass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412478" y="1425689"/>
                <a:ext cx="2560321" cy="352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10697" y="2059463"/>
                <a:ext cx="1476103" cy="37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379131" y="2059463"/>
                <a:ext cx="1476103" cy="37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Cancel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968343" y="130629"/>
              <a:ext cx="2103120" cy="37882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Login component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4867587" y="1971764"/>
            <a:ext cx="2217585" cy="20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95098" y="2230557"/>
            <a:ext cx="268164" cy="154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8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Components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DropDown</a:t>
            </a:r>
            <a:r>
              <a:rPr lang="en-US" dirty="0"/>
              <a:t> </a:t>
            </a:r>
            <a:r>
              <a:rPr lang="en-US" dirty="0" err="1"/>
              <a:t>Menues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Slide Show : Carousel</a:t>
            </a:r>
          </a:p>
          <a:p>
            <a:pPr marL="0" indent="0">
              <a:buNone/>
            </a:pPr>
            <a:r>
              <a:rPr lang="en-US" dirty="0"/>
              <a:t>Form</a:t>
            </a:r>
          </a:p>
          <a:p>
            <a:pPr marL="0" indent="0">
              <a:buNone/>
            </a:pPr>
            <a:r>
              <a:rPr lang="en-US" dirty="0"/>
              <a:t>Alerts</a:t>
            </a:r>
          </a:p>
          <a:p>
            <a:pPr marL="0" indent="0">
              <a:buNone/>
            </a:pPr>
            <a:r>
              <a:rPr lang="en-US" dirty="0"/>
              <a:t>Cards </a:t>
            </a:r>
          </a:p>
          <a:p>
            <a:pPr marL="0" indent="0">
              <a:buNone/>
            </a:pPr>
            <a:r>
              <a:rPr lang="en-US" dirty="0"/>
              <a:t>Modal | Modal Dialogue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FC07-75B6-48F8-8947-0F40D16B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B9E7-965B-41BA-87F8-5D52D62C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Data-dismiss=“alert  | modal”</a:t>
            </a:r>
          </a:p>
          <a:p>
            <a:pPr marL="0" indent="0">
              <a:buNone/>
            </a:pPr>
            <a:r>
              <a:rPr lang="en-US" dirty="0"/>
              <a:t>Data-toggle</a:t>
            </a:r>
          </a:p>
          <a:p>
            <a:pPr marL="0" indent="0">
              <a:buNone/>
            </a:pPr>
            <a:r>
              <a:rPr lang="en-US" dirty="0"/>
              <a:t>Data-slide-to</a:t>
            </a:r>
          </a:p>
          <a:p>
            <a:pPr marL="0" indent="0">
              <a:buNone/>
            </a:pPr>
            <a:r>
              <a:rPr lang="en-US" dirty="0"/>
              <a:t>Data-slide</a:t>
            </a:r>
          </a:p>
        </p:txBody>
      </p:sp>
    </p:spTree>
    <p:extLst>
      <p:ext uri="{BB962C8B-B14F-4D97-AF65-F5344CB8AC3E}">
        <p14:creationId xmlns:p14="http://schemas.microsoft.com/office/powerpoint/2010/main" val="7797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891" y="1690688"/>
            <a:ext cx="1085523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Html:  p or div </a:t>
            </a:r>
          </a:p>
          <a:p>
            <a:r>
              <a:rPr lang="en-US" dirty="0"/>
              <a:t>CSS: alert , alert-success | alert-warning |…….</a:t>
            </a:r>
          </a:p>
          <a:p>
            <a:r>
              <a:rPr lang="en-US" dirty="0" err="1"/>
              <a:t>Js</a:t>
            </a:r>
            <a:r>
              <a:rPr lang="en-US" dirty="0"/>
              <a:t> :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143" y="3579223"/>
            <a:ext cx="108813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 Mansoura Branch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33166" y="3775166"/>
            <a:ext cx="627017" cy="391885"/>
            <a:chOff x="10633166" y="3775166"/>
            <a:chExt cx="627017" cy="39188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0633166" y="3775166"/>
              <a:ext cx="627017" cy="365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633166" y="3775166"/>
              <a:ext cx="600891" cy="39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V="1">
            <a:off x="10019211" y="4167051"/>
            <a:ext cx="1058092" cy="1319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891" y="4585063"/>
            <a:ext cx="5734595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Attributes started with prefix </a:t>
            </a:r>
            <a:r>
              <a:rPr lang="en-US" b="1" dirty="0"/>
              <a:t>data- </a:t>
            </a:r>
            <a:r>
              <a:rPr lang="en-US" dirty="0"/>
              <a:t> use it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to register events</a:t>
            </a:r>
          </a:p>
          <a:p>
            <a:r>
              <a:rPr lang="en-US" dirty="0"/>
              <a:t>data-dismiss : close</a:t>
            </a:r>
          </a:p>
          <a:p>
            <a:r>
              <a:rPr lang="en-US" dirty="0"/>
              <a:t>data-toggle:</a:t>
            </a:r>
          </a:p>
          <a:p>
            <a:r>
              <a:rPr lang="en-US" dirty="0"/>
              <a:t>data-slide</a:t>
            </a:r>
          </a:p>
          <a:p>
            <a:r>
              <a:rPr lang="en-US" dirty="0"/>
              <a:t>data-slide-to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90704"/>
            <a:ext cx="10515600" cy="1325563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Task 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03" y="1573021"/>
            <a:ext cx="1619476" cy="337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0583" y="2335851"/>
            <a:ext cx="787690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 how to change direction of dropdown : display dropdown </a:t>
            </a:r>
            <a:r>
              <a:rPr lang="en-US" dirty="0" err="1"/>
              <a:t>menue</a:t>
            </a:r>
            <a:r>
              <a:rPr lang="en-US" dirty="0"/>
              <a:t> right </a:t>
            </a:r>
            <a:r>
              <a:rPr lang="en-US" dirty="0" err="1"/>
              <a:t>togglere</a:t>
            </a:r>
            <a:endParaRPr lang="en-US" dirty="0"/>
          </a:p>
          <a:p>
            <a:r>
              <a:rPr lang="en-US" dirty="0"/>
              <a:t>2- change social words : with </a:t>
            </a:r>
            <a:r>
              <a:rPr lang="en-US" dirty="0" err="1"/>
              <a:t>fa</a:t>
            </a:r>
            <a:r>
              <a:rPr lang="en-US" dirty="0"/>
              <a:t> icons : links to social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using dismissing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 </a:t>
            </a:r>
            <a:r>
              <a:rPr lang="en-US" dirty="0" err="1"/>
              <a:t>Menues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Drop-down</a:t>
            </a:r>
          </a:p>
          <a:p>
            <a:pPr marL="0" indent="0">
              <a:buNone/>
            </a:pPr>
            <a:r>
              <a:rPr lang="en-US" dirty="0"/>
              <a:t>Dropdown-item</a:t>
            </a:r>
          </a:p>
          <a:p>
            <a:pPr marL="0" indent="0">
              <a:buNone/>
            </a:pPr>
            <a:r>
              <a:rPr lang="en-US" dirty="0"/>
              <a:t>Dropdown-header</a:t>
            </a:r>
          </a:p>
          <a:p>
            <a:pPr marL="0" indent="0">
              <a:buNone/>
            </a:pPr>
            <a:r>
              <a:rPr lang="en-US" dirty="0"/>
              <a:t>Dropdown-divider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</a:p>
          <a:p>
            <a:pPr marL="0" indent="0">
              <a:buNone/>
            </a:pPr>
            <a:r>
              <a:rPr lang="en-US" dirty="0"/>
              <a:t>Data-toggle=“dropdown”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8651" y="2207623"/>
            <a:ext cx="402336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895806" y="2377440"/>
            <a:ext cx="522514" cy="36576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60" y="2958769"/>
            <a:ext cx="1943371" cy="344853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792686" y="4558937"/>
            <a:ext cx="1593668" cy="83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578645" y="4683034"/>
            <a:ext cx="1781584" cy="9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78645" y="4683034"/>
            <a:ext cx="1807709" cy="133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48211" y="4328600"/>
            <a:ext cx="2594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Lab Task 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Change text to icons : </a:t>
            </a:r>
          </a:p>
          <a:p>
            <a:r>
              <a:rPr lang="en-US" dirty="0">
                <a:solidFill>
                  <a:srgbClr val="FF0000"/>
                </a:solidFill>
              </a:rPr>
              <a:t>Icons : links for websites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672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BS-JS</vt:lpstr>
      <vt:lpstr>Structure For BS File</vt:lpstr>
      <vt:lpstr>Js : components </vt:lpstr>
      <vt:lpstr>BS Components : </vt:lpstr>
      <vt:lpstr>PowerPoint Presentation</vt:lpstr>
      <vt:lpstr>Alerts</vt:lpstr>
      <vt:lpstr>Task Lab</vt:lpstr>
      <vt:lpstr>Alert using dismissing </vt:lpstr>
      <vt:lpstr>Drop Down Menues</vt:lpstr>
      <vt:lpstr>forms</vt:lpstr>
      <vt:lpstr>Cards :  container organized : consist of three parts - card header  - card body -card footer card card-header card-title card-body card-footer</vt:lpstr>
      <vt:lpstr>Card Task : from getbootstrap .con</vt:lpstr>
      <vt:lpstr>Collapase</vt:lpstr>
      <vt:lpstr>Modal and modal-dialoges</vt:lpstr>
      <vt:lpstr>modal :  container organized : consist of three parts - modal header  - modal body - modal footer modal modal -header modal -title modal -body modal -footer</vt:lpstr>
      <vt:lpstr>Modal and modal dialoge task</vt:lpstr>
      <vt:lpstr>Carousel :  slide show </vt:lpstr>
      <vt:lpstr>Carousel classes and attributes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BS-JS</dc:title>
  <dc:creator>Microsoft account</dc:creator>
  <cp:lastModifiedBy>Nasr Abdel Aziz</cp:lastModifiedBy>
  <cp:revision>20</cp:revision>
  <dcterms:created xsi:type="dcterms:W3CDTF">2022-08-02T07:10:38Z</dcterms:created>
  <dcterms:modified xsi:type="dcterms:W3CDTF">2024-07-29T08:39:27Z</dcterms:modified>
</cp:coreProperties>
</file>