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5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3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5778-A409-4369-9E64-0C26BFE1C08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F20D4-4F52-4A41-A184-679FA0CC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anIWdyU7Ka1yrHNCIRriOih5rqpde9U/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Framework : to build responsive web sites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Content For BS : Styles : BootStrap.css | BootStrap.min.css</a:t>
            </a:r>
          </a:p>
          <a:p>
            <a:pPr marL="2171700" lvl="4" indent="-342900" algn="l">
              <a:buFontTx/>
              <a:buChar char="-"/>
            </a:pPr>
            <a:r>
              <a:rPr lang="en-US" dirty="0"/>
              <a:t>: </a:t>
            </a:r>
            <a:r>
              <a:rPr lang="en-US" b="1" dirty="0"/>
              <a:t>Behavior </a:t>
            </a:r>
            <a:r>
              <a:rPr lang="en-US" dirty="0"/>
              <a:t>: BootSTrap.js | bs.min.js | bs.bundle.js | bs.bundle.min.js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3440" y="104503"/>
            <a:ext cx="330490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992777"/>
            <a:ext cx="3108960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Styles : CSS</a:t>
            </a:r>
          </a:p>
        </p:txBody>
      </p:sp>
      <p:sp>
        <p:nvSpPr>
          <p:cNvPr id="6" name="Rectangle 5"/>
          <p:cNvSpPr/>
          <p:nvPr/>
        </p:nvSpPr>
        <p:spPr>
          <a:xfrm>
            <a:off x="7968343" y="1030288"/>
            <a:ext cx="3108960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JS:bundle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3406" y="1554480"/>
            <a:ext cx="4402183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Predefined classes : </a:t>
            </a:r>
            <a:r>
              <a:rPr lang="en-US" dirty="0" err="1"/>
              <a:t>css</a:t>
            </a:r>
            <a:r>
              <a:rPr lang="en-US" dirty="0"/>
              <a:t> classes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55280" y="1597294"/>
            <a:ext cx="3108960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 : dropdown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4343400" y="1409700"/>
            <a:ext cx="392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 err="1"/>
              <a:t>Js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3067050" y="-1219200"/>
            <a:ext cx="5391150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381250" y="-1181100"/>
            <a:ext cx="6477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24835" y="526712"/>
            <a:ext cx="833718" cy="30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35471" y="346446"/>
            <a:ext cx="1250576" cy="55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4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: for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1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Btn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Contextual classes for buttons</a:t>
            </a:r>
          </a:p>
          <a:p>
            <a:pPr>
              <a:buFontTx/>
              <a:buChar char="-"/>
            </a:pPr>
            <a:r>
              <a:rPr lang="en-US" dirty="0" err="1"/>
              <a:t>Btn</a:t>
            </a:r>
            <a:r>
              <a:rPr lang="en-US" dirty="0"/>
              <a:t>-success</a:t>
            </a:r>
          </a:p>
          <a:p>
            <a:pPr>
              <a:buFontTx/>
              <a:buChar char="-"/>
            </a:pPr>
            <a:r>
              <a:rPr lang="en-US" dirty="0" err="1"/>
              <a:t>Btn</a:t>
            </a:r>
            <a:r>
              <a:rPr lang="en-US" dirty="0"/>
              <a:t>-danger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3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</a:t>
            </a:r>
            <a:r>
              <a:rPr lang="en-US" dirty="0"/>
              <a:t> :  send you lecture : 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: day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https://drive.google.com/file/d/1eanIWdyU7Ka1yrHNCIRriOih5rqpde9U/view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20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0783" y="1243038"/>
            <a:ext cx="10515600" cy="1325563"/>
          </a:xfrm>
        </p:spPr>
        <p:txBody>
          <a:bodyPr/>
          <a:lstStyle/>
          <a:p>
            <a:r>
              <a:rPr lang="en-US" dirty="0"/>
              <a:t>RWD</a:t>
            </a:r>
            <a:br>
              <a:rPr lang="en-US" dirty="0"/>
            </a:br>
            <a:r>
              <a:rPr lang="en-US" dirty="0"/>
              <a:t>no horizontal scrollers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67943" y="306025"/>
            <a:ext cx="3749040" cy="2769325"/>
            <a:chOff x="4493623" y="1227909"/>
            <a:chExt cx="3749040" cy="2769325"/>
          </a:xfrm>
        </p:grpSpPr>
        <p:sp>
          <p:nvSpPr>
            <p:cNvPr id="4" name="Rectangle 3"/>
            <p:cNvSpPr/>
            <p:nvPr/>
          </p:nvSpPr>
          <p:spPr>
            <a:xfrm>
              <a:off x="4493623" y="1254034"/>
              <a:ext cx="3749040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3623" y="1227909"/>
              <a:ext cx="3735977" cy="462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06686" y="3534455"/>
              <a:ext cx="3735977" cy="462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06687" y="1918403"/>
              <a:ext cx="979713" cy="149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60721" y="1918402"/>
              <a:ext cx="2455816" cy="149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43692" y="4023360"/>
            <a:ext cx="1763486" cy="265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3692" y="4147457"/>
            <a:ext cx="1763486" cy="1672046"/>
            <a:chOff x="4493623" y="1227909"/>
            <a:chExt cx="3749040" cy="2769325"/>
          </a:xfrm>
        </p:grpSpPr>
        <p:sp>
          <p:nvSpPr>
            <p:cNvPr id="12" name="Rectangle 11"/>
            <p:cNvSpPr/>
            <p:nvPr/>
          </p:nvSpPr>
          <p:spPr>
            <a:xfrm>
              <a:off x="4493623" y="1254034"/>
              <a:ext cx="3749040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3623" y="1227909"/>
              <a:ext cx="3735977" cy="462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06686" y="3534455"/>
              <a:ext cx="3735977" cy="462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06687" y="1918403"/>
              <a:ext cx="979713" cy="149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60721" y="1918402"/>
              <a:ext cx="2455816" cy="149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66607" y="3997233"/>
            <a:ext cx="2939142" cy="265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66607" y="4121330"/>
            <a:ext cx="2939142" cy="1672046"/>
            <a:chOff x="4493623" y="1227909"/>
            <a:chExt cx="3749040" cy="2769325"/>
          </a:xfrm>
        </p:grpSpPr>
        <p:sp>
          <p:nvSpPr>
            <p:cNvPr id="19" name="Rectangle 18"/>
            <p:cNvSpPr/>
            <p:nvPr/>
          </p:nvSpPr>
          <p:spPr>
            <a:xfrm>
              <a:off x="4493623" y="1254034"/>
              <a:ext cx="3749040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93623" y="1227909"/>
              <a:ext cx="3735977" cy="462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06686" y="3534455"/>
              <a:ext cx="3735977" cy="462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06687" y="1918403"/>
              <a:ext cx="979713" cy="149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60721" y="1918402"/>
              <a:ext cx="2455816" cy="14910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8009709" y="3997233"/>
            <a:ext cx="3981993" cy="265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009710" y="4121330"/>
            <a:ext cx="3981992" cy="1672046"/>
            <a:chOff x="4493623" y="1227909"/>
            <a:chExt cx="3749040" cy="2769325"/>
          </a:xfrm>
        </p:grpSpPr>
        <p:sp>
          <p:nvSpPr>
            <p:cNvPr id="26" name="Rectangle 25"/>
            <p:cNvSpPr/>
            <p:nvPr/>
          </p:nvSpPr>
          <p:spPr>
            <a:xfrm>
              <a:off x="4493623" y="1254034"/>
              <a:ext cx="3749040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3623" y="1227909"/>
              <a:ext cx="3735977" cy="462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06686" y="3534455"/>
              <a:ext cx="3735977" cy="462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06686" y="1918403"/>
              <a:ext cx="3709851" cy="1491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-1733550" y="5819503"/>
            <a:ext cx="2971800" cy="5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1906938" y="5016619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viewport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77650" y="-615858"/>
            <a:ext cx="1809750" cy="28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696700" y="-609600"/>
            <a:ext cx="4991100" cy="26112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709763" y="2009721"/>
            <a:ext cx="4978037" cy="401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1690713" y="2017444"/>
            <a:ext cx="1177834" cy="38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0258" y="318795"/>
            <a:ext cx="15269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Media query :</a:t>
            </a:r>
          </a:p>
        </p:txBody>
      </p:sp>
    </p:spTree>
    <p:extLst>
      <p:ext uri="{BB962C8B-B14F-4D97-AF65-F5344CB8AC3E}">
        <p14:creationId xmlns:p14="http://schemas.microsoft.com/office/powerpoint/2010/main" val="15520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538"/>
            <a:ext cx="10515600" cy="1325563"/>
          </a:xfrm>
        </p:spPr>
        <p:txBody>
          <a:bodyPr/>
          <a:lstStyle/>
          <a:p>
            <a:r>
              <a:rPr lang="en-US" dirty="0"/>
              <a:t>Screen Types :  According width of screen </a:t>
            </a:r>
          </a:p>
        </p:txBody>
      </p:sp>
      <p:sp>
        <p:nvSpPr>
          <p:cNvPr id="4" name="Rectangle 3"/>
          <p:cNvSpPr/>
          <p:nvPr/>
        </p:nvSpPr>
        <p:spPr>
          <a:xfrm>
            <a:off x="-901337" y="1476103"/>
            <a:ext cx="192024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Small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428" y="1476102"/>
            <a:ext cx="192024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2331" y="1491341"/>
            <a:ext cx="192024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</a:t>
            </a:r>
          </a:p>
        </p:txBody>
      </p:sp>
      <p:sp>
        <p:nvSpPr>
          <p:cNvPr id="7" name="Rectangle 6"/>
          <p:cNvSpPr/>
          <p:nvPr/>
        </p:nvSpPr>
        <p:spPr>
          <a:xfrm>
            <a:off x="7045234" y="1491341"/>
            <a:ext cx="192024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</a:t>
            </a:r>
          </a:p>
        </p:txBody>
      </p:sp>
      <p:sp>
        <p:nvSpPr>
          <p:cNvPr id="8" name="Rectangle 7"/>
          <p:cNvSpPr/>
          <p:nvPr/>
        </p:nvSpPr>
        <p:spPr>
          <a:xfrm>
            <a:off x="9588137" y="1476101"/>
            <a:ext cx="192024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Large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75094" y="1422899"/>
            <a:ext cx="192024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Extra Large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901337" y="2178424"/>
            <a:ext cx="192024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0-575.999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9428" y="2178424"/>
            <a:ext cx="192024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576-767.999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2331" y="2178424"/>
            <a:ext cx="192024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768-991.99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5234" y="2184686"/>
            <a:ext cx="192024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992.1199.999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8137" y="2178424"/>
            <a:ext cx="192024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1200-1399.999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75094" y="2178424"/>
            <a:ext cx="192024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1400 and more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3680908" y="2221435"/>
            <a:ext cx="2393576" cy="32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breakpoint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255494" y="2689412"/>
            <a:ext cx="874059" cy="349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xs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2518" y="2689411"/>
            <a:ext cx="874059" cy="349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01895" y="2689410"/>
            <a:ext cx="874059" cy="349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68324" y="2662514"/>
            <a:ext cx="874059" cy="349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lg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111227" y="2626852"/>
            <a:ext cx="874059" cy="349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654130" y="2662513"/>
            <a:ext cx="874059" cy="349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xxl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884047" y="0"/>
            <a:ext cx="180190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BootStrap</a:t>
            </a:r>
            <a:r>
              <a:rPr lang="en-US" dirty="0"/>
              <a:t> version 5.2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774114" y="4755776"/>
            <a:ext cx="2392679" cy="5378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BS version 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0" y="3180691"/>
            <a:ext cx="181535" cy="1524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783" y="3135076"/>
            <a:ext cx="2423735" cy="1620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0767" y="2976475"/>
            <a:ext cx="4652683" cy="177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767" y="2976475"/>
            <a:ext cx="7040527" cy="177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743450" y="4783131"/>
            <a:ext cx="2392679" cy="5378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BS version 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611030" y="2801663"/>
            <a:ext cx="1590865" cy="190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089711" y="2945561"/>
            <a:ext cx="232851" cy="175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373209" y="3039033"/>
            <a:ext cx="2012538" cy="166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434746" y="2829154"/>
            <a:ext cx="4153391" cy="187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924794" y="4705350"/>
            <a:ext cx="2392679" cy="5378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BS version 5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861990" y="2662513"/>
            <a:ext cx="6482160" cy="20428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422570" y="2801663"/>
            <a:ext cx="3960669" cy="19036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8800138" y="2829154"/>
            <a:ext cx="1574581" cy="18761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0383239" y="2801663"/>
            <a:ext cx="873742" cy="19036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456334" y="2837324"/>
            <a:ext cx="1856304" cy="1868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7859" y="5293659"/>
            <a:ext cx="3392394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Classes for styles : </a:t>
            </a:r>
            <a:r>
              <a:rPr lang="en-US" dirty="0" err="1"/>
              <a:t>css</a:t>
            </a:r>
            <a:r>
              <a:rPr lang="en-US" dirty="0"/>
              <a:t> part </a:t>
            </a:r>
          </a:p>
          <a:p>
            <a:endParaRPr lang="en-US" dirty="0"/>
          </a:p>
          <a:p>
            <a:r>
              <a:rPr lang="en-US" dirty="0"/>
              <a:t>Col-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Col-md</a:t>
            </a:r>
          </a:p>
          <a:p>
            <a:r>
              <a:rPr lang="en-US" dirty="0"/>
              <a:t>Col-</a:t>
            </a:r>
            <a:r>
              <a:rPr lang="en-US" dirty="0" err="1"/>
              <a:t>lg</a:t>
            </a:r>
            <a:endParaRPr lang="en-US" dirty="0"/>
          </a:p>
          <a:p>
            <a:r>
              <a:rPr lang="en-US" dirty="0"/>
              <a:t>Col-xl</a:t>
            </a:r>
          </a:p>
          <a:p>
            <a:r>
              <a:rPr lang="en-US" dirty="0"/>
              <a:t>Col-</a:t>
            </a:r>
            <a:r>
              <a:rPr lang="en-US" dirty="0" err="1"/>
              <a:t>xxl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343275" y="2816412"/>
            <a:ext cx="13716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Breakpoint </a:t>
            </a:r>
          </a:p>
          <a:p>
            <a:r>
              <a:rPr lang="en-US" dirty="0"/>
              <a:t>576</a:t>
            </a:r>
          </a:p>
          <a:p>
            <a:r>
              <a:rPr lang="en-US" dirty="0"/>
              <a:t>768</a:t>
            </a:r>
          </a:p>
          <a:p>
            <a:r>
              <a:rPr lang="en-US" dirty="0"/>
              <a:t>992</a:t>
            </a:r>
          </a:p>
          <a:p>
            <a:r>
              <a:rPr lang="en-US" dirty="0"/>
              <a:t>1200</a:t>
            </a:r>
          </a:p>
          <a:p>
            <a:r>
              <a:rPr lang="en-US" dirty="0"/>
              <a:t>1400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39100" y="-1238250"/>
            <a:ext cx="6056234" cy="138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1479300" y="2669685"/>
            <a:ext cx="866051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infix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DA6421-1CD5-4C8D-A140-4F7B94C7156A}"/>
              </a:ext>
            </a:extLst>
          </p:cNvPr>
          <p:cNvSpPr txBox="1"/>
          <p:nvPr/>
        </p:nvSpPr>
        <p:spPr>
          <a:xfrm>
            <a:off x="1959428" y="-545432"/>
            <a:ext cx="347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Col-1</a:t>
            </a:r>
          </a:p>
        </p:txBody>
      </p:sp>
    </p:spTree>
    <p:extLst>
      <p:ext uri="{BB962C8B-B14F-4D97-AF65-F5344CB8AC3E}">
        <p14:creationId xmlns:p14="http://schemas.microsoft.com/office/powerpoint/2010/main" val="198613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BootStrap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use CDN Link : link for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2-download </a:t>
            </a:r>
            <a:r>
              <a:rPr lang="en-US" dirty="0" err="1"/>
              <a:t>bs</a:t>
            </a:r>
            <a:r>
              <a:rPr lang="en-US" dirty="0"/>
              <a:t> offline on your machine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9900" y="1485899"/>
            <a:ext cx="45339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Getbootstrap.com</a:t>
            </a:r>
          </a:p>
        </p:txBody>
      </p:sp>
    </p:spTree>
    <p:extLst>
      <p:ext uri="{BB962C8B-B14F-4D97-AF65-F5344CB8AC3E}">
        <p14:creationId xmlns:p14="http://schemas.microsoft.com/office/powerpoint/2010/main" val="2321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Minified </a:t>
            </a:r>
            <a:r>
              <a:rPr lang="en-US" dirty="0" err="1"/>
              <a:t>vs</a:t>
            </a:r>
            <a:r>
              <a:rPr lang="en-US" dirty="0"/>
              <a:t> not </a:t>
            </a:r>
            <a:r>
              <a:rPr lang="en-US" dirty="0" err="1"/>
              <a:t>minifed</a:t>
            </a:r>
            <a:r>
              <a:rPr lang="en-US" dirty="0"/>
              <a:t>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Minification</a:t>
            </a:r>
            <a:r>
              <a:rPr lang="en-US" dirty="0"/>
              <a:t> : as process for html files , </a:t>
            </a:r>
            <a:r>
              <a:rPr lang="en-US" dirty="0" err="1"/>
              <a:t>css</a:t>
            </a:r>
            <a:r>
              <a:rPr lang="en-US" dirty="0"/>
              <a:t> , </a:t>
            </a:r>
            <a:r>
              <a:rPr lang="en-US" dirty="0" err="1"/>
              <a:t>js</a:t>
            </a:r>
            <a:r>
              <a:rPr lang="en-US" dirty="0"/>
              <a:t> : </a:t>
            </a:r>
            <a:r>
              <a:rPr lang="en-US" dirty="0" err="1"/>
              <a:t>mnified</a:t>
            </a:r>
            <a:r>
              <a:rPr lang="en-US" dirty="0"/>
              <a:t> : files without tabs without new lines without comments : just one line </a:t>
            </a:r>
          </a:p>
          <a:p>
            <a:pPr marL="0" indent="0">
              <a:buNone/>
            </a:pPr>
            <a:r>
              <a:rPr lang="en-US" dirty="0" err="1"/>
              <a:t>Minize</a:t>
            </a:r>
            <a:r>
              <a:rPr lang="en-US" dirty="0"/>
              <a:t> size of files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810000" y="3257550"/>
            <a:ext cx="4400550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x = 10;</a:t>
            </a:r>
          </a:p>
          <a:p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=0;i&lt;20;i++){</a:t>
            </a:r>
          </a:p>
          <a:p>
            <a:r>
              <a:rPr lang="en-US" dirty="0"/>
              <a:t>	console.log(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	console.log(i+1);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</a:t>
            </a:r>
            <a:r>
              <a:rPr lang="en-US" dirty="0" err="1"/>
              <a:t>userinput</a:t>
            </a:r>
            <a:r>
              <a:rPr lang="en-US" dirty="0"/>
              <a:t>=Prompt(“Enter First Name”);</a:t>
            </a:r>
          </a:p>
          <a:p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Iti.js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5kb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257550"/>
            <a:ext cx="4400550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p{</a:t>
            </a:r>
          </a:p>
          <a:p>
            <a:r>
              <a:rPr lang="en-US" dirty="0"/>
              <a:t>	</a:t>
            </a: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background-color:yellow</a:t>
            </a:r>
            <a:r>
              <a:rPr lang="en-US" dirty="0"/>
              <a:t>;</a:t>
            </a:r>
          </a:p>
          <a:p>
            <a:r>
              <a:rPr lang="en-US" dirty="0"/>
              <a:t>	border:2px solid black;</a:t>
            </a:r>
          </a:p>
          <a:p>
            <a:r>
              <a:rPr lang="en-US" dirty="0"/>
              <a:t>}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Iti.css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5kb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2650" y="-995005"/>
            <a:ext cx="47244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 : client side technologies </a:t>
            </a:r>
          </a:p>
          <a:p>
            <a:r>
              <a:rPr lang="en-US" dirty="0"/>
              <a:t>It must be downloaded at client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0700" y="3626881"/>
            <a:ext cx="6305550" cy="9233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p{color:red;background-color:yellow;border:2px solid black;}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Iti.min.css</a:t>
            </a:r>
            <a:endParaRPr lang="en-US" dirty="0"/>
          </a:p>
          <a:p>
            <a:r>
              <a:rPr lang="en-US" dirty="0"/>
              <a:t>2kb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4781550"/>
            <a:ext cx="34861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Production version fro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6027539"/>
            <a:ext cx="34861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 version fro files</a:t>
            </a:r>
          </a:p>
        </p:txBody>
      </p:sp>
    </p:spTree>
    <p:extLst>
      <p:ext uri="{BB962C8B-B14F-4D97-AF65-F5344CB8AC3E}">
        <p14:creationId xmlns:p14="http://schemas.microsoft.com/office/powerpoint/2010/main" val="349522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for bootstrap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1950" y="1825625"/>
            <a:ext cx="12553950" cy="4351338"/>
          </a:xfrm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&lt;meta name=“viewport” content=“width=</a:t>
            </a:r>
            <a:r>
              <a:rPr lang="en-US" dirty="0" err="1"/>
              <a:t>device-width;inintial-scale</a:t>
            </a:r>
            <a:r>
              <a:rPr lang="en-US" dirty="0"/>
              <a:t>:=1”/&gt;</a:t>
            </a:r>
          </a:p>
          <a:p>
            <a:pPr marL="0" indent="0">
              <a:buNone/>
            </a:pPr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=“bootstrap.css” </a:t>
            </a:r>
            <a:r>
              <a:rPr lang="en-US" dirty="0" err="1"/>
              <a:t>rel</a:t>
            </a:r>
            <a:r>
              <a:rPr lang="en-US" dirty="0"/>
              <a:t>=“</a:t>
            </a:r>
            <a:r>
              <a:rPr lang="en-US" dirty="0" err="1"/>
              <a:t>stylesheet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2450" y="2552700"/>
            <a:ext cx="276225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Bootstrap.css</a:t>
            </a:r>
          </a:p>
          <a:p>
            <a:r>
              <a:rPr lang="en-US" dirty="0"/>
              <a:t>Bootstrap.min.css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458450" y="3009900"/>
            <a:ext cx="173355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-1009650" y="552450"/>
            <a:ext cx="3638550" cy="253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1447800" y="-323850"/>
            <a:ext cx="41529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meta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-2076450" y="3199031"/>
            <a:ext cx="3600450" cy="26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3352800" y="3088759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Mobiles screens</a:t>
            </a:r>
          </a:p>
        </p:txBody>
      </p:sp>
    </p:spTree>
    <p:extLst>
      <p:ext uri="{BB962C8B-B14F-4D97-AF65-F5344CB8AC3E}">
        <p14:creationId xmlns:p14="http://schemas.microsoft.com/office/powerpoint/2010/main" val="103984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Classes for typography : dealing with text</a:t>
            </a:r>
          </a:p>
          <a:p>
            <a:pPr marL="0" indent="0">
              <a:buNone/>
            </a:pPr>
            <a:r>
              <a:rPr lang="en-US" dirty="0"/>
              <a:t>Images</a:t>
            </a:r>
          </a:p>
          <a:p>
            <a:pPr marL="0" indent="0">
              <a:buNone/>
            </a:pPr>
            <a:r>
              <a:rPr lang="en-US" dirty="0"/>
              <a:t>Buttons</a:t>
            </a:r>
          </a:p>
          <a:p>
            <a:pPr marL="0" indent="0">
              <a:buNone/>
            </a:pPr>
            <a:r>
              <a:rPr lang="en-US" dirty="0"/>
              <a:t>Tables</a:t>
            </a:r>
          </a:p>
          <a:p>
            <a:pPr marL="0" indent="0">
              <a:buNone/>
            </a:pPr>
            <a:r>
              <a:rPr lang="en-US" dirty="0"/>
              <a:t>Lists</a:t>
            </a:r>
          </a:p>
          <a:p>
            <a:pPr marL="0" indent="0">
              <a:buNone/>
            </a:pPr>
            <a:r>
              <a:rPr lang="en-US" dirty="0" err="1"/>
              <a:t>Progressbars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Alerts</a:t>
            </a:r>
          </a:p>
          <a:p>
            <a:pPr marL="0" indent="0">
              <a:buNone/>
            </a:pPr>
            <a:r>
              <a:rPr lang="en-US" dirty="0"/>
              <a:t>……….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843240"/>
            <a:ext cx="8763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grid system :</a:t>
            </a:r>
          </a:p>
        </p:txBody>
      </p:sp>
    </p:spTree>
    <p:extLst>
      <p:ext uri="{BB962C8B-B14F-4D97-AF65-F5344CB8AC3E}">
        <p14:creationId xmlns:p14="http://schemas.microsoft.com/office/powerpoint/2010/main" val="23816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0200" y="-1371600"/>
            <a:ext cx="23050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Grid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205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410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8615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1025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7230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3435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9640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5845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62050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782550" y="0"/>
            <a:ext cx="9715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3754100" cy="12573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5619750" cy="952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 columns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10250" y="0"/>
            <a:ext cx="5619750" cy="952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columns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-3771900" y="1257300"/>
            <a:ext cx="3771900" cy="88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4400550" y="1954768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525250" y="0"/>
            <a:ext cx="2133600" cy="952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columns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3771900" y="-1186934"/>
            <a:ext cx="363855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Col-1…12 =&gt;  extra small screens</a:t>
            </a:r>
          </a:p>
          <a:p>
            <a:r>
              <a:rPr lang="en-US" b="1" dirty="0"/>
              <a:t>Col-screenname-1..12</a:t>
            </a:r>
          </a:p>
          <a:p>
            <a:r>
              <a:rPr lang="en-US" dirty="0"/>
              <a:t>Col-sm-1…12</a:t>
            </a:r>
          </a:p>
          <a:p>
            <a:r>
              <a:rPr lang="en-US" dirty="0"/>
              <a:t>Col-md-1..12</a:t>
            </a:r>
          </a:p>
          <a:p>
            <a:r>
              <a:rPr lang="en-US" dirty="0"/>
              <a:t>Col-lg-1..12</a:t>
            </a:r>
          </a:p>
          <a:p>
            <a:r>
              <a:rPr lang="en-US" dirty="0"/>
              <a:t>Col-xl-1..12</a:t>
            </a:r>
          </a:p>
          <a:p>
            <a:r>
              <a:rPr lang="en-US" dirty="0"/>
              <a:t>Col-xxl-1..12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2895600" y="3530084"/>
            <a:ext cx="18859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Think mobile first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905250" y="5010150"/>
            <a:ext cx="2800350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Classes 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Container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Container-fluid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6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"/>
            <a:ext cx="12192000" cy="177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33400"/>
            <a:ext cx="60007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columns for all screens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533400"/>
            <a:ext cx="60007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columns : for all screens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86050"/>
            <a:ext cx="12192000" cy="177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028950"/>
            <a:ext cx="39433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columns for all screens</a:t>
            </a:r>
          </a:p>
        </p:txBody>
      </p:sp>
      <p:sp>
        <p:nvSpPr>
          <p:cNvPr id="9" name="Rectangle 8"/>
          <p:cNvSpPr/>
          <p:nvPr/>
        </p:nvSpPr>
        <p:spPr>
          <a:xfrm>
            <a:off x="4171950" y="3028950"/>
            <a:ext cx="7924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columns : for all screens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52400" y="-133350"/>
            <a:ext cx="12344400" cy="7219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-2457450" y="5429250"/>
            <a:ext cx="2095500" cy="180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228850" y="5964793"/>
            <a:ext cx="16383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  <a:p>
            <a:r>
              <a:rPr lang="en-US" dirty="0"/>
              <a:t>Container-fluid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4362450" y="-914400"/>
            <a:ext cx="348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</a:t>
            </a:r>
            <a:r>
              <a:rPr lang="en-US" dirty="0"/>
              <a:t> container</a:t>
            </a:r>
          </a:p>
          <a:p>
            <a:r>
              <a:rPr lang="en-US" dirty="0"/>
              <a:t>	contains set of rows </a:t>
            </a:r>
          </a:p>
        </p:txBody>
      </p:sp>
    </p:spTree>
    <p:extLst>
      <p:ext uri="{BB962C8B-B14F-4D97-AF65-F5344CB8AC3E}">
        <p14:creationId xmlns:p14="http://schemas.microsoft.com/office/powerpoint/2010/main" val="408690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515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BootStrap</vt:lpstr>
      <vt:lpstr>RWD no horizontal scrollers </vt:lpstr>
      <vt:lpstr>Screen Types :  According width of screen </vt:lpstr>
      <vt:lpstr>Download BootStrap </vt:lpstr>
      <vt:lpstr>Minified vs not minifed files </vt:lpstr>
      <vt:lpstr>Structure for bootstrap files</vt:lpstr>
      <vt:lpstr>Classes :</vt:lpstr>
      <vt:lpstr>PowerPoint Presentation</vt:lpstr>
      <vt:lpstr>PowerPoint Presentation</vt:lpstr>
      <vt:lpstr>Styles : for tables</vt:lpstr>
      <vt:lpstr>buttons</vt:lpstr>
      <vt:lpstr>Js :  send you lecture : lab </vt:lpstr>
      <vt:lpstr>Lab : day 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Microsoft account</dc:creator>
  <cp:lastModifiedBy>Nasr Abdel Aziz</cp:lastModifiedBy>
  <cp:revision>28</cp:revision>
  <dcterms:created xsi:type="dcterms:W3CDTF">2022-08-01T07:12:25Z</dcterms:created>
  <dcterms:modified xsi:type="dcterms:W3CDTF">2024-07-29T08:39:09Z</dcterms:modified>
</cp:coreProperties>
</file>