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7" r:id="rId9"/>
    <p:sldId id="268" r:id="rId10"/>
    <p:sldId id="260" r:id="rId11"/>
    <p:sldId id="261" r:id="rId12"/>
    <p:sldId id="262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698BA-7684-4E79-8760-0F58FFFCB98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HTML5-D02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Variables : With CSS3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Measure Units  : relative </a:t>
            </a:r>
            <a:r>
              <a:rPr lang="en-US" dirty="0" err="1"/>
              <a:t>em</a:t>
            </a:r>
            <a:r>
              <a:rPr lang="en-US" dirty="0"/>
              <a:t> , rem , % , </a:t>
            </a:r>
            <a:r>
              <a:rPr lang="en-US" dirty="0" err="1"/>
              <a:t>vh</a:t>
            </a:r>
            <a:r>
              <a:rPr lang="en-US" dirty="0"/>
              <a:t> , </a:t>
            </a:r>
            <a:r>
              <a:rPr lang="en-US" dirty="0" err="1"/>
              <a:t>vw</a:t>
            </a:r>
            <a:r>
              <a:rPr lang="en-US" dirty="0"/>
              <a:t> , </a:t>
            </a:r>
            <a:r>
              <a:rPr lang="en-US" dirty="0" err="1"/>
              <a:t>vmin</a:t>
            </a:r>
            <a:r>
              <a:rPr lang="en-US" dirty="0"/>
              <a:t> , </a:t>
            </a:r>
            <a:r>
              <a:rPr lang="en-US" dirty="0" err="1"/>
              <a:t>vmax</a:t>
            </a:r>
            <a:r>
              <a:rPr lang="en-US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Display : flex | grid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Api’s</a:t>
            </a:r>
            <a:r>
              <a:rPr lang="en-US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37598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: flex;</a:t>
            </a:r>
            <a:br>
              <a:rPr lang="en-US" dirty="0"/>
            </a:br>
            <a:r>
              <a:rPr lang="en-US" dirty="0"/>
              <a:t>display:-</a:t>
            </a:r>
            <a:r>
              <a:rPr lang="en-US" dirty="0" err="1"/>
              <a:t>webkit</a:t>
            </a:r>
            <a:r>
              <a:rPr lang="en-US" dirty="0"/>
              <a:t>-box;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213360"/>
            <a:ext cx="40886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err="1"/>
              <a:t>webkit</a:t>
            </a:r>
            <a:r>
              <a:rPr lang="en-US" b="1" dirty="0"/>
              <a:t>-</a:t>
            </a:r>
            <a:r>
              <a:rPr lang="en-US" dirty="0"/>
              <a:t>transform</a:t>
            </a:r>
          </a:p>
          <a:p>
            <a:r>
              <a:rPr lang="en-US" dirty="0"/>
              <a:t>Chrome and safari</a:t>
            </a:r>
          </a:p>
          <a:p>
            <a:r>
              <a:rPr lang="en-US" b="1" dirty="0"/>
              <a:t>-</a:t>
            </a:r>
            <a:r>
              <a:rPr lang="en-US" b="1" dirty="0" err="1"/>
              <a:t>ms</a:t>
            </a:r>
            <a:r>
              <a:rPr lang="en-US" b="1" dirty="0"/>
              <a:t>-</a:t>
            </a:r>
            <a:r>
              <a:rPr lang="en-US" dirty="0"/>
              <a:t>transform</a:t>
            </a:r>
          </a:p>
          <a:p>
            <a:r>
              <a:rPr lang="en-US" dirty="0"/>
              <a:t>Microsoft</a:t>
            </a:r>
          </a:p>
          <a:p>
            <a:r>
              <a:rPr lang="en-US" b="1" dirty="0"/>
              <a:t>-o-</a:t>
            </a:r>
            <a:r>
              <a:rPr lang="en-US" dirty="0"/>
              <a:t>transform</a:t>
            </a:r>
          </a:p>
          <a:p>
            <a:r>
              <a:rPr lang="en-US" dirty="0"/>
              <a:t>Opera</a:t>
            </a:r>
          </a:p>
          <a:p>
            <a:endParaRPr lang="en-US" dirty="0"/>
          </a:p>
          <a:p>
            <a:r>
              <a:rPr lang="en-US" b="1" dirty="0"/>
              <a:t>-</a:t>
            </a:r>
            <a:r>
              <a:rPr lang="en-US" b="1" dirty="0" err="1"/>
              <a:t>moz</a:t>
            </a:r>
            <a:r>
              <a:rPr lang="en-US" b="1" dirty="0"/>
              <a:t>-</a:t>
            </a:r>
            <a:r>
              <a:rPr lang="en-US" dirty="0"/>
              <a:t>transform</a:t>
            </a:r>
          </a:p>
          <a:p>
            <a:r>
              <a:rPr lang="en-US" dirty="0" err="1"/>
              <a:t>mozila</a:t>
            </a:r>
            <a:endParaRPr lang="en-US" dirty="0"/>
          </a:p>
          <a:p>
            <a:r>
              <a:rPr lang="en-US" dirty="0"/>
              <a:t>transform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33303" y="1476103"/>
            <a:ext cx="1933303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23605" y="1842453"/>
            <a:ext cx="30958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Flex : for layout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817" y="2521132"/>
            <a:ext cx="2129246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Parent Properties  : </a:t>
            </a:r>
          </a:p>
          <a:p>
            <a:r>
              <a:rPr lang="en-US" b="1" dirty="0"/>
              <a:t>1- display </a:t>
            </a:r>
            <a:r>
              <a:rPr lang="en-US" dirty="0"/>
              <a:t>: flex;</a:t>
            </a:r>
          </a:p>
          <a:p>
            <a:r>
              <a:rPr lang="en-US" b="1" dirty="0"/>
              <a:t>2- flex-direction</a:t>
            </a:r>
            <a:r>
              <a:rPr lang="en-US" dirty="0"/>
              <a:t> : </a:t>
            </a:r>
            <a:r>
              <a:rPr lang="en-US" b="1" dirty="0"/>
              <a:t>row</a:t>
            </a:r>
            <a:r>
              <a:rPr lang="en-US" dirty="0"/>
              <a:t> | column | row-reversed| column-reversed</a:t>
            </a:r>
          </a:p>
          <a:p>
            <a:r>
              <a:rPr lang="en-US" b="1" dirty="0"/>
              <a:t>3- </a:t>
            </a:r>
            <a:r>
              <a:rPr lang="en-US" b="1" dirty="0" err="1"/>
              <a:t>flex-wrap:no-wrap</a:t>
            </a:r>
            <a:r>
              <a:rPr lang="en-US" b="1" dirty="0"/>
              <a:t> </a:t>
            </a:r>
            <a:r>
              <a:rPr lang="en-US" dirty="0"/>
              <a:t>| wrap</a:t>
            </a:r>
          </a:p>
          <a:p>
            <a:r>
              <a:rPr lang="en-US" b="1" dirty="0"/>
              <a:t>4- justify-content: </a:t>
            </a:r>
            <a:r>
              <a:rPr lang="en-US" dirty="0"/>
              <a:t>flex-start |flex-end |center | space-</a:t>
            </a:r>
            <a:r>
              <a:rPr lang="en-US" dirty="0" err="1"/>
              <a:t>beween</a:t>
            </a:r>
            <a:r>
              <a:rPr lang="en-US" dirty="0"/>
              <a:t> | …..</a:t>
            </a:r>
          </a:p>
          <a:p>
            <a:r>
              <a:rPr lang="en-US" b="1" dirty="0"/>
              <a:t>5- align-items : </a:t>
            </a:r>
            <a:r>
              <a:rPr lang="en-US" dirty="0"/>
              <a:t>stretch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9960" y="2534195"/>
            <a:ext cx="2871652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Child Properties  : </a:t>
            </a:r>
          </a:p>
          <a:p>
            <a:r>
              <a:rPr lang="en-US" b="1" dirty="0"/>
              <a:t>1- flex-grow : 0 | 1 | </a:t>
            </a:r>
          </a:p>
          <a:p>
            <a:r>
              <a:rPr lang="en-US" b="1" dirty="0"/>
              <a:t>2- flex-shrink | 1 , 0</a:t>
            </a:r>
          </a:p>
          <a:p>
            <a:r>
              <a:rPr lang="en-US" b="1" dirty="0"/>
              <a:t>3- flex-basis : </a:t>
            </a:r>
          </a:p>
          <a:p>
            <a:r>
              <a:rPr lang="en-US" b="1" dirty="0"/>
              <a:t>4- flex: grow shrink basis</a:t>
            </a:r>
          </a:p>
          <a:p>
            <a:r>
              <a:rPr lang="en-US" b="1" dirty="0"/>
              <a:t>5- align-self:</a:t>
            </a:r>
          </a:p>
          <a:p>
            <a:r>
              <a:rPr lang="en-US" b="1" dirty="0"/>
              <a:t>6- order: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99954" y="4887930"/>
            <a:ext cx="786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justify-content: according flex-direction : </a:t>
            </a:r>
          </a:p>
          <a:p>
            <a:r>
              <a:rPr lang="en-US" dirty="0"/>
              <a:t>1- if flex- direction row : it will orient </a:t>
            </a:r>
            <a:r>
              <a:rPr lang="en-US" dirty="0" err="1"/>
              <a:t>itmes</a:t>
            </a:r>
            <a:r>
              <a:rPr lang="en-US" dirty="0"/>
              <a:t> : horizontal</a:t>
            </a:r>
          </a:p>
          <a:p>
            <a:r>
              <a:rPr lang="en-US" dirty="0"/>
              <a:t>2- if flex-direction column : it will orient items : vertical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9954" y="5857297"/>
            <a:ext cx="78638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: align-items Vis versa for justify content </a:t>
            </a:r>
          </a:p>
        </p:txBody>
      </p:sp>
    </p:spTree>
    <p:extLst>
      <p:ext uri="{BB962C8B-B14F-4D97-AF65-F5344CB8AC3E}">
        <p14:creationId xmlns:p14="http://schemas.microsoft.com/office/powerpoint/2010/main" val="220820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75212"/>
            <a:ext cx="12192000" cy="267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Image </a:t>
            </a:r>
            <a:r>
              <a:rPr lang="en-US" dirty="0" err="1">
                <a:solidFill>
                  <a:srgbClr val="FF0000"/>
                </a:solidFill>
              </a:rPr>
              <a:t>BackGround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8617" y="1502229"/>
            <a:ext cx="7158446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5125" y="2272939"/>
            <a:ext cx="4428309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503" y="137159"/>
            <a:ext cx="2090057" cy="515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17074" y="137159"/>
            <a:ext cx="2090057" cy="515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89372" y="137159"/>
            <a:ext cx="2090057" cy="515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01943" y="137159"/>
            <a:ext cx="2090057" cy="515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68687" y="150221"/>
            <a:ext cx="1698171" cy="515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3579224"/>
            <a:ext cx="12192000" cy="327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8194" y="3735977"/>
            <a:ext cx="3618412" cy="27823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02331" y="3735974"/>
            <a:ext cx="3618412" cy="27823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12628" y="3735974"/>
            <a:ext cx="3618412" cy="27823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" y="3827416"/>
            <a:ext cx="31612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263236"/>
            <a:ext cx="31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decritption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4542" y="5826425"/>
            <a:ext cx="31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decritption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7131" y="3995449"/>
            <a:ext cx="429985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Task in Lab</a:t>
            </a:r>
          </a:p>
        </p:txBody>
      </p:sp>
    </p:spTree>
    <p:extLst>
      <p:ext uri="{BB962C8B-B14F-4D97-AF65-F5344CB8AC3E}">
        <p14:creationId xmlns:p14="http://schemas.microsoft.com/office/powerpoint/2010/main" val="5244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: Grid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4950" y="1828799"/>
            <a:ext cx="467650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Parent Properties :</a:t>
            </a:r>
          </a:p>
          <a:p>
            <a:r>
              <a:rPr lang="en-US" dirty="0"/>
              <a:t>1- display : grid</a:t>
            </a:r>
          </a:p>
          <a:p>
            <a:r>
              <a:rPr lang="en-US" dirty="0"/>
              <a:t>2- </a:t>
            </a:r>
            <a:r>
              <a:rPr lang="en-US" dirty="0" err="1"/>
              <a:t>grid-template-columns:repeate</a:t>
            </a:r>
            <a:r>
              <a:rPr lang="en-US" dirty="0"/>
              <a:t>(3,1fr) 200px</a:t>
            </a:r>
          </a:p>
          <a:p>
            <a:r>
              <a:rPr lang="en-US" dirty="0"/>
              <a:t>3- </a:t>
            </a:r>
            <a:r>
              <a:rPr lang="en-US" dirty="0" err="1"/>
              <a:t>grid-template-rows:repaeate</a:t>
            </a:r>
            <a:r>
              <a:rPr lang="en-US" dirty="0"/>
              <a:t>(3,100px);</a:t>
            </a:r>
          </a:p>
          <a:p>
            <a:r>
              <a:rPr lang="en-US" dirty="0"/>
              <a:t>4- gap : 10px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7131" y="222069"/>
            <a:ext cx="696250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Method 1 : template Columns and template rows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0616" y="1690688"/>
            <a:ext cx="343553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child Properties :</a:t>
            </a:r>
          </a:p>
          <a:p>
            <a:r>
              <a:rPr lang="en-US" dirty="0"/>
              <a:t>1- grid-row: val1 / val2 1/2</a:t>
            </a:r>
          </a:p>
          <a:p>
            <a:r>
              <a:rPr lang="en-US" dirty="0"/>
              <a:t>2- grid-column: val1 / val2 1/4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8286" y="3304903"/>
            <a:ext cx="5264331" cy="2521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185954" y="3304903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81451" y="4245429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81451" y="5826035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81451" y="4976950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78286" y="2508069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93577" y="2614018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091748" y="2614018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142617" y="2614018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78286" y="3304903"/>
            <a:ext cx="5264331" cy="66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1087" y="2539772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05750" y="2581921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95359" y="2568857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659291" y="2553006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44293" y="3146142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4697" y="4021693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4697" y="4816623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0823" y="5622606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83189" y="4435122"/>
            <a:ext cx="1854925" cy="54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AsideOe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04413" y="4404190"/>
            <a:ext cx="3174272" cy="142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71755" y="3997113"/>
            <a:ext cx="5264331" cy="4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83189" y="5088325"/>
            <a:ext cx="1854925" cy="54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AsideOe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91348" y="5874078"/>
            <a:ext cx="5264331" cy="4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0" y="4323748"/>
            <a:ext cx="4362996" cy="2191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-6530" y="3367736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463729" y="3399439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1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717076" y="3216587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59877" y="3248290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2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372793" y="3248290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15594" y="3279993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3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-879566" y="4323748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1121227" y="4164987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-947058" y="4929113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1188719" y="4770352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-962295" y="5324204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1203956" y="5165443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-975356" y="5768185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1217017" y="5609424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-1018903" y="6198092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1260564" y="6039331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-1084216" y="6515054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1325877" y="6356293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3691" y="4404190"/>
            <a:ext cx="4219305" cy="334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1441" y="4952867"/>
            <a:ext cx="4219305" cy="334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8985" y="5379138"/>
            <a:ext cx="2001889" cy="74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743203" y="5445741"/>
            <a:ext cx="1567543" cy="2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A45A61-174A-4BA6-8327-B159C5E5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79523"/>
              </p:ext>
            </p:extLst>
          </p:nvPr>
        </p:nvGraphicFramePr>
        <p:xfrm>
          <a:off x="10659291" y="880764"/>
          <a:ext cx="3192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497">
                  <a:extLst>
                    <a:ext uri="{9D8B030D-6E8A-4147-A177-3AD203B41FA5}">
                      <a16:colId xmlns:a16="http://schemas.microsoft.com/office/drawing/2014/main" val="3867064284"/>
                    </a:ext>
                  </a:extLst>
                </a:gridCol>
                <a:gridCol w="1596497">
                  <a:extLst>
                    <a:ext uri="{9D8B030D-6E8A-4147-A177-3AD203B41FA5}">
                      <a16:colId xmlns:a16="http://schemas.microsoft.com/office/drawing/2014/main" val="2191978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1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74004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A5F7FC-2168-47EA-BA58-EB6C13928DE1}"/>
              </a:ext>
            </a:extLst>
          </p:cNvPr>
          <p:cNvCxnSpPr/>
          <p:nvPr/>
        </p:nvCxnSpPr>
        <p:spPr>
          <a:xfrm>
            <a:off x="10659291" y="591401"/>
            <a:ext cx="0" cy="1237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644292-E756-4E69-9A50-5060D602802E}"/>
              </a:ext>
            </a:extLst>
          </p:cNvPr>
          <p:cNvCxnSpPr/>
          <p:nvPr/>
        </p:nvCxnSpPr>
        <p:spPr>
          <a:xfrm>
            <a:off x="12266023" y="557765"/>
            <a:ext cx="0" cy="1237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52DD5B-090A-4E6C-A566-A6BFB2FC25FF}"/>
              </a:ext>
            </a:extLst>
          </p:cNvPr>
          <p:cNvCxnSpPr/>
          <p:nvPr/>
        </p:nvCxnSpPr>
        <p:spPr>
          <a:xfrm>
            <a:off x="13852285" y="557765"/>
            <a:ext cx="0" cy="1237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808E08-B5B3-4AE5-A788-5123A7E89573}"/>
              </a:ext>
            </a:extLst>
          </p:cNvPr>
          <p:cNvCxnSpPr/>
          <p:nvPr/>
        </p:nvCxnSpPr>
        <p:spPr>
          <a:xfrm>
            <a:off x="10113818" y="880764"/>
            <a:ext cx="3990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343D4-DCAA-47E7-A9DE-0EE1DD495CB3}"/>
              </a:ext>
            </a:extLst>
          </p:cNvPr>
          <p:cNvCxnSpPr/>
          <p:nvPr/>
        </p:nvCxnSpPr>
        <p:spPr>
          <a:xfrm>
            <a:off x="10196945" y="1227128"/>
            <a:ext cx="3990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EE9F77-D4AD-4BF2-9834-D4E83A72DD46}"/>
              </a:ext>
            </a:extLst>
          </p:cNvPr>
          <p:cNvCxnSpPr/>
          <p:nvPr/>
        </p:nvCxnSpPr>
        <p:spPr>
          <a:xfrm>
            <a:off x="10113818" y="1616517"/>
            <a:ext cx="3990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5103949-0002-4C47-AF65-F67A389B3852}"/>
              </a:ext>
            </a:extLst>
          </p:cNvPr>
          <p:cNvSpPr/>
          <p:nvPr/>
        </p:nvSpPr>
        <p:spPr>
          <a:xfrm>
            <a:off x="10792698" y="872972"/>
            <a:ext cx="3059586" cy="3475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D692B0-1D1B-4D73-BCE1-830ED9F8AF37}"/>
              </a:ext>
            </a:extLst>
          </p:cNvPr>
          <p:cNvSpPr txBox="1"/>
          <p:nvPr/>
        </p:nvSpPr>
        <p:spPr>
          <a:xfrm>
            <a:off x="10324523" y="591401"/>
            <a:ext cx="33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A202B6-8C81-46BF-9E75-41D572BBBCAD}"/>
              </a:ext>
            </a:extLst>
          </p:cNvPr>
          <p:cNvSpPr txBox="1"/>
          <p:nvPr/>
        </p:nvSpPr>
        <p:spPr>
          <a:xfrm>
            <a:off x="9713225" y="660449"/>
            <a:ext cx="6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B49BFD-2D23-48E9-ABF2-F31DE327B565}"/>
              </a:ext>
            </a:extLst>
          </p:cNvPr>
          <p:cNvSpPr txBox="1"/>
          <p:nvPr/>
        </p:nvSpPr>
        <p:spPr>
          <a:xfrm>
            <a:off x="11972814" y="535229"/>
            <a:ext cx="5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94F184-37F0-4662-B5FF-E422042EAA23}"/>
              </a:ext>
            </a:extLst>
          </p:cNvPr>
          <p:cNvSpPr txBox="1"/>
          <p:nvPr/>
        </p:nvSpPr>
        <p:spPr>
          <a:xfrm>
            <a:off x="9713225" y="993471"/>
            <a:ext cx="6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7391DB-9E2A-482D-80D2-ECBA67DBE4C3}"/>
              </a:ext>
            </a:extLst>
          </p:cNvPr>
          <p:cNvSpPr txBox="1"/>
          <p:nvPr/>
        </p:nvSpPr>
        <p:spPr>
          <a:xfrm>
            <a:off x="13262816" y="478638"/>
            <a:ext cx="5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35CEEE-41C0-4905-B4A3-904F3C2BF410}"/>
              </a:ext>
            </a:extLst>
          </p:cNvPr>
          <p:cNvSpPr/>
          <p:nvPr/>
        </p:nvSpPr>
        <p:spPr>
          <a:xfrm>
            <a:off x="2756265" y="5833395"/>
            <a:ext cx="1567543" cy="2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9F0E1C-D5DF-4E1F-AAD9-81015EAC0C0E}"/>
              </a:ext>
            </a:extLst>
          </p:cNvPr>
          <p:cNvSpPr/>
          <p:nvPr/>
        </p:nvSpPr>
        <p:spPr>
          <a:xfrm>
            <a:off x="48985" y="6196001"/>
            <a:ext cx="4219305" cy="334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978E88-3CB3-4A6D-BE60-8BE17FBA6653}"/>
              </a:ext>
            </a:extLst>
          </p:cNvPr>
          <p:cNvSpPr/>
          <p:nvPr/>
        </p:nvSpPr>
        <p:spPr>
          <a:xfrm>
            <a:off x="2050874" y="5379138"/>
            <a:ext cx="692328" cy="8018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9C4B9-4693-4DA7-84C0-C6FFFB1E197B}"/>
              </a:ext>
            </a:extLst>
          </p:cNvPr>
          <p:cNvSpPr/>
          <p:nvPr/>
        </p:nvSpPr>
        <p:spPr>
          <a:xfrm>
            <a:off x="739588" y="430306"/>
            <a:ext cx="10690412" cy="6091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EE7A9-6CC2-4D25-9443-63BC90B443E9}"/>
              </a:ext>
            </a:extLst>
          </p:cNvPr>
          <p:cNvSpPr/>
          <p:nvPr/>
        </p:nvSpPr>
        <p:spPr>
          <a:xfrm>
            <a:off x="762000" y="430306"/>
            <a:ext cx="10668000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997CE-25B0-42F2-AB5A-7A7DE5BE1A4D}"/>
              </a:ext>
            </a:extLst>
          </p:cNvPr>
          <p:cNvSpPr/>
          <p:nvPr/>
        </p:nvSpPr>
        <p:spPr>
          <a:xfrm>
            <a:off x="762000" y="1035424"/>
            <a:ext cx="10668000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089E2-DDBF-403D-8950-1B4AA07DFD2F}"/>
              </a:ext>
            </a:extLst>
          </p:cNvPr>
          <p:cNvSpPr/>
          <p:nvPr/>
        </p:nvSpPr>
        <p:spPr>
          <a:xfrm>
            <a:off x="784412" y="1660711"/>
            <a:ext cx="10668000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9A7D3-F4B7-474C-9F22-387C9116B1B3}"/>
              </a:ext>
            </a:extLst>
          </p:cNvPr>
          <p:cNvSpPr/>
          <p:nvPr/>
        </p:nvSpPr>
        <p:spPr>
          <a:xfrm>
            <a:off x="784412" y="2265829"/>
            <a:ext cx="10668000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DA23D-611D-48DC-9E95-A0F7777A09E3}"/>
              </a:ext>
            </a:extLst>
          </p:cNvPr>
          <p:cNvSpPr/>
          <p:nvPr/>
        </p:nvSpPr>
        <p:spPr>
          <a:xfrm>
            <a:off x="784412" y="2891116"/>
            <a:ext cx="10668000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3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Areas : method two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4950" y="1828799"/>
            <a:ext cx="4676502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Parent Properties :</a:t>
            </a:r>
          </a:p>
          <a:p>
            <a:r>
              <a:rPr lang="en-US" dirty="0"/>
              <a:t>1- display : grid</a:t>
            </a:r>
          </a:p>
          <a:p>
            <a:r>
              <a:rPr lang="en-US" b="1" dirty="0"/>
              <a:t>2- </a:t>
            </a:r>
            <a:r>
              <a:rPr lang="en-US" b="1" dirty="0" err="1"/>
              <a:t>grid-template-columns:repeate</a:t>
            </a:r>
            <a:r>
              <a:rPr lang="en-US" b="1" dirty="0"/>
              <a:t>(3,1fr) 200px</a:t>
            </a:r>
          </a:p>
          <a:p>
            <a:r>
              <a:rPr lang="en-US" b="1" dirty="0"/>
              <a:t>3- </a:t>
            </a:r>
            <a:r>
              <a:rPr lang="en-US" b="1" dirty="0" err="1"/>
              <a:t>grid-template-rows:repaeate</a:t>
            </a:r>
            <a:r>
              <a:rPr lang="en-US" b="1" dirty="0"/>
              <a:t>(3,100px);</a:t>
            </a:r>
          </a:p>
          <a:p>
            <a:r>
              <a:rPr lang="en-US" dirty="0"/>
              <a:t>4- gap : 10px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r>
              <a:rPr lang="en-US" dirty="0"/>
              <a:t>5- grid-areas: ”header </a:t>
            </a:r>
            <a:r>
              <a:rPr lang="en-US" dirty="0" err="1"/>
              <a:t>header</a:t>
            </a:r>
            <a:r>
              <a:rPr lang="en-US" dirty="0"/>
              <a:t> </a:t>
            </a:r>
            <a:r>
              <a:rPr lang="en-US" dirty="0" err="1"/>
              <a:t>header</a:t>
            </a:r>
            <a:r>
              <a:rPr lang="en-US" dirty="0"/>
              <a:t>”</a:t>
            </a:r>
          </a:p>
          <a:p>
            <a:r>
              <a:rPr lang="en-US" dirty="0"/>
              <a:t>	 ”. . .”</a:t>
            </a:r>
          </a:p>
          <a:p>
            <a:r>
              <a:rPr lang="en-US" dirty="0"/>
              <a:t>”. . .”</a:t>
            </a:r>
          </a:p>
          <a:p>
            <a:r>
              <a:rPr lang="en-US" dirty="0"/>
              <a:t>”. . .”</a:t>
            </a:r>
          </a:p>
          <a:p>
            <a:r>
              <a:rPr lang="en-US" dirty="0"/>
              <a:t>”. . .”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0616" y="1690688"/>
            <a:ext cx="343553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child Properties :</a:t>
            </a:r>
          </a:p>
          <a:p>
            <a:r>
              <a:rPr lang="en-US" dirty="0"/>
              <a:t>.header{</a:t>
            </a:r>
          </a:p>
          <a:p>
            <a:r>
              <a:rPr lang="en-US" dirty="0"/>
              <a:t> </a:t>
            </a:r>
            <a:r>
              <a:rPr lang="en-US" dirty="0" err="1"/>
              <a:t>grid-area:header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0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6B28-1428-48F8-BBF0-ECBA1D90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6182-020D-4508-A49D-5508C791E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in property or more in specific duration</a:t>
            </a:r>
          </a:p>
          <a:p>
            <a:pPr marL="0" indent="0">
              <a:buNone/>
            </a:pPr>
            <a:r>
              <a:rPr lang="en-US" dirty="0"/>
              <a:t>1- To declare animation use rule : @keyframes  </a:t>
            </a:r>
            <a:r>
              <a:rPr lang="en-US" dirty="0" err="1"/>
              <a:t>animationname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change from to </a:t>
            </a:r>
          </a:p>
          <a:p>
            <a:pPr marL="0" indent="0">
              <a:buNone/>
            </a:pPr>
            <a:r>
              <a:rPr lang="en-US" dirty="0"/>
              <a:t>		% animation : percent from duration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2- assign animation to specific element using property animation </a:t>
            </a:r>
          </a:p>
          <a:p>
            <a:pPr marL="0" indent="0">
              <a:buNone/>
            </a:pPr>
            <a:r>
              <a:rPr lang="en-US" dirty="0"/>
              <a:t>3- assign properties of animation like duration , iteration count , direction , delay , play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6118-6F86-47AA-BD69-31E920795A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Task lab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CDE70-5B2B-42B1-B062-1CC15C19D76C}"/>
              </a:ext>
            </a:extLst>
          </p:cNvPr>
          <p:cNvSpPr/>
          <p:nvPr/>
        </p:nvSpPr>
        <p:spPr>
          <a:xfrm>
            <a:off x="1344706" y="1990165"/>
            <a:ext cx="1882588" cy="55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27B2E-D7D3-4045-A961-676E5D54E96E}"/>
              </a:ext>
            </a:extLst>
          </p:cNvPr>
          <p:cNvSpPr/>
          <p:nvPr/>
        </p:nvSpPr>
        <p:spPr>
          <a:xfrm>
            <a:off x="4598894" y="1990165"/>
            <a:ext cx="1882588" cy="55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C155C-D9AA-4438-8751-276A96EFB8A1}"/>
              </a:ext>
            </a:extLst>
          </p:cNvPr>
          <p:cNvSpPr/>
          <p:nvPr/>
        </p:nvSpPr>
        <p:spPr>
          <a:xfrm>
            <a:off x="1519518" y="3065929"/>
            <a:ext cx="1882588" cy="9681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8D7FC5-5C1A-414A-AA86-62FFDFDDC3D3}"/>
              </a:ext>
            </a:extLst>
          </p:cNvPr>
          <p:cNvCxnSpPr/>
          <p:nvPr/>
        </p:nvCxnSpPr>
        <p:spPr>
          <a:xfrm>
            <a:off x="3496235" y="3482789"/>
            <a:ext cx="488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0531371-8DFE-43F6-A09B-45503E07B470}"/>
              </a:ext>
            </a:extLst>
          </p:cNvPr>
          <p:cNvSpPr/>
          <p:nvPr/>
        </p:nvSpPr>
        <p:spPr>
          <a:xfrm>
            <a:off x="8377518" y="2998694"/>
            <a:ext cx="1882588" cy="968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00C555-86FF-4570-A46B-D5EF05A05151}"/>
              </a:ext>
            </a:extLst>
          </p:cNvPr>
          <p:cNvCxnSpPr>
            <a:stCxn id="9" idx="2"/>
          </p:cNvCxnSpPr>
          <p:nvPr/>
        </p:nvCxnSpPr>
        <p:spPr>
          <a:xfrm>
            <a:off x="9318812" y="3966883"/>
            <a:ext cx="53788" cy="146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9CFE1-2FE8-4305-A93A-2DA9B5E79CE5}"/>
              </a:ext>
            </a:extLst>
          </p:cNvPr>
          <p:cNvSpPr/>
          <p:nvPr/>
        </p:nvSpPr>
        <p:spPr>
          <a:xfrm>
            <a:off x="8377518" y="5432612"/>
            <a:ext cx="1882588" cy="968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577BAF-AE9E-4789-8D1F-5A5B8C76175C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3496235" y="5916706"/>
            <a:ext cx="4881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DE207-49E4-4753-A540-9C4491EB2D3F}"/>
              </a:ext>
            </a:extLst>
          </p:cNvPr>
          <p:cNvSpPr/>
          <p:nvPr/>
        </p:nvSpPr>
        <p:spPr>
          <a:xfrm>
            <a:off x="1573306" y="5524686"/>
            <a:ext cx="1882588" cy="9681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69E95C-2ECF-4657-8629-C6D59F8E0BFC}"/>
              </a:ext>
            </a:extLst>
          </p:cNvPr>
          <p:cNvCxnSpPr/>
          <p:nvPr/>
        </p:nvCxnSpPr>
        <p:spPr>
          <a:xfrm flipV="1">
            <a:off x="2460812" y="4182035"/>
            <a:ext cx="0" cy="125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2F989F-9DDD-4F27-8837-58EBF8FB1451}"/>
              </a:ext>
            </a:extLst>
          </p:cNvPr>
          <p:cNvSpPr txBox="1"/>
          <p:nvPr/>
        </p:nvSpPr>
        <p:spPr>
          <a:xfrm>
            <a:off x="10013577" y="1823388"/>
            <a:ext cx="223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Hover section : pause for animation : scale up section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4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FAC0-9500-439C-873F-F50FBD9D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in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AB859-E5D2-4BD2-87E4-2FEA6724E8C8}"/>
              </a:ext>
            </a:extLst>
          </p:cNvPr>
          <p:cNvSpPr/>
          <p:nvPr/>
        </p:nvSpPr>
        <p:spPr>
          <a:xfrm>
            <a:off x="2286000" y="3119718"/>
            <a:ext cx="7906871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042F4-9159-4E2B-810E-53EA7149E47E}"/>
              </a:ext>
            </a:extLst>
          </p:cNvPr>
          <p:cNvSpPr txBox="1"/>
          <p:nvPr/>
        </p:nvSpPr>
        <p:spPr>
          <a:xfrm>
            <a:off x="5849471" y="1048871"/>
            <a:ext cx="15733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&lt;p&gt;Hello&lt;/p&gt;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FE6A8-C3D7-4550-ADF8-1B4027F59077}"/>
              </a:ext>
            </a:extLst>
          </p:cNvPr>
          <p:cNvSpPr/>
          <p:nvPr/>
        </p:nvSpPr>
        <p:spPr>
          <a:xfrm>
            <a:off x="4908176" y="3711388"/>
            <a:ext cx="2514600" cy="295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2B30DD-FE40-4164-902D-F0B49BBC0CB5}"/>
              </a:ext>
            </a:extLst>
          </p:cNvPr>
          <p:cNvCxnSpPr/>
          <p:nvPr/>
        </p:nvCxnSpPr>
        <p:spPr>
          <a:xfrm>
            <a:off x="7543800" y="3872753"/>
            <a:ext cx="250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6C2889-DF36-4BAE-BB21-D648FF7C9047}"/>
              </a:ext>
            </a:extLst>
          </p:cNvPr>
          <p:cNvCxnSpPr/>
          <p:nvPr/>
        </p:nvCxnSpPr>
        <p:spPr>
          <a:xfrm flipV="1">
            <a:off x="6096000" y="3119718"/>
            <a:ext cx="0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1DFF5-5A60-4405-BD52-015B87E1D561}"/>
              </a:ext>
            </a:extLst>
          </p:cNvPr>
          <p:cNvCxnSpPr>
            <a:stCxn id="6" idx="1"/>
          </p:cNvCxnSpPr>
          <p:nvPr/>
        </p:nvCxnSpPr>
        <p:spPr>
          <a:xfrm flipH="1">
            <a:off x="2286000" y="3859306"/>
            <a:ext cx="2622176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1F444-5EB5-42CB-983D-0A2197FE62E0}"/>
              </a:ext>
            </a:extLst>
          </p:cNvPr>
          <p:cNvCxnSpPr>
            <a:stCxn id="6" idx="2"/>
            <a:endCxn id="4" idx="2"/>
          </p:cNvCxnSpPr>
          <p:nvPr/>
        </p:nvCxnSpPr>
        <p:spPr>
          <a:xfrm>
            <a:off x="6165476" y="4007224"/>
            <a:ext cx="73960" cy="43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C00366-00A1-41E8-A275-9F6766FA4284}"/>
              </a:ext>
            </a:extLst>
          </p:cNvPr>
          <p:cNvSpPr txBox="1"/>
          <p:nvPr/>
        </p:nvSpPr>
        <p:spPr>
          <a:xfrm>
            <a:off x="6165476" y="3273331"/>
            <a:ext cx="22120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CC24A-40AE-4436-9509-78315D7C7E8C}"/>
              </a:ext>
            </a:extLst>
          </p:cNvPr>
          <p:cNvSpPr txBox="1"/>
          <p:nvPr/>
        </p:nvSpPr>
        <p:spPr>
          <a:xfrm>
            <a:off x="10999694" y="2971800"/>
            <a:ext cx="224565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Border: style</a:t>
            </a:r>
          </a:p>
          <a:p>
            <a:r>
              <a:rPr lang="en-US" dirty="0"/>
              <a:t>Color:</a:t>
            </a:r>
          </a:p>
          <a:p>
            <a:r>
              <a:rPr lang="en-US" dirty="0"/>
              <a:t>width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000B6D-BEB9-4A7D-B357-F425A1713CCF}"/>
              </a:ext>
            </a:extLst>
          </p:cNvPr>
          <p:cNvCxnSpPr>
            <a:endCxn id="16" idx="1"/>
          </p:cNvCxnSpPr>
          <p:nvPr/>
        </p:nvCxnSpPr>
        <p:spPr>
          <a:xfrm flipV="1">
            <a:off x="10262346" y="3433465"/>
            <a:ext cx="737348" cy="18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E6AE78-29BD-4979-8B3A-9821B172C29B}"/>
              </a:ext>
            </a:extLst>
          </p:cNvPr>
          <p:cNvSpPr txBox="1"/>
          <p:nvPr/>
        </p:nvSpPr>
        <p:spPr>
          <a:xfrm>
            <a:off x="188259" y="4988859"/>
            <a:ext cx="605117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Width:  width +</a:t>
            </a:r>
            <a:r>
              <a:rPr lang="en-US" dirty="0" err="1"/>
              <a:t>paddingright</a:t>
            </a:r>
            <a:r>
              <a:rPr lang="en-US" dirty="0"/>
              <a:t> + </a:t>
            </a:r>
            <a:r>
              <a:rPr lang="en-US" dirty="0" err="1"/>
              <a:t>paddingleft+borderwidthright</a:t>
            </a:r>
            <a:r>
              <a:rPr lang="en-US" dirty="0"/>
              <a:t> + </a:t>
            </a:r>
            <a:r>
              <a:rPr lang="en-US" dirty="0" err="1"/>
              <a:t>borderwidthleft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7665720" cy="1548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0526" y="1828800"/>
            <a:ext cx="6818811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790701"/>
            <a:ext cx="7665720" cy="1548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5029" y="4127863"/>
            <a:ext cx="6714308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7691" y="365125"/>
            <a:ext cx="250806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baseColor</a:t>
            </a:r>
            <a:r>
              <a:rPr lang="en-US" dirty="0"/>
              <a:t>: red;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03920" y="783771"/>
            <a:ext cx="966651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080069" y="783771"/>
            <a:ext cx="3135085" cy="114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419703" y="591253"/>
            <a:ext cx="3103518" cy="355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5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Units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76549" y="1214846"/>
            <a:ext cx="4493622" cy="10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8823" y="2377440"/>
            <a:ext cx="4376057" cy="351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Absolute Measure Units</a:t>
            </a:r>
          </a:p>
          <a:p>
            <a:pPr algn="ctr"/>
            <a:r>
              <a:rPr lang="en-US" dirty="0"/>
              <a:t>1- </a:t>
            </a:r>
            <a:r>
              <a:rPr lang="en-US" dirty="0" err="1"/>
              <a:t>px</a:t>
            </a:r>
            <a:endParaRPr lang="en-US" dirty="0"/>
          </a:p>
          <a:p>
            <a:pPr algn="ctr"/>
            <a:r>
              <a:rPr lang="en-US" dirty="0"/>
              <a:t>2- cm</a:t>
            </a:r>
          </a:p>
          <a:p>
            <a:pPr algn="ctr"/>
            <a:r>
              <a:rPr lang="en-US" dirty="0"/>
              <a:t>3- mm</a:t>
            </a:r>
          </a:p>
          <a:p>
            <a:pPr algn="ctr"/>
            <a:r>
              <a:rPr lang="en-US" dirty="0"/>
              <a:t>4- inch</a:t>
            </a:r>
          </a:p>
          <a:p>
            <a:pPr algn="ctr"/>
            <a:r>
              <a:rPr lang="en-US" dirty="0"/>
              <a:t>5- pica</a:t>
            </a:r>
          </a:p>
          <a:p>
            <a:pPr algn="ctr"/>
            <a:r>
              <a:rPr lang="en-US" dirty="0"/>
              <a:t>6-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6194" y="2377439"/>
            <a:ext cx="4376057" cy="35139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Relative Measure Units</a:t>
            </a:r>
          </a:p>
          <a:p>
            <a:pPr algn="ctr"/>
            <a:r>
              <a:rPr lang="en-US" dirty="0"/>
              <a:t>1- %</a:t>
            </a:r>
          </a:p>
          <a:p>
            <a:pPr algn="ctr"/>
            <a:r>
              <a:rPr lang="en-US" dirty="0"/>
              <a:t>Percent from </a:t>
            </a:r>
            <a:r>
              <a:rPr lang="en-US" b="1" dirty="0"/>
              <a:t>the same property name </a:t>
            </a:r>
            <a:r>
              <a:rPr lang="en-US" dirty="0"/>
              <a:t>in parent </a:t>
            </a:r>
          </a:p>
          <a:p>
            <a:pPr algn="ctr"/>
            <a:r>
              <a:rPr lang="en-US" dirty="0"/>
              <a:t>2- </a:t>
            </a:r>
            <a:r>
              <a:rPr lang="en-US" dirty="0" err="1"/>
              <a:t>em</a:t>
            </a:r>
            <a:endParaRPr lang="en-US" dirty="0"/>
          </a:p>
          <a:p>
            <a:pPr algn="ctr"/>
            <a:r>
              <a:rPr lang="en-US" dirty="0"/>
              <a:t>Relative to </a:t>
            </a:r>
            <a:r>
              <a:rPr lang="en-US" dirty="0" err="1"/>
              <a:t>fontsize</a:t>
            </a:r>
            <a:r>
              <a:rPr lang="en-US" dirty="0"/>
              <a:t> property for element</a:t>
            </a:r>
          </a:p>
          <a:p>
            <a:pPr algn="ctr"/>
            <a:r>
              <a:rPr lang="en-US" dirty="0"/>
              <a:t>3- rem</a:t>
            </a:r>
          </a:p>
          <a:p>
            <a:pPr algn="ctr"/>
            <a:r>
              <a:rPr lang="en-US" dirty="0"/>
              <a:t>Relative for font-size for root : html</a:t>
            </a:r>
          </a:p>
          <a:p>
            <a:pPr algn="ctr"/>
            <a:r>
              <a:rPr lang="en-US" dirty="0"/>
              <a:t>5- </a:t>
            </a:r>
            <a:r>
              <a:rPr lang="en-US" dirty="0" err="1"/>
              <a:t>vh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6- </a:t>
            </a:r>
            <a:r>
              <a:rPr lang="en-US" dirty="0" err="1"/>
              <a:t>vw</a:t>
            </a:r>
            <a:endParaRPr lang="en-US" dirty="0"/>
          </a:p>
          <a:p>
            <a:pPr algn="ctr"/>
            <a:r>
              <a:rPr lang="en-US" dirty="0"/>
              <a:t>6-vmin</a:t>
            </a:r>
          </a:p>
          <a:p>
            <a:pPr algn="ctr"/>
            <a:r>
              <a:rPr lang="en-US" dirty="0"/>
              <a:t>7-vmax</a:t>
            </a:r>
          </a:p>
        </p:txBody>
      </p:sp>
    </p:spTree>
    <p:extLst>
      <p:ext uri="{BB962C8B-B14F-4D97-AF65-F5344CB8AC3E}">
        <p14:creationId xmlns:p14="http://schemas.microsoft.com/office/powerpoint/2010/main" val="6495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257" y="1515291"/>
            <a:ext cx="11678194" cy="4990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1"/>
            <a:endCxn id="4" idx="3"/>
          </p:cNvCxnSpPr>
          <p:nvPr/>
        </p:nvCxnSpPr>
        <p:spPr>
          <a:xfrm>
            <a:off x="261257" y="4010297"/>
            <a:ext cx="1167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03520" y="3618411"/>
            <a:ext cx="1384663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vw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81497" y="1515291"/>
            <a:ext cx="0" cy="499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497" y="2886574"/>
            <a:ext cx="1384663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8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2D61-BE69-4FCC-9D10-0F681BC3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: none , inline , block , inline-block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A963-ED68-4787-9FC7-FFC56C50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 : flex , grid : construct layout </a:t>
            </a:r>
          </a:p>
        </p:txBody>
      </p:sp>
    </p:spTree>
    <p:extLst>
      <p:ext uri="{BB962C8B-B14F-4D97-AF65-F5344CB8AC3E}">
        <p14:creationId xmlns:p14="http://schemas.microsoft.com/office/powerpoint/2010/main" val="203618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A2A6-7262-44B4-9A78-439A9D4A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B97D-CEF2-451F-8CBA-A51088ED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512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HTML5-D02</vt:lpstr>
      <vt:lpstr>animation</vt:lpstr>
      <vt:lpstr>Task lab</vt:lpstr>
      <vt:lpstr>Box model in css</vt:lpstr>
      <vt:lpstr>Variables : </vt:lpstr>
      <vt:lpstr>Measure Units </vt:lpstr>
      <vt:lpstr>viewport</vt:lpstr>
      <vt:lpstr>Display : none , inline , block , inline-block</vt:lpstr>
      <vt:lpstr>Display flex</vt:lpstr>
      <vt:lpstr>Display : flex; display:-webkit-box;</vt:lpstr>
      <vt:lpstr>PowerPoint Presentation</vt:lpstr>
      <vt:lpstr>Display : Grid </vt:lpstr>
      <vt:lpstr>PowerPoint Presentation</vt:lpstr>
      <vt:lpstr>Grid Areas : method two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HTML5-D02</dc:title>
  <dc:creator>Microsoft account</dc:creator>
  <cp:lastModifiedBy>Nasr Abdel Aziz</cp:lastModifiedBy>
  <cp:revision>19</cp:revision>
  <dcterms:created xsi:type="dcterms:W3CDTF">2023-01-16T10:47:29Z</dcterms:created>
  <dcterms:modified xsi:type="dcterms:W3CDTF">2024-07-04T09:09:35Z</dcterms:modified>
</cp:coreProperties>
</file>