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4D60-5E77-41C6-ACE8-AAAFFDA3D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55D18-329B-42E3-9DD6-6948B3CB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94B5-B846-4B6F-A17C-82DC0129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C44E-E56B-4621-A532-1144BDA7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914C-AA37-46B0-97F2-A30A5C1D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AB47-38C7-4EDB-8DF1-58596CDB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66FC1-0BB1-4156-B3BD-FAACC21F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BFC0-C2FB-4F07-B419-D26E6D94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74BA-DC67-41F0-B177-0A58EA97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96B0-53B7-406E-A9DA-9709507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35E4C-B5A1-4FC0-A1F9-E64D46ED6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53D09-17A5-4898-ACCA-0E1AFB69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9A5-5778-499F-94E3-4B415877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F269-7398-4702-AE86-D3298A9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9C69-FB14-47A0-9D60-4C8F6397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473-31F7-474E-B702-1637FC47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493-B7DA-4388-9FDF-2FA83006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52E6-0D68-402D-AAF0-C4BF519C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71CB-6853-45A8-95A1-E1706733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3025-1290-4035-A1D8-D6A07CBB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BE8-B469-486C-A2A3-12784DF6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2E2D-E37B-41DE-B044-2F39B5BD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06CD-770B-4D1D-89C1-376B0BE3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5694-726B-492C-9517-F0CC9BFC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D946-F6D6-4100-9F1E-14E9482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EBF6-4ED6-46EB-AC3A-1B8F0551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12B9-1F2A-4E2A-AEC6-271E3C679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A9B1C-E8DD-48A3-B899-6CFC6935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F1756-2765-4C02-81E2-B115EBE9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5BB6-117F-4AF0-B176-CE654CE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B221-8352-497A-987B-BF00FED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0868-2411-425D-B53C-22E942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38A-FB22-42B7-B58E-B21E1862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D4CD-BAFD-4629-9DA9-64A39CF5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4EDEB-E7DF-4CD7-A59E-809291F66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F7759-933D-4C9C-8FC8-B23C2ED3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68581-2775-4163-9941-A5812F31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BF66D-99B9-434C-98B2-FF48D35F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EF66E-174E-4615-876E-30304DE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7BC-7B56-4D05-9BD7-862A954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7900-7020-40C1-A6D6-BBF7DC5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72B2B-2024-4FCB-803F-B815DF23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3400E-E4F8-496C-94C1-B0F9530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50499-5CE8-4EF3-8DD8-E916D2AC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3EE8F-E9EC-4363-9EC8-86D2CFA3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9317-E2C8-496B-AD26-19E1AE2F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03B-ECD2-4326-9F22-816E1CD2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EA8F-52C6-4585-A5BC-A82FBEA0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E9F49-F94E-45FC-BBEA-C0B32F8D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B4FD-AC2B-4B62-BE57-E3A38065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79B2-591A-460B-83B0-E94822C4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9FBE4-B33A-4529-AFCE-0D5311A8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226B-0E67-4BA8-8B87-AFE5A374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EF08B-4284-4D99-BCBE-F6D01221B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1D0B-B949-4D00-9062-8D60842D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4E4F2-44AA-4D61-9EBF-3DEEC6F5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3C9D-0696-4A95-981E-6EEE613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0D36-7613-491B-89D3-E739691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4A95E-E611-490C-B775-D7540DC0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4F73-7252-4947-818E-7D4881A3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CC69-E120-41C8-B8F0-B209E9D1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A40E-CA7B-4629-ADB0-04E08441607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B197-05F7-41A8-A93D-16736AF2D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6025-2411-437A-9AB4-2497262F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A6C7-E282-4740-89AD-CFB3A83C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A4CE4-E375-4061-8688-B4A65405F55F}"/>
              </a:ext>
            </a:extLst>
          </p:cNvPr>
          <p:cNvSpPr/>
          <p:nvPr/>
        </p:nvSpPr>
        <p:spPr>
          <a:xfrm>
            <a:off x="430306" y="80682"/>
            <a:ext cx="11349318" cy="6696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4DA15-EAE9-4292-B470-7804965FC7ED}"/>
              </a:ext>
            </a:extLst>
          </p:cNvPr>
          <p:cNvSpPr/>
          <p:nvPr/>
        </p:nvSpPr>
        <p:spPr>
          <a:xfrm>
            <a:off x="591671" y="268941"/>
            <a:ext cx="2339788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CDAD2-E7CB-4DD8-8AF8-95188C543235}"/>
              </a:ext>
            </a:extLst>
          </p:cNvPr>
          <p:cNvSpPr/>
          <p:nvPr/>
        </p:nvSpPr>
        <p:spPr>
          <a:xfrm>
            <a:off x="3550024" y="268941"/>
            <a:ext cx="2339788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BADC1-A570-44BB-90B9-3B321D91FCBA}"/>
              </a:ext>
            </a:extLst>
          </p:cNvPr>
          <p:cNvSpPr/>
          <p:nvPr/>
        </p:nvSpPr>
        <p:spPr>
          <a:xfrm>
            <a:off x="6494930" y="255494"/>
            <a:ext cx="2339788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49E45-978B-4400-897F-692868014A14}"/>
              </a:ext>
            </a:extLst>
          </p:cNvPr>
          <p:cNvSpPr/>
          <p:nvPr/>
        </p:nvSpPr>
        <p:spPr>
          <a:xfrm>
            <a:off x="9260541" y="255494"/>
            <a:ext cx="2339788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98CF0-BC2E-482F-83FB-331F08052925}"/>
              </a:ext>
            </a:extLst>
          </p:cNvPr>
          <p:cNvSpPr/>
          <p:nvPr/>
        </p:nvSpPr>
        <p:spPr>
          <a:xfrm>
            <a:off x="430306" y="779930"/>
            <a:ext cx="11331388" cy="599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9F111-9C6A-4EA1-A0D8-3B90208AE22D}"/>
              </a:ext>
            </a:extLst>
          </p:cNvPr>
          <p:cNvSpPr/>
          <p:nvPr/>
        </p:nvSpPr>
        <p:spPr>
          <a:xfrm>
            <a:off x="3388659" y="2366682"/>
            <a:ext cx="5446059" cy="887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9F2FE-7E4E-4489-87AA-083A1B562A96}"/>
              </a:ext>
            </a:extLst>
          </p:cNvPr>
          <p:cNvSpPr/>
          <p:nvPr/>
        </p:nvSpPr>
        <p:spPr>
          <a:xfrm>
            <a:off x="4867836" y="3684493"/>
            <a:ext cx="2796988" cy="887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1E7BC-BB17-408A-83C6-0FC4A2242133}"/>
              </a:ext>
            </a:extLst>
          </p:cNvPr>
          <p:cNvSpPr/>
          <p:nvPr/>
        </p:nvSpPr>
        <p:spPr>
          <a:xfrm>
            <a:off x="1030941" y="309283"/>
            <a:ext cx="10125635" cy="311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DEAC0-91FA-42C2-9EAD-6C9F53C87E05}"/>
              </a:ext>
            </a:extLst>
          </p:cNvPr>
          <p:cNvSpPr/>
          <p:nvPr/>
        </p:nvSpPr>
        <p:spPr>
          <a:xfrm>
            <a:off x="-1210235" y="1600200"/>
            <a:ext cx="1707776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one for 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F3CC-4232-4407-8E93-BDD6403C11A4}"/>
              </a:ext>
            </a:extLst>
          </p:cNvPr>
          <p:cNvSpPr/>
          <p:nvPr/>
        </p:nvSpPr>
        <p:spPr>
          <a:xfrm>
            <a:off x="1030941" y="309283"/>
            <a:ext cx="1012563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: rows : ½</a:t>
            </a:r>
          </a:p>
          <a:p>
            <a:pPr algn="ctr"/>
            <a:r>
              <a:rPr lang="en-US" dirty="0"/>
              <a:t>Column : 1/3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51815-DDBC-4407-9A84-10C950D99698}"/>
              </a:ext>
            </a:extLst>
          </p:cNvPr>
          <p:cNvSpPr/>
          <p:nvPr/>
        </p:nvSpPr>
        <p:spPr>
          <a:xfrm>
            <a:off x="1030940" y="2729754"/>
            <a:ext cx="1012563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: columns 1/3</a:t>
            </a:r>
          </a:p>
          <a:p>
            <a:pPr algn="ctr"/>
            <a:r>
              <a:rPr lang="en-US" dirty="0"/>
              <a:t>Rows: 4/5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E0794-6768-43FF-B174-1C9FE2813CDA}"/>
              </a:ext>
            </a:extLst>
          </p:cNvPr>
          <p:cNvSpPr/>
          <p:nvPr/>
        </p:nvSpPr>
        <p:spPr>
          <a:xfrm>
            <a:off x="1071281" y="1169895"/>
            <a:ext cx="6230473" cy="138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: 2/4</a:t>
            </a:r>
          </a:p>
          <a:p>
            <a:pPr algn="ctr"/>
            <a:r>
              <a:rPr lang="en-US" dirty="0"/>
              <a:t>Columns : 1/2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34A5-2E76-4F17-8C33-F17FE0D5F46F}"/>
              </a:ext>
            </a:extLst>
          </p:cNvPr>
          <p:cNvSpPr/>
          <p:nvPr/>
        </p:nvSpPr>
        <p:spPr>
          <a:xfrm>
            <a:off x="7557247" y="1176619"/>
            <a:ext cx="3482788" cy="59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Aside : </a:t>
            </a:r>
            <a:r>
              <a:rPr lang="en-US" dirty="0" err="1"/>
              <a:t>cilumns</a:t>
            </a:r>
            <a:r>
              <a:rPr lang="en-US" dirty="0"/>
              <a:t> : 2/3</a:t>
            </a:r>
          </a:p>
          <a:p>
            <a:pPr algn="ctr"/>
            <a:r>
              <a:rPr lang="en-US" dirty="0"/>
              <a:t>Rows : 2/3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6517C-B2D2-4FFB-BC6B-6EADFB8EE9C3}"/>
              </a:ext>
            </a:extLst>
          </p:cNvPr>
          <p:cNvSpPr/>
          <p:nvPr/>
        </p:nvSpPr>
        <p:spPr>
          <a:xfrm>
            <a:off x="7557247" y="1869141"/>
            <a:ext cx="3482788" cy="59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Asidetwo</a:t>
            </a:r>
            <a:r>
              <a:rPr lang="en-US" dirty="0"/>
              <a:t> : columns 2/3</a:t>
            </a:r>
          </a:p>
          <a:p>
            <a:pPr algn="ctr"/>
            <a:r>
              <a:rPr lang="en-US" dirty="0"/>
              <a:t>Rows: 3/4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8F7DC-48C3-43A1-84AF-116CF859D84E}"/>
              </a:ext>
            </a:extLst>
          </p:cNvPr>
          <p:cNvCxnSpPr/>
          <p:nvPr/>
        </p:nvCxnSpPr>
        <p:spPr>
          <a:xfrm flipH="1" flipV="1">
            <a:off x="-1743635" y="1139638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8C04AB-3F3D-404B-AFEA-7DDA2E2B8487}"/>
              </a:ext>
            </a:extLst>
          </p:cNvPr>
          <p:cNvCxnSpPr/>
          <p:nvPr/>
        </p:nvCxnSpPr>
        <p:spPr>
          <a:xfrm flipH="1" flipV="1">
            <a:off x="-1627094" y="2633945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35030A-DD1B-436A-A73A-FADEA47E5C1D}"/>
              </a:ext>
            </a:extLst>
          </p:cNvPr>
          <p:cNvCxnSpPr/>
          <p:nvPr/>
        </p:nvCxnSpPr>
        <p:spPr>
          <a:xfrm flipH="1" flipV="1">
            <a:off x="-1304364" y="1785933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F906-D6FF-4F4B-B2FB-506C1FEDFF36}"/>
              </a:ext>
            </a:extLst>
          </p:cNvPr>
          <p:cNvCxnSpPr/>
          <p:nvPr/>
        </p:nvCxnSpPr>
        <p:spPr>
          <a:xfrm flipH="1" flipV="1">
            <a:off x="-1304364" y="3426899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EC65E-DF66-4427-A818-DD9E81417791}"/>
              </a:ext>
            </a:extLst>
          </p:cNvPr>
          <p:cNvCxnSpPr/>
          <p:nvPr/>
        </p:nvCxnSpPr>
        <p:spPr>
          <a:xfrm flipH="1" flipV="1">
            <a:off x="-1304364" y="306757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01734-899C-4627-8BED-7D5255532482}"/>
              </a:ext>
            </a:extLst>
          </p:cNvPr>
          <p:cNvCxnSpPr/>
          <p:nvPr/>
        </p:nvCxnSpPr>
        <p:spPr>
          <a:xfrm>
            <a:off x="7301754" y="76476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F86A0-A176-48EB-B06D-6F6D79D04A60}"/>
              </a:ext>
            </a:extLst>
          </p:cNvPr>
          <p:cNvCxnSpPr/>
          <p:nvPr/>
        </p:nvCxnSpPr>
        <p:spPr>
          <a:xfrm>
            <a:off x="1030940" y="131103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A1A072-3778-4E56-AC5F-DE0A9E40CE70}"/>
              </a:ext>
            </a:extLst>
          </p:cNvPr>
          <p:cNvCxnSpPr/>
          <p:nvPr/>
        </p:nvCxnSpPr>
        <p:spPr>
          <a:xfrm>
            <a:off x="11156575" y="101683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BF02D2-64F7-4FE8-8D3C-9C68AF3F97CC}"/>
              </a:ext>
            </a:extLst>
          </p:cNvPr>
          <p:cNvSpPr txBox="1"/>
          <p:nvPr/>
        </p:nvSpPr>
        <p:spPr>
          <a:xfrm>
            <a:off x="1071281" y="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CEB50-ADD3-48E1-BDF8-CEFB1D5D4F7A}"/>
              </a:ext>
            </a:extLst>
          </p:cNvPr>
          <p:cNvSpPr txBox="1"/>
          <p:nvPr/>
        </p:nvSpPr>
        <p:spPr>
          <a:xfrm>
            <a:off x="6949890" y="-10819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D5358-F79E-476B-BAD3-A1A47D99680E}"/>
              </a:ext>
            </a:extLst>
          </p:cNvPr>
          <p:cNvSpPr txBox="1"/>
          <p:nvPr/>
        </p:nvSpPr>
        <p:spPr>
          <a:xfrm>
            <a:off x="11040035" y="-10819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B7259-E220-4934-8444-3309120BC029}"/>
              </a:ext>
            </a:extLst>
          </p:cNvPr>
          <p:cNvSpPr txBox="1"/>
          <p:nvPr/>
        </p:nvSpPr>
        <p:spPr>
          <a:xfrm>
            <a:off x="-1100415" y="-40723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13FAA-DA3C-4EAD-B4A3-79721B2F6994}"/>
              </a:ext>
            </a:extLst>
          </p:cNvPr>
          <p:cNvSpPr txBox="1"/>
          <p:nvPr/>
        </p:nvSpPr>
        <p:spPr>
          <a:xfrm>
            <a:off x="-1118346" y="850951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A8EA2-00C6-4FA2-9CFD-E0D8179576E5}"/>
              </a:ext>
            </a:extLst>
          </p:cNvPr>
          <p:cNvSpPr txBox="1"/>
          <p:nvPr/>
        </p:nvSpPr>
        <p:spPr>
          <a:xfrm>
            <a:off x="-1888189" y="1539312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68B94-A95D-4B97-BBBF-9802E5C8E915}"/>
              </a:ext>
            </a:extLst>
          </p:cNvPr>
          <p:cNvSpPr txBox="1"/>
          <p:nvPr/>
        </p:nvSpPr>
        <p:spPr>
          <a:xfrm>
            <a:off x="-1888189" y="2377267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295F9-2CF5-4DE9-BAFB-A42CB26F8884}"/>
              </a:ext>
            </a:extLst>
          </p:cNvPr>
          <p:cNvSpPr txBox="1"/>
          <p:nvPr/>
        </p:nvSpPr>
        <p:spPr>
          <a:xfrm>
            <a:off x="-1857933" y="309841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9AB00-8975-446E-9229-E76B795320C1}"/>
              </a:ext>
            </a:extLst>
          </p:cNvPr>
          <p:cNvSpPr txBox="1"/>
          <p:nvPr/>
        </p:nvSpPr>
        <p:spPr>
          <a:xfrm>
            <a:off x="497541" y="4103273"/>
            <a:ext cx="2756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property : </a:t>
            </a:r>
          </a:p>
          <a:p>
            <a:r>
              <a:rPr lang="en-US" dirty="0"/>
              <a:t>Display : grid</a:t>
            </a:r>
          </a:p>
          <a:p>
            <a:r>
              <a:rPr lang="en-US" dirty="0"/>
              <a:t>Grid-templates-rows:</a:t>
            </a:r>
          </a:p>
          <a:p>
            <a:r>
              <a:rPr lang="en-US" dirty="0"/>
              <a:t>Grid-template-columns</a:t>
            </a:r>
          </a:p>
          <a:p>
            <a:r>
              <a:rPr lang="en-US" dirty="0"/>
              <a:t>gap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846D7-5699-468F-AFAE-886DE48CC341}"/>
              </a:ext>
            </a:extLst>
          </p:cNvPr>
          <p:cNvSpPr txBox="1"/>
          <p:nvPr/>
        </p:nvSpPr>
        <p:spPr>
          <a:xfrm>
            <a:off x="4448737" y="3990411"/>
            <a:ext cx="275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property : </a:t>
            </a:r>
          </a:p>
          <a:p>
            <a:r>
              <a:rPr lang="en-US" dirty="0"/>
              <a:t>Grid-row: start /end</a:t>
            </a:r>
          </a:p>
          <a:p>
            <a:r>
              <a:rPr lang="en-US" dirty="0"/>
              <a:t>grid-column : start / end </a:t>
            </a:r>
          </a:p>
        </p:txBody>
      </p:sp>
    </p:spTree>
    <p:extLst>
      <p:ext uri="{BB962C8B-B14F-4D97-AF65-F5344CB8AC3E}">
        <p14:creationId xmlns:p14="http://schemas.microsoft.com/office/powerpoint/2010/main" val="20404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1E7BC-BB17-408A-83C6-0FC4A2242133}"/>
              </a:ext>
            </a:extLst>
          </p:cNvPr>
          <p:cNvSpPr/>
          <p:nvPr/>
        </p:nvSpPr>
        <p:spPr>
          <a:xfrm>
            <a:off x="1030941" y="309283"/>
            <a:ext cx="10125635" cy="311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DEAC0-91FA-42C2-9EAD-6C9F53C87E05}"/>
              </a:ext>
            </a:extLst>
          </p:cNvPr>
          <p:cNvSpPr/>
          <p:nvPr/>
        </p:nvSpPr>
        <p:spPr>
          <a:xfrm>
            <a:off x="-1210235" y="1600200"/>
            <a:ext cx="1707776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two for 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F3CC-4232-4407-8E93-BDD6403C11A4}"/>
              </a:ext>
            </a:extLst>
          </p:cNvPr>
          <p:cNvSpPr/>
          <p:nvPr/>
        </p:nvSpPr>
        <p:spPr>
          <a:xfrm>
            <a:off x="1030941" y="309283"/>
            <a:ext cx="1012563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: rows : ½</a:t>
            </a:r>
          </a:p>
          <a:p>
            <a:pPr algn="ctr"/>
            <a:r>
              <a:rPr lang="en-US" dirty="0"/>
              <a:t>Column : 1/3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51815-DDBC-4407-9A84-10C950D99698}"/>
              </a:ext>
            </a:extLst>
          </p:cNvPr>
          <p:cNvSpPr/>
          <p:nvPr/>
        </p:nvSpPr>
        <p:spPr>
          <a:xfrm>
            <a:off x="1030940" y="2729754"/>
            <a:ext cx="10125635" cy="6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: columns 1/3</a:t>
            </a:r>
          </a:p>
          <a:p>
            <a:pPr algn="ctr"/>
            <a:r>
              <a:rPr lang="en-US" dirty="0"/>
              <a:t>Rows: 4/5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E0794-6768-43FF-B174-1C9FE2813CDA}"/>
              </a:ext>
            </a:extLst>
          </p:cNvPr>
          <p:cNvSpPr/>
          <p:nvPr/>
        </p:nvSpPr>
        <p:spPr>
          <a:xfrm>
            <a:off x="1071281" y="1169895"/>
            <a:ext cx="6230473" cy="138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 : 2/4</a:t>
            </a:r>
          </a:p>
          <a:p>
            <a:pPr algn="ctr"/>
            <a:r>
              <a:rPr lang="en-US" dirty="0"/>
              <a:t>Columns : 1/2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34A5-2E76-4F17-8C33-F17FE0D5F46F}"/>
              </a:ext>
            </a:extLst>
          </p:cNvPr>
          <p:cNvSpPr/>
          <p:nvPr/>
        </p:nvSpPr>
        <p:spPr>
          <a:xfrm>
            <a:off x="7557247" y="1176619"/>
            <a:ext cx="3482788" cy="59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Aside : </a:t>
            </a:r>
            <a:r>
              <a:rPr lang="en-US" dirty="0" err="1"/>
              <a:t>cilumns</a:t>
            </a:r>
            <a:r>
              <a:rPr lang="en-US" dirty="0"/>
              <a:t> : 2/3</a:t>
            </a:r>
          </a:p>
          <a:p>
            <a:pPr algn="ctr"/>
            <a:r>
              <a:rPr lang="en-US" dirty="0"/>
              <a:t>Rows : 2/3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6517C-B2D2-4FFB-BC6B-6EADFB8EE9C3}"/>
              </a:ext>
            </a:extLst>
          </p:cNvPr>
          <p:cNvSpPr/>
          <p:nvPr/>
        </p:nvSpPr>
        <p:spPr>
          <a:xfrm>
            <a:off x="7557247" y="1869141"/>
            <a:ext cx="3482788" cy="59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Asidetwo</a:t>
            </a:r>
            <a:r>
              <a:rPr lang="en-US" dirty="0"/>
              <a:t> : columns 2/3</a:t>
            </a:r>
          </a:p>
          <a:p>
            <a:pPr algn="ctr"/>
            <a:r>
              <a:rPr lang="en-US" dirty="0"/>
              <a:t>Rows: 3/4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8F7DC-48C3-43A1-84AF-116CF859D84E}"/>
              </a:ext>
            </a:extLst>
          </p:cNvPr>
          <p:cNvCxnSpPr/>
          <p:nvPr/>
        </p:nvCxnSpPr>
        <p:spPr>
          <a:xfrm flipH="1" flipV="1">
            <a:off x="-1743635" y="1139638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8C04AB-3F3D-404B-AFEA-7DDA2E2B8487}"/>
              </a:ext>
            </a:extLst>
          </p:cNvPr>
          <p:cNvCxnSpPr/>
          <p:nvPr/>
        </p:nvCxnSpPr>
        <p:spPr>
          <a:xfrm flipH="1" flipV="1">
            <a:off x="-1627094" y="2633945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35030A-DD1B-436A-A73A-FADEA47E5C1D}"/>
              </a:ext>
            </a:extLst>
          </p:cNvPr>
          <p:cNvCxnSpPr/>
          <p:nvPr/>
        </p:nvCxnSpPr>
        <p:spPr>
          <a:xfrm flipH="1" flipV="1">
            <a:off x="-1304364" y="1785933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AF906-D6FF-4F4B-B2FB-506C1FEDFF36}"/>
              </a:ext>
            </a:extLst>
          </p:cNvPr>
          <p:cNvCxnSpPr/>
          <p:nvPr/>
        </p:nvCxnSpPr>
        <p:spPr>
          <a:xfrm flipH="1" flipV="1">
            <a:off x="-1304364" y="3426899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EC65E-DF66-4427-A818-DD9E81417791}"/>
              </a:ext>
            </a:extLst>
          </p:cNvPr>
          <p:cNvCxnSpPr/>
          <p:nvPr/>
        </p:nvCxnSpPr>
        <p:spPr>
          <a:xfrm flipH="1" flipV="1">
            <a:off x="-1304364" y="306757"/>
            <a:ext cx="13819094" cy="43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01734-899C-4627-8BED-7D5255532482}"/>
              </a:ext>
            </a:extLst>
          </p:cNvPr>
          <p:cNvCxnSpPr/>
          <p:nvPr/>
        </p:nvCxnSpPr>
        <p:spPr>
          <a:xfrm>
            <a:off x="7301754" y="76476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F86A0-A176-48EB-B06D-6F6D79D04A60}"/>
              </a:ext>
            </a:extLst>
          </p:cNvPr>
          <p:cNvCxnSpPr/>
          <p:nvPr/>
        </p:nvCxnSpPr>
        <p:spPr>
          <a:xfrm>
            <a:off x="1030940" y="131103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A1A072-3778-4E56-AC5F-DE0A9E40CE70}"/>
              </a:ext>
            </a:extLst>
          </p:cNvPr>
          <p:cNvCxnSpPr/>
          <p:nvPr/>
        </p:nvCxnSpPr>
        <p:spPr>
          <a:xfrm>
            <a:off x="11156575" y="101683"/>
            <a:ext cx="0" cy="4198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BF02D2-64F7-4FE8-8D3C-9C68AF3F97CC}"/>
              </a:ext>
            </a:extLst>
          </p:cNvPr>
          <p:cNvSpPr txBox="1"/>
          <p:nvPr/>
        </p:nvSpPr>
        <p:spPr>
          <a:xfrm>
            <a:off x="1071281" y="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CEB50-ADD3-48E1-BDF8-CEFB1D5D4F7A}"/>
              </a:ext>
            </a:extLst>
          </p:cNvPr>
          <p:cNvSpPr txBox="1"/>
          <p:nvPr/>
        </p:nvSpPr>
        <p:spPr>
          <a:xfrm>
            <a:off x="6949890" y="-10819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D5358-F79E-476B-BAD3-A1A47D99680E}"/>
              </a:ext>
            </a:extLst>
          </p:cNvPr>
          <p:cNvSpPr txBox="1"/>
          <p:nvPr/>
        </p:nvSpPr>
        <p:spPr>
          <a:xfrm>
            <a:off x="11040035" y="-10819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B7259-E220-4934-8444-3309120BC029}"/>
              </a:ext>
            </a:extLst>
          </p:cNvPr>
          <p:cNvSpPr txBox="1"/>
          <p:nvPr/>
        </p:nvSpPr>
        <p:spPr>
          <a:xfrm>
            <a:off x="-1100415" y="-40723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13FAA-DA3C-4EAD-B4A3-79721B2F6994}"/>
              </a:ext>
            </a:extLst>
          </p:cNvPr>
          <p:cNvSpPr txBox="1"/>
          <p:nvPr/>
        </p:nvSpPr>
        <p:spPr>
          <a:xfrm>
            <a:off x="-1118346" y="850951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A8EA2-00C6-4FA2-9CFD-E0D8179576E5}"/>
              </a:ext>
            </a:extLst>
          </p:cNvPr>
          <p:cNvSpPr txBox="1"/>
          <p:nvPr/>
        </p:nvSpPr>
        <p:spPr>
          <a:xfrm>
            <a:off x="-1888189" y="1539312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68B94-A95D-4B97-BBBF-9802E5C8E915}"/>
              </a:ext>
            </a:extLst>
          </p:cNvPr>
          <p:cNvSpPr txBox="1"/>
          <p:nvPr/>
        </p:nvSpPr>
        <p:spPr>
          <a:xfrm>
            <a:off x="-1888189" y="2377267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295F9-2CF5-4DE9-BAFB-A42CB26F8884}"/>
              </a:ext>
            </a:extLst>
          </p:cNvPr>
          <p:cNvSpPr txBox="1"/>
          <p:nvPr/>
        </p:nvSpPr>
        <p:spPr>
          <a:xfrm>
            <a:off x="-1857933" y="3098410"/>
            <a:ext cx="7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9AB00-8975-446E-9229-E76B795320C1}"/>
              </a:ext>
            </a:extLst>
          </p:cNvPr>
          <p:cNvSpPr txBox="1"/>
          <p:nvPr/>
        </p:nvSpPr>
        <p:spPr>
          <a:xfrm>
            <a:off x="497541" y="4103273"/>
            <a:ext cx="2756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property : </a:t>
            </a:r>
          </a:p>
          <a:p>
            <a:r>
              <a:rPr lang="en-US" dirty="0"/>
              <a:t>Display : grid</a:t>
            </a:r>
          </a:p>
          <a:p>
            <a:r>
              <a:rPr lang="en-US" dirty="0"/>
              <a:t>Grid-templates-rows:</a:t>
            </a:r>
          </a:p>
          <a:p>
            <a:r>
              <a:rPr lang="en-US" dirty="0"/>
              <a:t>Grid-template-columns</a:t>
            </a:r>
          </a:p>
          <a:p>
            <a:r>
              <a:rPr lang="en-US" dirty="0"/>
              <a:t>Gap</a:t>
            </a:r>
          </a:p>
          <a:p>
            <a:r>
              <a:rPr lang="en-US" dirty="0"/>
              <a:t>Grid-template-areas: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846D7-5699-468F-AFAE-886DE48CC341}"/>
              </a:ext>
            </a:extLst>
          </p:cNvPr>
          <p:cNvSpPr txBox="1"/>
          <p:nvPr/>
        </p:nvSpPr>
        <p:spPr>
          <a:xfrm>
            <a:off x="4448737" y="3990411"/>
            <a:ext cx="275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property : </a:t>
            </a:r>
          </a:p>
          <a:p>
            <a:r>
              <a:rPr lang="en-US" dirty="0" err="1"/>
              <a:t>Grid-area:name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8E6E-7C5E-4CCF-85C4-79D95A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8CA5-4A90-4C9A-91EB-8B79098B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Media </a:t>
            </a:r>
            <a:r>
              <a:rPr lang="en-US" dirty="0" err="1"/>
              <a:t>api</a:t>
            </a:r>
            <a:r>
              <a:rPr lang="en-US" dirty="0"/>
              <a:t> &lt; video or audio &gt;</a:t>
            </a:r>
          </a:p>
          <a:p>
            <a:pPr>
              <a:buFontTx/>
              <a:buChar char="-"/>
            </a:pPr>
            <a:r>
              <a:rPr lang="en-US" dirty="0"/>
              <a:t>Drag and drop </a:t>
            </a:r>
            <a:r>
              <a:rPr lang="en-US" dirty="0" err="1"/>
              <a:t>api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Browser storage ( local storage )</a:t>
            </a:r>
          </a:p>
          <a:p>
            <a:pPr>
              <a:buFontTx/>
              <a:buChar char="-"/>
            </a:pPr>
            <a:r>
              <a:rPr lang="en-US" dirty="0"/>
              <a:t>Form </a:t>
            </a:r>
          </a:p>
          <a:p>
            <a:pPr>
              <a:buFontTx/>
              <a:buChar char="-"/>
            </a:pPr>
            <a:r>
              <a:rPr lang="en-US" dirty="0"/>
              <a:t>geolocation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B8FC-6757-4AFB-9910-4E4BA623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F9CC1-8AA0-452D-99F8-44C8E7E0CE9B}"/>
              </a:ext>
            </a:extLst>
          </p:cNvPr>
          <p:cNvSpPr/>
          <p:nvPr/>
        </p:nvSpPr>
        <p:spPr>
          <a:xfrm>
            <a:off x="510988" y="1882588"/>
            <a:ext cx="4908177" cy="402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7ED17-94EC-44DB-81DB-415005EC059D}"/>
              </a:ext>
            </a:extLst>
          </p:cNvPr>
          <p:cNvSpPr/>
          <p:nvPr/>
        </p:nvSpPr>
        <p:spPr>
          <a:xfrm>
            <a:off x="6884894" y="1882587"/>
            <a:ext cx="4908177" cy="402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9BDB1-BED4-435B-A1DE-8EEA1A016460}"/>
              </a:ext>
            </a:extLst>
          </p:cNvPr>
          <p:cNvSpPr/>
          <p:nvPr/>
        </p:nvSpPr>
        <p:spPr>
          <a:xfrm>
            <a:off x="7416053" y="2228567"/>
            <a:ext cx="1196788" cy="98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D9DD2-A4B1-4975-81D9-9D5E21C9FDA9}"/>
              </a:ext>
            </a:extLst>
          </p:cNvPr>
          <p:cNvSpPr/>
          <p:nvPr/>
        </p:nvSpPr>
        <p:spPr>
          <a:xfrm>
            <a:off x="9144000" y="2228567"/>
            <a:ext cx="1196788" cy="98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420DB-26CD-4FAE-9241-04722B9588DB}"/>
              </a:ext>
            </a:extLst>
          </p:cNvPr>
          <p:cNvSpPr txBox="1"/>
          <p:nvPr/>
        </p:nvSpPr>
        <p:spPr>
          <a:xfrm>
            <a:off x="5089712" y="-1119437"/>
            <a:ext cx="5392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 start</a:t>
            </a:r>
          </a:p>
          <a:p>
            <a:r>
              <a:rPr lang="en-US" dirty="0" err="1"/>
              <a:t>Dragend</a:t>
            </a:r>
            <a:endParaRPr lang="en-US" dirty="0"/>
          </a:p>
          <a:p>
            <a:r>
              <a:rPr lang="en-US" dirty="0" err="1"/>
              <a:t>Dragover</a:t>
            </a:r>
            <a:endParaRPr lang="en-US" dirty="0"/>
          </a:p>
          <a:p>
            <a:r>
              <a:rPr lang="en-US" dirty="0" err="1"/>
              <a:t>Dragenter</a:t>
            </a:r>
            <a:endParaRPr lang="en-US" dirty="0"/>
          </a:p>
          <a:p>
            <a:r>
              <a:rPr lang="en-US" dirty="0" err="1"/>
              <a:t>Dragleave</a:t>
            </a:r>
            <a:endParaRPr lang="en-US" dirty="0"/>
          </a:p>
          <a:p>
            <a:r>
              <a:rPr lang="en-US" dirty="0"/>
              <a:t>Drop</a:t>
            </a:r>
          </a:p>
          <a:p>
            <a:r>
              <a:rPr lang="en-US" dirty="0" err="1"/>
              <a:t>Dragevent</a:t>
            </a:r>
            <a:r>
              <a:rPr lang="en-US" dirty="0"/>
              <a:t> : </a:t>
            </a:r>
            <a:r>
              <a:rPr lang="en-US" dirty="0" err="1"/>
              <a:t>datatransfer</a:t>
            </a:r>
            <a:endParaRPr lang="en-US" dirty="0"/>
          </a:p>
          <a:p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  <a:p>
            <a:r>
              <a:rPr lang="en-US" dirty="0" err="1"/>
              <a:t>Getdata</a:t>
            </a:r>
            <a:r>
              <a:rPr lang="en-US" dirty="0"/>
              <a:t>(key)=&gt;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EF43-BB61-4B32-9C49-4D0D4AEE921B}"/>
              </a:ext>
            </a:extLst>
          </p:cNvPr>
          <p:cNvSpPr txBox="1"/>
          <p:nvPr/>
        </p:nvSpPr>
        <p:spPr>
          <a:xfrm>
            <a:off x="-1216959" y="954742"/>
            <a:ext cx="1615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default of browser : </a:t>
            </a:r>
          </a:p>
          <a:p>
            <a:r>
              <a:rPr lang="en-US" dirty="0" err="1"/>
              <a:t>Preventdefault</a:t>
            </a:r>
            <a:r>
              <a:rPr lang="en-US" dirty="0"/>
              <a:t> </a:t>
            </a:r>
          </a:p>
          <a:p>
            <a:r>
              <a:rPr lang="en-US" dirty="0"/>
              <a:t>In all event </a:t>
            </a:r>
            <a:r>
              <a:rPr lang="en-US" dirty="0" err="1"/>
              <a:t>hanlderes</a:t>
            </a:r>
            <a:r>
              <a:rPr lang="en-US" dirty="0"/>
              <a:t> except drag </a:t>
            </a:r>
            <a:r>
              <a:rPr lang="en-US" dirty="0" err="1"/>
              <a:t>sart</a:t>
            </a:r>
            <a:r>
              <a:rPr lang="en-US" dirty="0"/>
              <a:t> event 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0C68-ABBE-42B9-A89F-0364F30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A5F2-F93D-4AEE-8DCC-3C0F6F84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1565" cy="2356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geographical location  data for current connected user</a:t>
            </a:r>
          </a:p>
          <a:p>
            <a:pPr>
              <a:buFontTx/>
              <a:buChar char="-"/>
            </a:pPr>
            <a:r>
              <a:rPr lang="en-US" dirty="0"/>
              <a:t>Latitude </a:t>
            </a:r>
          </a:p>
          <a:p>
            <a:pPr>
              <a:buFontTx/>
              <a:buChar char="-"/>
            </a:pPr>
            <a:r>
              <a:rPr lang="en-US" dirty="0"/>
              <a:t>Longitude</a:t>
            </a:r>
          </a:p>
          <a:p>
            <a:pPr>
              <a:buFontTx/>
              <a:buChar char="-"/>
            </a:pPr>
            <a:r>
              <a:rPr lang="en-US" dirty="0"/>
              <a:t>timestamp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5486A-87D2-4222-B661-BBE05DC39215}"/>
              </a:ext>
            </a:extLst>
          </p:cNvPr>
          <p:cNvSpPr/>
          <p:nvPr/>
        </p:nvSpPr>
        <p:spPr>
          <a:xfrm>
            <a:off x="5002306" y="2352769"/>
            <a:ext cx="5217459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geolocation available as an object in user 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FD4971-D157-4C46-AF6C-F1D235185ECC}"/>
              </a:ext>
            </a:extLst>
          </p:cNvPr>
          <p:cNvCxnSpPr/>
          <p:nvPr/>
        </p:nvCxnSpPr>
        <p:spPr>
          <a:xfrm flipH="1">
            <a:off x="4598894" y="3227294"/>
            <a:ext cx="2756647" cy="33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4FE788-C94D-4A02-A3D0-BA44A7142760}"/>
              </a:ext>
            </a:extLst>
          </p:cNvPr>
          <p:cNvCxnSpPr/>
          <p:nvPr/>
        </p:nvCxnSpPr>
        <p:spPr>
          <a:xfrm>
            <a:off x="7611035" y="3213847"/>
            <a:ext cx="2259106" cy="3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5F6BB0-3A79-47B4-827F-C2991C1ADB74}"/>
              </a:ext>
            </a:extLst>
          </p:cNvPr>
          <p:cNvSpPr/>
          <p:nvPr/>
        </p:nvSpPr>
        <p:spPr>
          <a:xfrm>
            <a:off x="3711388" y="3779091"/>
            <a:ext cx="2384612" cy="402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CF327-2190-44BB-8F06-88C5B3C89065}"/>
              </a:ext>
            </a:extLst>
          </p:cNvPr>
          <p:cNvSpPr/>
          <p:nvPr/>
        </p:nvSpPr>
        <p:spPr>
          <a:xfrm>
            <a:off x="8108576" y="3741459"/>
            <a:ext cx="2384612" cy="40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50894-F606-4C98-9CB5-AAE8058C3997}"/>
              </a:ext>
            </a:extLst>
          </p:cNvPr>
          <p:cNvSpPr/>
          <p:nvPr/>
        </p:nvSpPr>
        <p:spPr>
          <a:xfrm>
            <a:off x="2967318" y="4440703"/>
            <a:ext cx="3594847" cy="5002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permission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AD93C-1238-4C46-A487-8E797117063A}"/>
              </a:ext>
            </a:extLst>
          </p:cNvPr>
          <p:cNvCxnSpPr/>
          <p:nvPr/>
        </p:nvCxnSpPr>
        <p:spPr>
          <a:xfrm flipH="1">
            <a:off x="2837329" y="5032376"/>
            <a:ext cx="1855695" cy="48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035D77-A761-4036-8CB8-B53A4A010BA6}"/>
              </a:ext>
            </a:extLst>
          </p:cNvPr>
          <p:cNvCxnSpPr>
            <a:cxnSpLocks/>
          </p:cNvCxnSpPr>
          <p:nvPr/>
        </p:nvCxnSpPr>
        <p:spPr>
          <a:xfrm>
            <a:off x="4764741" y="5032376"/>
            <a:ext cx="1582271" cy="55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0C230-397A-4245-A924-723BB7F723C3}"/>
              </a:ext>
            </a:extLst>
          </p:cNvPr>
          <p:cNvSpPr/>
          <p:nvPr/>
        </p:nvSpPr>
        <p:spPr>
          <a:xfrm>
            <a:off x="972671" y="5721819"/>
            <a:ext cx="2384612" cy="4029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4420-2F70-4233-9BE7-4CD8B222FC5D}"/>
              </a:ext>
            </a:extLst>
          </p:cNvPr>
          <p:cNvSpPr/>
          <p:nvPr/>
        </p:nvSpPr>
        <p:spPr>
          <a:xfrm>
            <a:off x="5369859" y="5684187"/>
            <a:ext cx="2384612" cy="40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AF5F9-E78C-4850-B215-F0D68A02C32F}"/>
              </a:ext>
            </a:extLst>
          </p:cNvPr>
          <p:cNvSpPr/>
          <p:nvPr/>
        </p:nvSpPr>
        <p:spPr>
          <a:xfrm>
            <a:off x="838200" y="6387353"/>
            <a:ext cx="3760694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</a:t>
            </a:r>
            <a:r>
              <a:rPr lang="en-US" dirty="0" err="1"/>
              <a:t>geolocationobject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66399-E03F-4BD7-8AA7-9AEDBE536DEF}"/>
              </a:ext>
            </a:extLst>
          </p:cNvPr>
          <p:cNvSpPr txBox="1"/>
          <p:nvPr/>
        </p:nvSpPr>
        <p:spPr>
          <a:xfrm>
            <a:off x="10219765" y="268941"/>
            <a:ext cx="3267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deal with google maps : </a:t>
            </a:r>
          </a:p>
          <a:p>
            <a:r>
              <a:rPr lang="en-US" dirty="0"/>
              <a:t>You have to register on google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/>
              <a:t>Using your </a:t>
            </a:r>
            <a:r>
              <a:rPr lang="en-US" dirty="0" err="1"/>
              <a:t>gmail</a:t>
            </a:r>
            <a:r>
              <a:rPr lang="en-US" dirty="0"/>
              <a:t> account  </a:t>
            </a:r>
          </a:p>
          <a:p>
            <a:r>
              <a:rPr lang="en-US" dirty="0"/>
              <a:t>To get </a:t>
            </a:r>
            <a:r>
              <a:rPr lang="en-US" dirty="0" err="1"/>
              <a:t>apikey</a:t>
            </a:r>
            <a:endParaRPr lang="en-US" dirty="0"/>
          </a:p>
          <a:p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elink</a:t>
            </a:r>
            <a:r>
              <a:rPr lang="en-US" dirty="0"/>
              <a:t> : pass </a:t>
            </a:r>
            <a:r>
              <a:rPr lang="en-US" dirty="0" err="1"/>
              <a:t>lat</a:t>
            </a:r>
            <a:r>
              <a:rPr lang="en-US" dirty="0"/>
              <a:t> ,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1- create object with current location</a:t>
            </a:r>
          </a:p>
          <a:p>
            <a:r>
              <a:rPr lang="en-US" dirty="0"/>
              <a:t>2- specify map </a:t>
            </a:r>
            <a:r>
              <a:rPr lang="en-US" dirty="0" err="1"/>
              <a:t>charavtersistics</a:t>
            </a:r>
            <a:r>
              <a:rPr lang="en-US" dirty="0"/>
              <a:t> (zoom ,center )</a:t>
            </a:r>
          </a:p>
          <a:p>
            <a:r>
              <a:rPr lang="en-US" dirty="0"/>
              <a:t>3- </a:t>
            </a:r>
            <a:r>
              <a:rPr lang="en-US" dirty="0" err="1"/>
              <a:t>dispay</a:t>
            </a:r>
            <a:r>
              <a:rPr lang="en-US" dirty="0"/>
              <a:t>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276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Js api’s</vt:lpstr>
      <vt:lpstr>Drag And Drop APi</vt:lpstr>
      <vt:lpstr>geolocation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 Abdel Aziz</dc:creator>
  <cp:lastModifiedBy>Nasr Abdel Aziz</cp:lastModifiedBy>
  <cp:revision>7</cp:revision>
  <dcterms:created xsi:type="dcterms:W3CDTF">2024-07-28T11:00:09Z</dcterms:created>
  <dcterms:modified xsi:type="dcterms:W3CDTF">2024-07-28T12:38:52Z</dcterms:modified>
</cp:coreProperties>
</file>