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36" r:id="rId2"/>
    <p:sldId id="537" r:id="rId3"/>
    <p:sldId id="540" r:id="rId4"/>
    <p:sldId id="541" r:id="rId5"/>
    <p:sldId id="543" r:id="rId6"/>
    <p:sldId id="539" r:id="rId7"/>
    <p:sldId id="530" r:id="rId8"/>
    <p:sldId id="542" r:id="rId9"/>
    <p:sldId id="270" r:id="rId10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19500"/>
    <a:srgbClr val="666666"/>
    <a:srgbClr val="D78383"/>
    <a:srgbClr val="D27474"/>
    <a:srgbClr val="D98585"/>
    <a:srgbClr val="ABBF2A"/>
    <a:srgbClr val="BED600"/>
    <a:srgbClr val="C0E1AD"/>
    <a:srgbClr val="71B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4"/>
    <p:restoredTop sz="94626"/>
  </p:normalViewPr>
  <p:slideViewPr>
    <p:cSldViewPr>
      <p:cViewPr varScale="1">
        <p:scale>
          <a:sx n="77" d="100"/>
          <a:sy n="77" d="100"/>
        </p:scale>
        <p:origin x="627" y="5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3024" y="65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140EAAF-937D-4845-8374-19E74B71F4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CED1E75-50C5-E747-ADC7-8315CFF181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Toxicolo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11326286" y="531812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sz="240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198A475-CBC1-471C-A87F-E416360942E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980728"/>
            <a:ext cx="12192000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FE1342-836D-4689-AAF9-9E8060DDA503}"/>
              </a:ext>
            </a:extLst>
          </p:cNvPr>
          <p:cNvSpPr txBox="1">
            <a:spLocks/>
          </p:cNvSpPr>
          <p:nvPr userDrawn="1"/>
        </p:nvSpPr>
        <p:spPr>
          <a:xfrm>
            <a:off x="746720" y="4533664"/>
            <a:ext cx="8229600" cy="356687"/>
          </a:xfrm>
          <a:prstGeom prst="rect">
            <a:avLst/>
          </a:prstGeom>
          <a:effectLst/>
        </p:spPr>
        <p:txBody>
          <a:bodyPr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-108" charset="2"/>
              <a:buNone/>
              <a:defRPr sz="2400">
                <a:solidFill>
                  <a:schemeClr val="tx1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AutoNum type="alphaLcParenR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6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6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algn="l">
              <a:defRPr/>
            </a:pPr>
            <a:r>
              <a:rPr lang="en-CA" altLang="en-US" sz="2000" kern="0" dirty="0"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ENVS 123: Course Name Goes Here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77C42A-16C7-417D-AE82-68CCDB8C4815}"/>
              </a:ext>
            </a:extLst>
          </p:cNvPr>
          <p:cNvSpPr txBox="1"/>
          <p:nvPr userDrawn="1"/>
        </p:nvSpPr>
        <p:spPr>
          <a:xfrm>
            <a:off x="746720" y="5970468"/>
            <a:ext cx="2736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  <a:cs typeface="Calibri" panose="020F0502020204030204" pitchFamily="34" charset="0"/>
              </a:rPr>
              <a:t>Dr. Markus Brinkmann</a:t>
            </a:r>
            <a:endParaRPr lang="en-CA" sz="20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FAB3DC-AD05-44C3-95A7-52998945D8EA}"/>
              </a:ext>
            </a:extLst>
          </p:cNvPr>
          <p:cNvSpPr/>
          <p:nvPr userDrawn="1"/>
        </p:nvSpPr>
        <p:spPr bwMode="auto">
          <a:xfrm>
            <a:off x="530696" y="4341832"/>
            <a:ext cx="18288" cy="2286000"/>
          </a:xfrm>
          <a:prstGeom prst="rect">
            <a:avLst/>
          </a:prstGeom>
          <a:gradFill flip="none" rotWithShape="1">
            <a:gsLst>
              <a:gs pos="0">
                <a:srgbClr val="C9C9C9"/>
              </a:gs>
              <a:gs pos="90000">
                <a:srgbClr val="C9C9C9">
                  <a:alpha val="0"/>
                </a:srgbClr>
              </a:gs>
              <a:gs pos="100000">
                <a:srgbClr val="C9C9C9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CA">
              <a:latin typeface="Times" pitchFamily="-10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89890FA-21F8-4234-846F-63ED32869D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344" y="209695"/>
            <a:ext cx="2269151" cy="594360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7EE7F6B-65CB-413F-AF08-F7AB4137B22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1625" y="179839"/>
            <a:ext cx="2016224" cy="610467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ADBA5AA6-9C36-4EF4-874B-E6399527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60" y="5126198"/>
            <a:ext cx="10515600" cy="760262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7195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755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ivi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86100"/>
            <a:ext cx="10972800" cy="685800"/>
          </a:xfrm>
          <a:prstGeom prst="rect">
            <a:avLst/>
          </a:prstGeom>
        </p:spPr>
        <p:txBody>
          <a:bodyPr/>
          <a:lstStyle>
            <a:lvl1pPr algn="ctr">
              <a:defRPr sz="3600" b="1">
                <a:solidFill>
                  <a:srgbClr val="7195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768409-05EC-4438-8AA1-9EC880269756}"/>
              </a:ext>
            </a:extLst>
          </p:cNvPr>
          <p:cNvSpPr txBox="1"/>
          <p:nvPr userDrawn="1"/>
        </p:nvSpPr>
        <p:spPr>
          <a:xfrm>
            <a:off x="8094412" y="260648"/>
            <a:ext cx="3570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ENVS 123: Course Name Goes Here</a:t>
            </a:r>
            <a:endParaRPr lang="en-CA" sz="1600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5FC53A-09F1-424F-B38B-28AAA66914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344" y="200779"/>
            <a:ext cx="1656185" cy="433805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D8EAF74-B7BF-409A-BCE7-85CA5F55B5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5560" y="200779"/>
            <a:ext cx="1440160" cy="4360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A05194-FF11-441D-B474-AA9B124EAF77}"/>
              </a:ext>
            </a:extLst>
          </p:cNvPr>
          <p:cNvSpPr txBox="1"/>
          <p:nvPr userDrawn="1"/>
        </p:nvSpPr>
        <p:spPr>
          <a:xfrm>
            <a:off x="321269" y="6248195"/>
            <a:ext cx="1374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600" dirty="0">
                <a:solidFill>
                  <a:schemeClr val="bg1"/>
                </a:solidFill>
                <a:latin typeface="+mn-lt"/>
              </a:rPr>
              <a:t> M#, L#, S</a:t>
            </a:r>
            <a:fld id="{C49D20B1-0957-4D96-933D-CE19A2178CB6}" type="slidenum">
              <a:rPr lang="en-CA" sz="1600" smtClean="0">
                <a:solidFill>
                  <a:schemeClr val="bg1"/>
                </a:solidFill>
                <a:latin typeface="+mn-lt"/>
              </a:rPr>
              <a:pPr algn="l"/>
              <a:t>‹#›</a:t>
            </a:fld>
            <a:endParaRPr lang="en-CA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466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Wa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C198A475-CBC1-471C-A87F-E416360942E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980728"/>
            <a:ext cx="12192000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3D077A-7247-4E6D-B9D1-F678F3FF54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344" y="209695"/>
            <a:ext cx="2269151" cy="594360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711A7E3-9CDC-466B-BCA5-D3CBEF88C2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1625" y="179839"/>
            <a:ext cx="2016224" cy="610467"/>
          </a:xfrm>
          <a:prstGeom prst="rect">
            <a:avLst/>
          </a:prstGeom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E7CE2C0-73E0-4EA9-93F2-5FC688F598C1}"/>
              </a:ext>
            </a:extLst>
          </p:cNvPr>
          <p:cNvSpPr txBox="1">
            <a:spLocks/>
          </p:cNvSpPr>
          <p:nvPr userDrawn="1"/>
        </p:nvSpPr>
        <p:spPr>
          <a:xfrm>
            <a:off x="746720" y="4533664"/>
            <a:ext cx="8229600" cy="356687"/>
          </a:xfrm>
          <a:prstGeom prst="rect">
            <a:avLst/>
          </a:prstGeom>
          <a:effectLst/>
        </p:spPr>
        <p:txBody>
          <a:bodyPr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-108" charset="2"/>
              <a:buNone/>
              <a:defRPr sz="2400">
                <a:solidFill>
                  <a:schemeClr val="tx1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AutoNum type="alphaLcParenR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6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6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algn="l">
              <a:defRPr/>
            </a:pPr>
            <a:r>
              <a:rPr lang="en-CA" altLang="en-US" sz="2000" kern="0" dirty="0"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ENVS 123: Course Name Goes Here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66C3A7-9971-45C8-B0B8-E3085A039675}"/>
              </a:ext>
            </a:extLst>
          </p:cNvPr>
          <p:cNvSpPr txBox="1"/>
          <p:nvPr userDrawn="1"/>
        </p:nvSpPr>
        <p:spPr>
          <a:xfrm>
            <a:off x="746720" y="5970468"/>
            <a:ext cx="2736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  <a:cs typeface="Calibri" panose="020F0502020204030204" pitchFamily="34" charset="0"/>
              </a:rPr>
              <a:t>Dr. Markus Brinkmann</a:t>
            </a:r>
            <a:endParaRPr lang="en-CA" sz="20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BF099F-1459-4FC5-A848-7E4E0972D601}"/>
              </a:ext>
            </a:extLst>
          </p:cNvPr>
          <p:cNvSpPr/>
          <p:nvPr userDrawn="1"/>
        </p:nvSpPr>
        <p:spPr bwMode="auto">
          <a:xfrm>
            <a:off x="530696" y="4341832"/>
            <a:ext cx="18288" cy="2286000"/>
          </a:xfrm>
          <a:prstGeom prst="rect">
            <a:avLst/>
          </a:prstGeom>
          <a:gradFill flip="none" rotWithShape="1">
            <a:gsLst>
              <a:gs pos="0">
                <a:srgbClr val="C9C9C9"/>
              </a:gs>
              <a:gs pos="90000">
                <a:srgbClr val="C9C9C9">
                  <a:alpha val="0"/>
                </a:srgbClr>
              </a:gs>
              <a:gs pos="100000">
                <a:srgbClr val="C9C9C9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CA">
              <a:latin typeface="Times" pitchFamily="-108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08562B1-925F-47FE-A11D-B5657C15C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60" y="5126198"/>
            <a:ext cx="10515600" cy="760262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7195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023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Rainfores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11326286" y="531812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sz="240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198A475-CBC1-471C-A87F-E416360942E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980726"/>
            <a:ext cx="12192000" cy="295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6183AE6-F015-4342-86DC-FB9C9B61E4FF}"/>
              </a:ext>
            </a:extLst>
          </p:cNvPr>
          <p:cNvSpPr txBox="1">
            <a:spLocks/>
          </p:cNvSpPr>
          <p:nvPr userDrawn="1"/>
        </p:nvSpPr>
        <p:spPr>
          <a:xfrm>
            <a:off x="746720" y="4533664"/>
            <a:ext cx="8229600" cy="356687"/>
          </a:xfrm>
          <a:prstGeom prst="rect">
            <a:avLst/>
          </a:prstGeom>
          <a:effectLst/>
        </p:spPr>
        <p:txBody>
          <a:bodyPr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-108" charset="2"/>
              <a:buNone/>
              <a:defRPr sz="2400">
                <a:solidFill>
                  <a:schemeClr val="tx1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AutoNum type="alphaLcParenR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6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6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algn="l">
              <a:defRPr/>
            </a:pPr>
            <a:r>
              <a:rPr lang="en-CA" altLang="en-US" sz="2000" kern="0" dirty="0"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ENVS 123: Course Name Goes 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7A2210-2DE5-49E6-A644-A6E469E0C8E5}"/>
              </a:ext>
            </a:extLst>
          </p:cNvPr>
          <p:cNvSpPr txBox="1"/>
          <p:nvPr userDrawn="1"/>
        </p:nvSpPr>
        <p:spPr>
          <a:xfrm>
            <a:off x="746720" y="5970468"/>
            <a:ext cx="2736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  <a:cs typeface="Calibri" panose="020F0502020204030204" pitchFamily="34" charset="0"/>
              </a:rPr>
              <a:t>Dr. Markus Brinkmann</a:t>
            </a:r>
            <a:endParaRPr lang="en-CA" sz="20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B3E2F3-7294-4AE0-9F15-65E23BFDF91D}"/>
              </a:ext>
            </a:extLst>
          </p:cNvPr>
          <p:cNvSpPr/>
          <p:nvPr userDrawn="1"/>
        </p:nvSpPr>
        <p:spPr bwMode="auto">
          <a:xfrm>
            <a:off x="530696" y="4341832"/>
            <a:ext cx="18288" cy="2286000"/>
          </a:xfrm>
          <a:prstGeom prst="rect">
            <a:avLst/>
          </a:prstGeom>
          <a:gradFill flip="none" rotWithShape="1">
            <a:gsLst>
              <a:gs pos="0">
                <a:srgbClr val="C9C9C9"/>
              </a:gs>
              <a:gs pos="90000">
                <a:srgbClr val="C9C9C9">
                  <a:alpha val="0"/>
                </a:srgbClr>
              </a:gs>
              <a:gs pos="100000">
                <a:srgbClr val="C9C9C9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CA">
              <a:latin typeface="Times" pitchFamily="-10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4293DCB-B012-40FE-83CE-AAEC18CC620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344" y="209695"/>
            <a:ext cx="2269151" cy="59436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7547ED2C-7B42-4D8F-90A3-5C246A69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60" y="5126198"/>
            <a:ext cx="10515600" cy="760262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7195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73FE66F-F929-4B0A-8DDE-B05DCF171F7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1625" y="179839"/>
            <a:ext cx="2016224" cy="61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1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Prairi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11326286" y="531812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sz="240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198A475-CBC1-471C-A87F-E416360942E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971540"/>
            <a:ext cx="12192000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6183AE6-F015-4342-86DC-FB9C9B61E4FF}"/>
              </a:ext>
            </a:extLst>
          </p:cNvPr>
          <p:cNvSpPr txBox="1">
            <a:spLocks/>
          </p:cNvSpPr>
          <p:nvPr userDrawn="1"/>
        </p:nvSpPr>
        <p:spPr>
          <a:xfrm>
            <a:off x="746720" y="4533664"/>
            <a:ext cx="8229600" cy="356687"/>
          </a:xfrm>
          <a:prstGeom prst="rect">
            <a:avLst/>
          </a:prstGeom>
          <a:effectLst/>
        </p:spPr>
        <p:txBody>
          <a:bodyPr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-108" charset="2"/>
              <a:buNone/>
              <a:defRPr sz="2400">
                <a:solidFill>
                  <a:schemeClr val="tx1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AutoNum type="alphaLcParenR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6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6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algn="l">
              <a:defRPr/>
            </a:pPr>
            <a:r>
              <a:rPr lang="en-CA" altLang="en-US" sz="2000" kern="0" dirty="0"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ENVS 123: Course Name Goes 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7A2210-2DE5-49E6-A644-A6E469E0C8E5}"/>
              </a:ext>
            </a:extLst>
          </p:cNvPr>
          <p:cNvSpPr txBox="1"/>
          <p:nvPr userDrawn="1"/>
        </p:nvSpPr>
        <p:spPr>
          <a:xfrm>
            <a:off x="746720" y="5970468"/>
            <a:ext cx="2736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  <a:cs typeface="Calibri" panose="020F0502020204030204" pitchFamily="34" charset="0"/>
              </a:rPr>
              <a:t>Dr. Markus Brinkmann</a:t>
            </a:r>
            <a:endParaRPr lang="en-CA" sz="20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B3E2F3-7294-4AE0-9F15-65E23BFDF91D}"/>
              </a:ext>
            </a:extLst>
          </p:cNvPr>
          <p:cNvSpPr/>
          <p:nvPr userDrawn="1"/>
        </p:nvSpPr>
        <p:spPr bwMode="auto">
          <a:xfrm>
            <a:off x="530696" y="4341832"/>
            <a:ext cx="18288" cy="2286000"/>
          </a:xfrm>
          <a:prstGeom prst="rect">
            <a:avLst/>
          </a:prstGeom>
          <a:gradFill flip="none" rotWithShape="1">
            <a:gsLst>
              <a:gs pos="0">
                <a:srgbClr val="C9C9C9"/>
              </a:gs>
              <a:gs pos="90000">
                <a:srgbClr val="C9C9C9">
                  <a:alpha val="0"/>
                </a:srgbClr>
              </a:gs>
              <a:gs pos="100000">
                <a:srgbClr val="C9C9C9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CA">
              <a:latin typeface="Times" pitchFamily="-10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4293DCB-B012-40FE-83CE-AAEC18CC620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344" y="209695"/>
            <a:ext cx="2269151" cy="59436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7547ED2C-7B42-4D8F-90A3-5C246A69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60" y="5126198"/>
            <a:ext cx="10515600" cy="760262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7195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78D03DAB-6FB3-43CE-84FC-7DEDA2692FC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1625" y="179839"/>
            <a:ext cx="2016224" cy="61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7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Arctic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11326286" y="531812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sz="240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198A475-CBC1-471C-A87F-E416360942E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6980" y="971540"/>
            <a:ext cx="12198980" cy="296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6183AE6-F015-4342-86DC-FB9C9B61E4FF}"/>
              </a:ext>
            </a:extLst>
          </p:cNvPr>
          <p:cNvSpPr txBox="1">
            <a:spLocks/>
          </p:cNvSpPr>
          <p:nvPr userDrawn="1"/>
        </p:nvSpPr>
        <p:spPr>
          <a:xfrm>
            <a:off x="746720" y="4533664"/>
            <a:ext cx="8229600" cy="356687"/>
          </a:xfrm>
          <a:prstGeom prst="rect">
            <a:avLst/>
          </a:prstGeom>
          <a:effectLst/>
        </p:spPr>
        <p:txBody>
          <a:bodyPr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-108" charset="2"/>
              <a:buNone/>
              <a:defRPr sz="2400">
                <a:solidFill>
                  <a:schemeClr val="tx1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AutoNum type="alphaLcParenR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6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6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algn="l">
              <a:defRPr/>
            </a:pPr>
            <a:r>
              <a:rPr lang="en-CA" altLang="en-US" sz="2000" kern="0" dirty="0"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ENVS 123: Course Name Goes 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7A2210-2DE5-49E6-A644-A6E469E0C8E5}"/>
              </a:ext>
            </a:extLst>
          </p:cNvPr>
          <p:cNvSpPr txBox="1"/>
          <p:nvPr userDrawn="1"/>
        </p:nvSpPr>
        <p:spPr>
          <a:xfrm>
            <a:off x="746720" y="5970468"/>
            <a:ext cx="2736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  <a:cs typeface="Calibri" panose="020F0502020204030204" pitchFamily="34" charset="0"/>
              </a:rPr>
              <a:t>Dr. Markus Brinkmann</a:t>
            </a:r>
            <a:endParaRPr lang="en-CA" sz="20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B3E2F3-7294-4AE0-9F15-65E23BFDF91D}"/>
              </a:ext>
            </a:extLst>
          </p:cNvPr>
          <p:cNvSpPr/>
          <p:nvPr userDrawn="1"/>
        </p:nvSpPr>
        <p:spPr bwMode="auto">
          <a:xfrm>
            <a:off x="530696" y="4341832"/>
            <a:ext cx="18288" cy="2286000"/>
          </a:xfrm>
          <a:prstGeom prst="rect">
            <a:avLst/>
          </a:prstGeom>
          <a:gradFill flip="none" rotWithShape="1">
            <a:gsLst>
              <a:gs pos="0">
                <a:srgbClr val="C9C9C9"/>
              </a:gs>
              <a:gs pos="90000">
                <a:srgbClr val="C9C9C9">
                  <a:alpha val="0"/>
                </a:srgbClr>
              </a:gs>
              <a:gs pos="100000">
                <a:srgbClr val="C9C9C9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CA">
              <a:latin typeface="Times" pitchFamily="-10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4293DCB-B012-40FE-83CE-AAEC18CC620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344" y="209695"/>
            <a:ext cx="2269151" cy="59436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7547ED2C-7B42-4D8F-90A3-5C246A69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60" y="5126198"/>
            <a:ext cx="10515600" cy="760262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7195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10FD8528-7908-4FE4-9C2B-BA60EF12AD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1625" y="179839"/>
            <a:ext cx="2016224" cy="61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3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Math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11326286" y="531812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sz="240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198A475-CBC1-471C-A87F-E416360942E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980728"/>
            <a:ext cx="12216680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6183AE6-F015-4342-86DC-FB9C9B61E4FF}"/>
              </a:ext>
            </a:extLst>
          </p:cNvPr>
          <p:cNvSpPr txBox="1">
            <a:spLocks/>
          </p:cNvSpPr>
          <p:nvPr userDrawn="1"/>
        </p:nvSpPr>
        <p:spPr>
          <a:xfrm>
            <a:off x="746720" y="4533664"/>
            <a:ext cx="8229600" cy="356687"/>
          </a:xfrm>
          <a:prstGeom prst="rect">
            <a:avLst/>
          </a:prstGeom>
          <a:effectLst/>
        </p:spPr>
        <p:txBody>
          <a:bodyPr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-108" charset="2"/>
              <a:buNone/>
              <a:defRPr sz="2400">
                <a:solidFill>
                  <a:schemeClr val="tx1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AutoNum type="alphaLcParenR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6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6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algn="l">
              <a:defRPr/>
            </a:pPr>
            <a:r>
              <a:rPr lang="en-CA" altLang="en-US" sz="2000" kern="0" dirty="0"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ENVS 123: Course Name Goes 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7A2210-2DE5-49E6-A644-A6E469E0C8E5}"/>
              </a:ext>
            </a:extLst>
          </p:cNvPr>
          <p:cNvSpPr txBox="1"/>
          <p:nvPr userDrawn="1"/>
        </p:nvSpPr>
        <p:spPr>
          <a:xfrm>
            <a:off x="746720" y="5970468"/>
            <a:ext cx="2736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  <a:cs typeface="Calibri" panose="020F0502020204030204" pitchFamily="34" charset="0"/>
              </a:rPr>
              <a:t>Dr. Markus Brinkmann</a:t>
            </a:r>
            <a:endParaRPr lang="en-CA" sz="20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B3E2F3-7294-4AE0-9F15-65E23BFDF91D}"/>
              </a:ext>
            </a:extLst>
          </p:cNvPr>
          <p:cNvSpPr/>
          <p:nvPr userDrawn="1"/>
        </p:nvSpPr>
        <p:spPr bwMode="auto">
          <a:xfrm>
            <a:off x="530696" y="4341832"/>
            <a:ext cx="18288" cy="2286000"/>
          </a:xfrm>
          <a:prstGeom prst="rect">
            <a:avLst/>
          </a:prstGeom>
          <a:gradFill flip="none" rotWithShape="1">
            <a:gsLst>
              <a:gs pos="0">
                <a:srgbClr val="C9C9C9"/>
              </a:gs>
              <a:gs pos="90000">
                <a:srgbClr val="C9C9C9">
                  <a:alpha val="0"/>
                </a:srgbClr>
              </a:gs>
              <a:gs pos="100000">
                <a:srgbClr val="C9C9C9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CA">
              <a:latin typeface="Times" pitchFamily="-10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4293DCB-B012-40FE-83CE-AAEC18CC620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344" y="209695"/>
            <a:ext cx="2269151" cy="59436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7547ED2C-7B42-4D8F-90A3-5C246A69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60" y="5126198"/>
            <a:ext cx="10515600" cy="760262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7195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B1293AA0-60A7-409E-955E-EAB92E374D0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1625" y="179839"/>
            <a:ext cx="2016224" cy="61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0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1920" y="870992"/>
            <a:ext cx="10972800" cy="6858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719500"/>
                </a:solidFill>
                <a:latin typeface="+mn-lt"/>
              </a:defRPr>
            </a:lvl1pPr>
          </a:lstStyle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920" y="1772816"/>
            <a:ext cx="7358608" cy="3888432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F641C-BF48-4E80-84EF-2D67814C4AB7}"/>
              </a:ext>
            </a:extLst>
          </p:cNvPr>
          <p:cNvSpPr txBox="1"/>
          <p:nvPr userDrawn="1"/>
        </p:nvSpPr>
        <p:spPr>
          <a:xfrm>
            <a:off x="8094412" y="260648"/>
            <a:ext cx="3570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ENVS 123: Course Name Goes Here</a:t>
            </a:r>
            <a:endParaRPr lang="en-CA" sz="1600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6E3194-1ED2-40F3-AC89-F16330909A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344" y="200779"/>
            <a:ext cx="1656185" cy="433805"/>
          </a:xfrm>
          <a:prstGeom prst="rect">
            <a:avLst/>
          </a:prstGeom>
        </p:spPr>
      </p:pic>
      <p:pic>
        <p:nvPicPr>
          <p:cNvPr id="8" name="Picture 2" descr="Bildergebnis für insight">
            <a:extLst>
              <a:ext uri="{FF2B5EF4-FFF2-40B4-BE49-F238E27FC236}">
                <a16:creationId xmlns:a16="http://schemas.microsoft.com/office/drawing/2014/main" id="{0865E5D4-9AE9-4E9F-884A-EF48A56732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80893" y="1439544"/>
            <a:ext cx="2090366" cy="209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4CBA28D-8295-40A8-9461-C34C343ED1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5560" y="200779"/>
            <a:ext cx="1440160" cy="4360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B64894-E81F-41D4-920E-23DB35472B87}"/>
              </a:ext>
            </a:extLst>
          </p:cNvPr>
          <p:cNvSpPr txBox="1"/>
          <p:nvPr userDrawn="1"/>
        </p:nvSpPr>
        <p:spPr>
          <a:xfrm>
            <a:off x="321269" y="6248195"/>
            <a:ext cx="1374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600" dirty="0">
                <a:solidFill>
                  <a:schemeClr val="bg1"/>
                </a:solidFill>
                <a:latin typeface="+mn-lt"/>
              </a:rPr>
              <a:t> M#, L#, S</a:t>
            </a:r>
            <a:fld id="{C49D20B1-0957-4D96-933D-CE19A2178CB6}" type="slidenum">
              <a:rPr lang="en-CA" sz="1600" smtClean="0">
                <a:solidFill>
                  <a:schemeClr val="bg1"/>
                </a:solidFill>
                <a:latin typeface="+mn-lt"/>
              </a:rPr>
              <a:pPr algn="l"/>
              <a:t>‹#›</a:t>
            </a:fld>
            <a:endParaRPr lang="en-CA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567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56" y="870992"/>
            <a:ext cx="10972800" cy="6858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7195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356" y="1484784"/>
            <a:ext cx="109728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356" y="2204864"/>
            <a:ext cx="10972800" cy="3888432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F641C-BF48-4E80-84EF-2D67814C4AB7}"/>
              </a:ext>
            </a:extLst>
          </p:cNvPr>
          <p:cNvSpPr txBox="1"/>
          <p:nvPr userDrawn="1"/>
        </p:nvSpPr>
        <p:spPr>
          <a:xfrm>
            <a:off x="8094412" y="260648"/>
            <a:ext cx="3570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ENVS 123: Course Name Goes Here</a:t>
            </a:r>
            <a:endParaRPr lang="en-CA" sz="1600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E3DD3D-C222-45A1-A8BF-71BEDBC020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344" y="200779"/>
            <a:ext cx="1656185" cy="433805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CE7DE566-ED26-4DBC-8C13-D4C41FB034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5560" y="200779"/>
            <a:ext cx="1440160" cy="4360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00317C-E105-451C-8FE9-ADD83CF46C2B}"/>
              </a:ext>
            </a:extLst>
          </p:cNvPr>
          <p:cNvSpPr txBox="1"/>
          <p:nvPr userDrawn="1"/>
        </p:nvSpPr>
        <p:spPr>
          <a:xfrm>
            <a:off x="321269" y="6248195"/>
            <a:ext cx="1374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600" dirty="0">
                <a:solidFill>
                  <a:schemeClr val="bg1"/>
                </a:solidFill>
                <a:latin typeface="+mn-lt"/>
              </a:rPr>
              <a:t> M#, L#, S</a:t>
            </a:r>
            <a:fld id="{C49D20B1-0957-4D96-933D-CE19A2178CB6}" type="slidenum">
              <a:rPr lang="en-CA" sz="1600" smtClean="0">
                <a:solidFill>
                  <a:schemeClr val="bg1"/>
                </a:solidFill>
                <a:latin typeface="+mn-lt"/>
              </a:rPr>
              <a:pPr algn="l"/>
              <a:t>‹#›</a:t>
            </a:fld>
            <a:endParaRPr lang="en-CA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602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960" y="1484784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960" y="2204864"/>
            <a:ext cx="5386917" cy="3888432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67729" y="1484784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67729" y="2204864"/>
            <a:ext cx="5389033" cy="3888432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24BB2B-8588-4DC2-8E7D-DB36101E1B1D}"/>
              </a:ext>
            </a:extLst>
          </p:cNvPr>
          <p:cNvSpPr txBox="1"/>
          <p:nvPr userDrawn="1"/>
        </p:nvSpPr>
        <p:spPr>
          <a:xfrm>
            <a:off x="8094412" y="260648"/>
            <a:ext cx="3570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ENVS 123: Course Name Goes Here</a:t>
            </a:r>
            <a:endParaRPr lang="en-CA" sz="1600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9E67F24-9558-467C-8242-E92889810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60" y="870992"/>
            <a:ext cx="10972800" cy="6858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7195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42417F8-60ED-4812-885B-7999F8CE4C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344" y="200779"/>
            <a:ext cx="1656185" cy="433805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18286C-988C-4C82-A621-58373D0B528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5560" y="200779"/>
            <a:ext cx="1440160" cy="4360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236554-5364-4CFF-9C99-BEBBBF3FFB51}"/>
              </a:ext>
            </a:extLst>
          </p:cNvPr>
          <p:cNvSpPr txBox="1"/>
          <p:nvPr userDrawn="1"/>
        </p:nvSpPr>
        <p:spPr>
          <a:xfrm>
            <a:off x="321269" y="6248195"/>
            <a:ext cx="1374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600" dirty="0">
                <a:solidFill>
                  <a:schemeClr val="bg1"/>
                </a:solidFill>
                <a:latin typeface="+mn-lt"/>
              </a:rPr>
              <a:t> M#, L#, S</a:t>
            </a:r>
            <a:fld id="{C49D20B1-0957-4D96-933D-CE19A2178CB6}" type="slidenum">
              <a:rPr lang="en-CA" sz="1600" smtClean="0">
                <a:solidFill>
                  <a:schemeClr val="bg1"/>
                </a:solidFill>
                <a:latin typeface="+mn-lt"/>
              </a:rPr>
              <a:pPr algn="l"/>
              <a:t>‹#›</a:t>
            </a:fld>
            <a:endParaRPr lang="en-CA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343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rgbClr val="FFFFFF"/>
            </a:gs>
            <a:gs pos="100000">
              <a:schemeClr val="bg1">
                <a:lumMod val="20000"/>
                <a:lumOff val="80000"/>
                <a:alpha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1" r:id="rId2"/>
    <p:sldLayoutId id="2147483962" r:id="rId3"/>
    <p:sldLayoutId id="2147483965" r:id="rId4"/>
    <p:sldLayoutId id="2147483966" r:id="rId5"/>
    <p:sldLayoutId id="2147483967" r:id="rId6"/>
    <p:sldLayoutId id="2147483968" r:id="rId7"/>
    <p:sldLayoutId id="2147483960" r:id="rId8"/>
    <p:sldLayoutId id="2147483952" r:id="rId9"/>
    <p:sldLayoutId id="2147483964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/>
          <a:ea typeface="ＭＳ Ｐゴシック" pitchFamily="-108" charset="-128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 pitchFamily="-108" charset="0"/>
          <a:ea typeface="ＭＳ Ｐゴシック" pitchFamily="-108" charset="-128"/>
          <a:cs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 pitchFamily="-108" charset="0"/>
          <a:ea typeface="ＭＳ Ｐゴシック" pitchFamily="-108" charset="-128"/>
          <a:cs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 pitchFamily="-108" charset="0"/>
          <a:ea typeface="ＭＳ Ｐゴシック" pitchFamily="-108" charset="-128"/>
          <a:cs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 pitchFamily="-108" charset="0"/>
          <a:ea typeface="ＭＳ Ｐゴシック" pitchFamily="-108" charset="-128"/>
          <a:cs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 Black" pitchFamily="-10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 Black" pitchFamily="-10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 Black" pitchFamily="-10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 Black" pitchFamily="-108" charset="0"/>
        </a:defRPr>
      </a:lvl9pPr>
    </p:titleStyle>
    <p:bodyStyle>
      <a:lvl1pPr marL="269875" indent="-269875" algn="l" rtl="0" eaLnBrk="1" fontAlgn="base" hangingPunct="1">
        <a:spcBef>
          <a:spcPct val="20000"/>
        </a:spcBef>
        <a:spcAft>
          <a:spcPct val="0"/>
        </a:spcAft>
        <a:buSzPct val="75000"/>
        <a:buFont typeface="Wingdings" charset="2"/>
        <a:buChar char="§"/>
        <a:defRPr sz="2800">
          <a:solidFill>
            <a:srgbClr val="000000"/>
          </a:solidFill>
          <a:latin typeface="Calibri"/>
          <a:ea typeface="ＭＳ Ｐゴシック" pitchFamily="-108" charset="-128"/>
          <a:cs typeface="Calibri"/>
        </a:defRPr>
      </a:lvl1pPr>
      <a:lvl2pPr marL="914400" indent="-457200" algn="l" rtl="0" eaLnBrk="1" fontAlgn="base" hangingPunct="1">
        <a:spcBef>
          <a:spcPct val="20000"/>
        </a:spcBef>
        <a:spcAft>
          <a:spcPct val="0"/>
        </a:spcAft>
        <a:buSzPct val="75000"/>
        <a:buFont typeface="Arial" charset="0"/>
        <a:buAutoNum type="alphaLcParenR"/>
        <a:defRPr sz="2400">
          <a:solidFill>
            <a:srgbClr val="000000"/>
          </a:solidFill>
          <a:latin typeface="Calibri"/>
          <a:ea typeface="ＭＳ Ｐゴシック" pitchFamily="-108" charset="-128"/>
          <a:cs typeface="Calibri"/>
        </a:defRPr>
      </a:lvl2pPr>
      <a:lvl3pPr marL="1371600" indent="-4572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2000">
          <a:solidFill>
            <a:srgbClr val="000000"/>
          </a:solidFill>
          <a:latin typeface="Calibri"/>
          <a:ea typeface="ＭＳ Ｐゴシック" pitchFamily="-108" charset="-128"/>
          <a:cs typeface="Calibri"/>
        </a:defRPr>
      </a:lvl3pPr>
      <a:lvl4pPr marL="1752600" indent="-3810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600">
          <a:solidFill>
            <a:srgbClr val="000000"/>
          </a:solidFill>
          <a:latin typeface="Calibri"/>
          <a:ea typeface="ＭＳ Ｐゴシック" pitchFamily="-108" charset="-128"/>
          <a:cs typeface="Calibri"/>
        </a:defRPr>
      </a:lvl4pPr>
      <a:lvl5pPr marL="2209800" indent="-3810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600">
          <a:solidFill>
            <a:srgbClr val="000000"/>
          </a:solidFill>
          <a:latin typeface="Calibri"/>
          <a:ea typeface="ＭＳ Ｐゴシック" pitchFamily="-108" charset="-128"/>
          <a:cs typeface="Calibri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Font typeface="Times" pitchFamily="-108" charset="0"/>
        <a:buChar char="•"/>
        <a:defRPr sz="2000">
          <a:solidFill>
            <a:srgbClr val="FFFFFF"/>
          </a:solidFill>
          <a:latin typeface="Georgia" pitchFamily="-108" charset="0"/>
          <a:ea typeface="ＭＳ Ｐゴシック" pitchFamily="-108" charset="-128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Font typeface="Times" pitchFamily="-108" charset="0"/>
        <a:buChar char="•"/>
        <a:defRPr sz="2000">
          <a:solidFill>
            <a:srgbClr val="FFFFFF"/>
          </a:solidFill>
          <a:latin typeface="Georgia" pitchFamily="-108" charset="0"/>
          <a:ea typeface="ＭＳ Ｐゴシック" pitchFamily="-108" charset="-128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Font typeface="Times" pitchFamily="-108" charset="0"/>
        <a:buChar char="•"/>
        <a:defRPr sz="2000">
          <a:solidFill>
            <a:srgbClr val="FFFFFF"/>
          </a:solidFill>
          <a:latin typeface="Georgia" pitchFamily="-108" charset="0"/>
          <a:ea typeface="ＭＳ Ｐゴシック" pitchFamily="-108" charset="-128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Font typeface="Times" pitchFamily="-108" charset="0"/>
        <a:buChar char="•"/>
        <a:defRPr sz="2000">
          <a:solidFill>
            <a:srgbClr val="FFFFFF"/>
          </a:solidFill>
          <a:latin typeface="Georgia" pitchFamily="-108" charset="0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EABC5-1521-447B-BCB1-CCED0559FF8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Name of the Lecture/Module - Water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514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4C16-69A0-42BD-BDB2-F3FF47BA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of the Lecture/Module - Prairie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824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4C16-69A0-42BD-BDB2-F3FF47BA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of the Lecture/Module - Arctic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1969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4C16-69A0-42BD-BDB2-F3FF47BA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of the Lecture/Module – Math/Models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57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4C16-69A0-42BD-BDB2-F3FF47BA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of the Lecture/Module – Tox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7126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F8AE0C-201A-460E-9883-E25212E1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AC0B26-B1A3-4E60-8F30-1D33090EAA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Objective 1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Objective 2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Objective 3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Objective 4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3223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E1479-FB81-4805-ABFF-7E57A86CDD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thing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1F35-FBA9-45AD-A0A8-3DD646625D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One property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Another property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third property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many properties can one thing have?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There are so many properties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Is this the last property?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No, but this one is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145B2-E762-47BF-B15B-42A57CA30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Another thing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527E7D-8989-4F5C-AFA5-4E0BE44CAD0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One property</a:t>
            </a:r>
          </a:p>
          <a:p>
            <a:r>
              <a:rPr lang="en-US" dirty="0"/>
              <a:t>Another property</a:t>
            </a:r>
          </a:p>
          <a:p>
            <a:r>
              <a:rPr lang="en-US" dirty="0"/>
              <a:t>A third property</a:t>
            </a:r>
          </a:p>
          <a:p>
            <a:r>
              <a:rPr lang="en-US" dirty="0"/>
              <a:t>How many properties can another thing have?</a:t>
            </a:r>
          </a:p>
          <a:p>
            <a:r>
              <a:rPr lang="en-US" dirty="0"/>
              <a:t>There are so many properties</a:t>
            </a:r>
          </a:p>
          <a:p>
            <a:r>
              <a:rPr lang="en-US" dirty="0"/>
              <a:t>Is this the last property?</a:t>
            </a:r>
          </a:p>
          <a:p>
            <a:r>
              <a:rPr lang="en-US" dirty="0"/>
              <a:t>No, but this one is</a:t>
            </a:r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491B0-548F-497D-AAC2-D3ED1A7BF2F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600" dirty="0"/>
              <a:t>This is a </a:t>
            </a:r>
            <a:r>
              <a:rPr lang="en-US" dirty="0"/>
              <a:t>t</a:t>
            </a:r>
            <a:r>
              <a:rPr lang="en-US" sz="3600" dirty="0"/>
              <a:t>wo-column comparison slide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4008947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A38F1C-B6C8-4244-8315-029FAED3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 simple slide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C8314D-76BD-4B8F-8618-19AC93F2BA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sub-heading</a:t>
            </a:r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2B6458-BC75-4CBA-A265-9CE0A71CA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356" y="2204864"/>
            <a:ext cx="6329724" cy="3888432"/>
          </a:xfrm>
        </p:spPr>
        <p:txBody>
          <a:bodyPr/>
          <a:lstStyle/>
          <a:p>
            <a:r>
              <a:rPr lang="en-US" dirty="0"/>
              <a:t>One bullet point</a:t>
            </a:r>
          </a:p>
          <a:p>
            <a:r>
              <a:rPr lang="en-US" dirty="0"/>
              <a:t>Another bullet point</a:t>
            </a:r>
          </a:p>
          <a:p>
            <a:r>
              <a:rPr lang="en-US" dirty="0"/>
              <a:t>How many bullet point are there?</a:t>
            </a:r>
          </a:p>
          <a:p>
            <a:r>
              <a:rPr lang="en-US" dirty="0"/>
              <a:t>There are so many bullet point</a:t>
            </a:r>
          </a:p>
          <a:p>
            <a:r>
              <a:rPr lang="en-US" dirty="0"/>
              <a:t>Is this the last bullet point?</a:t>
            </a:r>
          </a:p>
          <a:p>
            <a:r>
              <a:rPr lang="en-US" dirty="0"/>
              <a:t>No, but this one is</a:t>
            </a:r>
          </a:p>
          <a:p>
            <a:r>
              <a:rPr lang="en-US" dirty="0"/>
              <a:t>Hah, tricked you</a:t>
            </a:r>
          </a:p>
          <a:p>
            <a:r>
              <a:rPr lang="en-US" dirty="0"/>
              <a:t>The bottom right should be kept blank to allow for picture-in-picture podcasts </a:t>
            </a:r>
            <a:endParaRPr lang="en-CA" dirty="0"/>
          </a:p>
        </p:txBody>
      </p:sp>
      <p:pic>
        <p:nvPicPr>
          <p:cNvPr id="1026" name="Picture 2" descr="placeholder (1) - Nomad Foods">
            <a:extLst>
              <a:ext uri="{FF2B5EF4-FFF2-40B4-BE49-F238E27FC236}">
                <a16:creationId xmlns:a16="http://schemas.microsoft.com/office/drawing/2014/main" id="{06A82AA1-2BE9-43E2-A808-1EB799DC3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2184" y="1876673"/>
            <a:ext cx="3110136" cy="311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456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B0C9-D2BE-4DA9-81D9-2C069D42A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Content Divider in Between Sections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119582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usask 1">
      <a:dk1>
        <a:srgbClr val="000000"/>
      </a:dk1>
      <a:lt1>
        <a:srgbClr val="9A9B9D"/>
      </a:lt1>
      <a:dk2>
        <a:srgbClr val="4D4E53"/>
      </a:dk2>
      <a:lt2>
        <a:srgbClr val="D6D6D3"/>
      </a:lt2>
      <a:accent1>
        <a:srgbClr val="417630"/>
      </a:accent1>
      <a:accent2>
        <a:srgbClr val="C8C8C8"/>
      </a:accent2>
      <a:accent3>
        <a:srgbClr val="BED600"/>
      </a:accent3>
      <a:accent4>
        <a:srgbClr val="323232"/>
      </a:accent4>
      <a:accent5>
        <a:srgbClr val="ECF15E"/>
      </a:accent5>
      <a:accent6>
        <a:srgbClr val="0C6B41"/>
      </a:accent6>
      <a:hlink>
        <a:srgbClr val="417630"/>
      </a:hlink>
      <a:folHlink>
        <a:srgbClr val="719500"/>
      </a:folHlink>
    </a:clrScheme>
    <a:fontScheme name="Blank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IWS_Presentation_Template" id="{E740A7CE-5DEE-ED4A-A3A5-1DDC7E432FBF}" vid="{8F390B0D-E2D7-4043-8E9B-9DC59DB07D8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3527</TotalTime>
  <Words>188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Georgia</vt:lpstr>
      <vt:lpstr>Times</vt:lpstr>
      <vt:lpstr>Wingdings</vt:lpstr>
      <vt:lpstr>Blank</vt:lpstr>
      <vt:lpstr>Name of the Lecture/Module - Water</vt:lpstr>
      <vt:lpstr>Name of the Lecture/Module - Prairie</vt:lpstr>
      <vt:lpstr>Name of the Lecture/Module - Arctic</vt:lpstr>
      <vt:lpstr>Name of the Lecture/Module – Math/Models</vt:lpstr>
      <vt:lpstr>Name of the Lecture/Module – Tox</vt:lpstr>
      <vt:lpstr>Learning Objectives</vt:lpstr>
      <vt:lpstr>This is a two-column comparison slide</vt:lpstr>
      <vt:lpstr>This is a simple slide</vt:lpstr>
      <vt:lpstr>Content Divider in Between Sections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individual lecture goes here</dc:title>
  <dc:creator>Ireson, Andrew</dc:creator>
  <cp:lastModifiedBy>Markus Brinkmann</cp:lastModifiedBy>
  <cp:revision>233</cp:revision>
  <cp:lastPrinted>2017-10-23T15:52:14Z</cp:lastPrinted>
  <dcterms:created xsi:type="dcterms:W3CDTF">2019-06-24T20:27:34Z</dcterms:created>
  <dcterms:modified xsi:type="dcterms:W3CDTF">2020-06-11T21:07:56Z</dcterms:modified>
</cp:coreProperties>
</file>