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36" r:id="rId2"/>
    <p:sldId id="537" r:id="rId3"/>
    <p:sldId id="540" r:id="rId4"/>
    <p:sldId id="541" r:id="rId5"/>
    <p:sldId id="543" r:id="rId6"/>
    <p:sldId id="539" r:id="rId7"/>
    <p:sldId id="530" r:id="rId8"/>
    <p:sldId id="542" r:id="rId9"/>
    <p:sldId id="270" r:id="rId10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19500"/>
    <a:srgbClr val="666666"/>
    <a:srgbClr val="D78383"/>
    <a:srgbClr val="D27474"/>
    <a:srgbClr val="D98585"/>
    <a:srgbClr val="ABBF2A"/>
    <a:srgbClr val="BED600"/>
    <a:srgbClr val="C0E1AD"/>
    <a:srgbClr val="71B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26"/>
  </p:normalViewPr>
  <p:slideViewPr>
    <p:cSldViewPr>
      <p:cViewPr varScale="1">
        <p:scale>
          <a:sx n="77" d="100"/>
          <a:sy n="77" d="100"/>
        </p:scale>
        <p:origin x="627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024" y="65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140EAAF-937D-4845-8374-19E74B71F4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CED1E75-50C5-E747-ADC7-8315CFF18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Toxicolo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98A475-CBC1-471C-A87F-E41636094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80728"/>
            <a:ext cx="1219200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FE1342-836D-4689-AAF9-9E8060DDA503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7C42A-16C7-417D-AE82-68CCDB8C481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FAB3DC-AD05-44C3-95A7-52998945D8EA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9890FA-21F8-4234-846F-63ED32869D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EE7F6B-65CB-413F-AF08-F7AB4137B2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1625" y="179839"/>
            <a:ext cx="2016224" cy="61046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DBA5AA6-9C36-4EF4-874B-E6399527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755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ivi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6100"/>
            <a:ext cx="10972800" cy="685800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68409-05EC-4438-8AA1-9EC880269756}"/>
              </a:ext>
            </a:extLst>
          </p:cNvPr>
          <p:cNvSpPr txBox="1"/>
          <p:nvPr userDrawn="1"/>
        </p:nvSpPr>
        <p:spPr>
          <a:xfrm>
            <a:off x="8094412" y="260648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ENVS 123: Course Name Goes Here</a:t>
            </a:r>
            <a:endParaRPr lang="en-CA" sz="16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5FC53A-09F1-424F-B38B-28AAA66914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0779"/>
            <a:ext cx="1656185" cy="4338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D35383-FCE1-4F33-B19A-B7FB2FE18856}"/>
              </a:ext>
            </a:extLst>
          </p:cNvPr>
          <p:cNvSpPr txBox="1"/>
          <p:nvPr userDrawn="1"/>
        </p:nvSpPr>
        <p:spPr>
          <a:xfrm>
            <a:off x="321269" y="6248195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chemeClr val="bg1"/>
                </a:solidFill>
                <a:latin typeface="+mn-lt"/>
              </a:rPr>
              <a:t> L#, S</a:t>
            </a:r>
            <a:fld id="{C49D20B1-0957-4D96-933D-CE19A2178CB6}" type="slidenum">
              <a:rPr lang="en-CA" sz="1600" smtClean="0">
                <a:solidFill>
                  <a:schemeClr val="bg1"/>
                </a:solidFill>
                <a:latin typeface="+mn-lt"/>
              </a:rPr>
              <a:pPr algn="l"/>
              <a:t>‹#›</a:t>
            </a:fld>
            <a:endParaRPr lang="en-CA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466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Wa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C198A475-CBC1-471C-A87F-E41636094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8626" y="980728"/>
            <a:ext cx="1220062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3D077A-7247-4E6D-B9D1-F678F3FF54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7CE2C0-73E0-4EA9-93F2-5FC688F598C1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6C3A7-9971-45C8-B0B8-E3085A03967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BF099F-1459-4FC5-A848-7E4E0972D601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08562B1-925F-47FE-A11D-B5657C15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023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Rainfores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98A475-CBC1-471C-A87F-E41636094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80728"/>
            <a:ext cx="1219200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6183AE6-F015-4342-86DC-FB9C9B61E4FF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A2210-2DE5-49E6-A644-A6E469E0C8E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3E2F3-7294-4AE0-9F15-65E23BFDF91D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293DCB-B012-40FE-83CE-AAEC18CC62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547ED2C-7B42-4D8F-90A3-5C246A69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361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Prairi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98A475-CBC1-471C-A87F-E41636094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80726"/>
            <a:ext cx="12192000" cy="29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6183AE6-F015-4342-86DC-FB9C9B61E4FF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A2210-2DE5-49E6-A644-A6E469E0C8E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3E2F3-7294-4AE0-9F15-65E23BFDF91D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293DCB-B012-40FE-83CE-AAEC18CC62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547ED2C-7B42-4D8F-90A3-5C246A69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127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Arctic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98A475-CBC1-471C-A87F-E41636094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80726"/>
            <a:ext cx="12192000" cy="29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6183AE6-F015-4342-86DC-FB9C9B61E4FF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A2210-2DE5-49E6-A644-A6E469E0C8E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3E2F3-7294-4AE0-9F15-65E23BFDF91D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293DCB-B012-40FE-83CE-AAEC18CC62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547ED2C-7B42-4D8F-90A3-5C246A69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44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Mat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98A475-CBC1-471C-A87F-E41636094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80726"/>
            <a:ext cx="12192000" cy="295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6183AE6-F015-4342-86DC-FB9C9B61E4FF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A2210-2DE5-49E6-A644-A6E469E0C8E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3E2F3-7294-4AE0-9F15-65E23BFDF91D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293DCB-B012-40FE-83CE-AAEC18CC62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547ED2C-7B42-4D8F-90A3-5C246A69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760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1920" y="870992"/>
            <a:ext cx="10972800" cy="6858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20" y="1772816"/>
            <a:ext cx="7358608" cy="388843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F641C-BF48-4E80-84EF-2D67814C4AB7}"/>
              </a:ext>
            </a:extLst>
          </p:cNvPr>
          <p:cNvSpPr txBox="1"/>
          <p:nvPr userDrawn="1"/>
        </p:nvSpPr>
        <p:spPr>
          <a:xfrm>
            <a:off x="8094412" y="260648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ENVS 123: Course Name Goes Here</a:t>
            </a:r>
            <a:endParaRPr lang="en-CA" sz="16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6E3194-1ED2-40F3-AC89-F16330909A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0779"/>
            <a:ext cx="1656185" cy="433805"/>
          </a:xfrm>
          <a:prstGeom prst="rect">
            <a:avLst/>
          </a:prstGeom>
        </p:spPr>
      </p:pic>
      <p:pic>
        <p:nvPicPr>
          <p:cNvPr id="8" name="Picture 2" descr="Bildergebnis für insight">
            <a:extLst>
              <a:ext uri="{FF2B5EF4-FFF2-40B4-BE49-F238E27FC236}">
                <a16:creationId xmlns:a16="http://schemas.microsoft.com/office/drawing/2014/main" id="{0865E5D4-9AE9-4E9F-884A-EF48A56732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80893" y="1439544"/>
            <a:ext cx="2090366" cy="2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57F85-6BD7-4804-91C2-DBD59CB590E6}"/>
              </a:ext>
            </a:extLst>
          </p:cNvPr>
          <p:cNvSpPr txBox="1"/>
          <p:nvPr userDrawn="1"/>
        </p:nvSpPr>
        <p:spPr>
          <a:xfrm>
            <a:off x="321269" y="6248195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chemeClr val="bg1"/>
                </a:solidFill>
                <a:latin typeface="+mn-lt"/>
              </a:rPr>
              <a:t> L#, S</a:t>
            </a:r>
            <a:fld id="{C49D20B1-0957-4D96-933D-CE19A2178CB6}" type="slidenum">
              <a:rPr lang="en-CA" sz="1600" smtClean="0">
                <a:solidFill>
                  <a:schemeClr val="bg1"/>
                </a:solidFill>
                <a:latin typeface="+mn-lt"/>
              </a:rPr>
              <a:pPr algn="l"/>
              <a:t>‹#›</a:t>
            </a:fld>
            <a:endParaRPr lang="en-CA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567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56" y="870992"/>
            <a:ext cx="10972800" cy="6858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356" y="1484784"/>
            <a:ext cx="10972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356" y="2204864"/>
            <a:ext cx="10972800" cy="388843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F641C-BF48-4E80-84EF-2D67814C4AB7}"/>
              </a:ext>
            </a:extLst>
          </p:cNvPr>
          <p:cNvSpPr txBox="1"/>
          <p:nvPr userDrawn="1"/>
        </p:nvSpPr>
        <p:spPr>
          <a:xfrm>
            <a:off x="8094412" y="260648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ENVS 123: Course Name Goes Here</a:t>
            </a:r>
            <a:endParaRPr lang="en-CA" sz="16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529D5-AB37-4704-B3CF-590367B0B1BD}"/>
              </a:ext>
            </a:extLst>
          </p:cNvPr>
          <p:cNvSpPr txBox="1"/>
          <p:nvPr userDrawn="1"/>
        </p:nvSpPr>
        <p:spPr>
          <a:xfrm>
            <a:off x="321269" y="6248195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chemeClr val="bg1"/>
                </a:solidFill>
                <a:latin typeface="+mn-lt"/>
              </a:rPr>
              <a:t> L#, S</a:t>
            </a:r>
            <a:fld id="{C49D20B1-0957-4D96-933D-CE19A2178CB6}" type="slidenum">
              <a:rPr lang="en-CA" sz="1600" smtClean="0">
                <a:solidFill>
                  <a:schemeClr val="bg1"/>
                </a:solidFill>
                <a:latin typeface="+mn-lt"/>
              </a:rPr>
              <a:pPr algn="l"/>
              <a:t>‹#›</a:t>
            </a:fld>
            <a:endParaRPr lang="en-CA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3DD3D-C222-45A1-A8BF-71BEDBC020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0779"/>
            <a:ext cx="1656185" cy="4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2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960" y="148478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60" y="2204864"/>
            <a:ext cx="5386917" cy="388843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67729" y="148478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67729" y="2204864"/>
            <a:ext cx="5389033" cy="388843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4BB2B-8588-4DC2-8E7D-DB36101E1B1D}"/>
              </a:ext>
            </a:extLst>
          </p:cNvPr>
          <p:cNvSpPr txBox="1"/>
          <p:nvPr userDrawn="1"/>
        </p:nvSpPr>
        <p:spPr>
          <a:xfrm>
            <a:off x="8094412" y="260648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ENVS 123: Course Name Goes Here</a:t>
            </a:r>
            <a:endParaRPr lang="en-CA" sz="16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E67F24-9558-467C-8242-E9288981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60" y="870992"/>
            <a:ext cx="10972800" cy="6858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2417F8-60ED-4812-885B-7999F8CE4C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0779"/>
            <a:ext cx="1656185" cy="4338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2667D4-256C-4A46-B1D9-CE4151C06E48}"/>
              </a:ext>
            </a:extLst>
          </p:cNvPr>
          <p:cNvSpPr txBox="1"/>
          <p:nvPr userDrawn="1"/>
        </p:nvSpPr>
        <p:spPr>
          <a:xfrm>
            <a:off x="321269" y="6248195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chemeClr val="bg1"/>
                </a:solidFill>
                <a:latin typeface="+mn-lt"/>
              </a:rPr>
              <a:t> L#, S</a:t>
            </a:r>
            <a:fld id="{C49D20B1-0957-4D96-933D-CE19A2178CB6}" type="slidenum">
              <a:rPr lang="en-CA" sz="1600" smtClean="0">
                <a:solidFill>
                  <a:schemeClr val="bg1"/>
                </a:solidFill>
                <a:latin typeface="+mn-lt"/>
              </a:rPr>
              <a:pPr algn="l"/>
              <a:t>‹#›</a:t>
            </a:fld>
            <a:endParaRPr lang="en-CA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343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FFFFFF"/>
            </a:gs>
            <a:gs pos="100000">
              <a:schemeClr val="bg1">
                <a:lumMod val="20000"/>
                <a:lumOff val="80000"/>
                <a:alpha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1" r:id="rId2"/>
    <p:sldLayoutId id="2147483962" r:id="rId3"/>
    <p:sldLayoutId id="2147483965" r:id="rId4"/>
    <p:sldLayoutId id="2147483966" r:id="rId5"/>
    <p:sldLayoutId id="2147483967" r:id="rId6"/>
    <p:sldLayoutId id="2147483968" r:id="rId7"/>
    <p:sldLayoutId id="2147483960" r:id="rId8"/>
    <p:sldLayoutId id="2147483952" r:id="rId9"/>
    <p:sldLayoutId id="2147483964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/>
          <a:ea typeface="ＭＳ Ｐゴシック" pitchFamily="-108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9pPr>
    </p:titleStyle>
    <p:bodyStyle>
      <a:lvl1pPr marL="269875" indent="-269875" algn="l" rtl="0" eaLnBrk="1" fontAlgn="base" hangingPunct="1">
        <a:spcBef>
          <a:spcPct val="20000"/>
        </a:spcBef>
        <a:spcAft>
          <a:spcPct val="0"/>
        </a:spcAft>
        <a:buSzPct val="75000"/>
        <a:buFont typeface="Wingdings" charset="2"/>
        <a:buChar char="§"/>
        <a:defRPr sz="28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AutoNum type="alphaLcParenR"/>
        <a:defRPr sz="24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2pPr>
      <a:lvl3pPr marL="1371600" indent="-4572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3pPr>
      <a:lvl4pPr marL="1752600" indent="-3810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6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4pPr>
      <a:lvl5pPr marL="2209800" indent="-3810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6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ABC5-1521-447B-BCB1-CCED0559FF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Name of the Lecture/Module - Water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514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4C16-69A0-42BD-BDB2-F3FF47BA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the Lecture/Module - Prairie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824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4C16-69A0-42BD-BDB2-F3FF47BA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the Lecture/Module - Arctic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196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4C16-69A0-42BD-BDB2-F3FF47BA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the Lecture/Module – Math/Models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57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4C16-69A0-42BD-BDB2-F3FF47BA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the Lecture/Module – Tox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712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F8AE0C-201A-460E-9883-E25212E1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AC0B26-B1A3-4E60-8F30-1D33090EAA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 1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 2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 3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 4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322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E1479-FB81-4805-ABFF-7E57A86CD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thing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1F35-FBA9-45AD-A0A8-3DD646625D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One 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Another 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third 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many properties can one thing have?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are so many properties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Is this the last property?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No, but this one is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145B2-E762-47BF-B15B-42A57CA30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Another thing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27E7D-8989-4F5C-AFA5-4E0BE44CAD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One property</a:t>
            </a:r>
          </a:p>
          <a:p>
            <a:r>
              <a:rPr lang="en-US" dirty="0"/>
              <a:t>Another property</a:t>
            </a:r>
          </a:p>
          <a:p>
            <a:r>
              <a:rPr lang="en-US" dirty="0"/>
              <a:t>A third property</a:t>
            </a:r>
          </a:p>
          <a:p>
            <a:r>
              <a:rPr lang="en-US" dirty="0"/>
              <a:t>How many properties can another thing have?</a:t>
            </a:r>
          </a:p>
          <a:p>
            <a:r>
              <a:rPr lang="en-US" dirty="0"/>
              <a:t>There are so many properties</a:t>
            </a:r>
          </a:p>
          <a:p>
            <a:r>
              <a:rPr lang="en-US" dirty="0"/>
              <a:t>Is this the last property?</a:t>
            </a:r>
          </a:p>
          <a:p>
            <a:r>
              <a:rPr lang="en-US" dirty="0"/>
              <a:t>No, but this one is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491B0-548F-497D-AAC2-D3ED1A7BF2F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/>
              <a:t>This is a </a:t>
            </a:r>
            <a:r>
              <a:rPr lang="en-US" dirty="0"/>
              <a:t>t</a:t>
            </a:r>
            <a:r>
              <a:rPr lang="en-US" sz="3600" dirty="0"/>
              <a:t>wo-column comparison slide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400894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A38F1C-B6C8-4244-8315-029FAED3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simple slide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C8314D-76BD-4B8F-8618-19AC93F2B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sub-heading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2B6458-BC75-4CBA-A265-9CE0A71CA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356" y="2204864"/>
            <a:ext cx="6329724" cy="3888432"/>
          </a:xfrm>
        </p:spPr>
        <p:txBody>
          <a:bodyPr/>
          <a:lstStyle/>
          <a:p>
            <a:r>
              <a:rPr lang="en-US" dirty="0"/>
              <a:t>One bullet point</a:t>
            </a:r>
          </a:p>
          <a:p>
            <a:r>
              <a:rPr lang="en-US" dirty="0"/>
              <a:t>Another bullet point</a:t>
            </a:r>
          </a:p>
          <a:p>
            <a:r>
              <a:rPr lang="en-US" dirty="0"/>
              <a:t>How many bullet point are there?</a:t>
            </a:r>
          </a:p>
          <a:p>
            <a:r>
              <a:rPr lang="en-US" dirty="0"/>
              <a:t>There are so many bullet point</a:t>
            </a:r>
          </a:p>
          <a:p>
            <a:r>
              <a:rPr lang="en-US" dirty="0"/>
              <a:t>Is this the last bullet point?</a:t>
            </a:r>
          </a:p>
          <a:p>
            <a:r>
              <a:rPr lang="en-US" dirty="0"/>
              <a:t>No, but this one is</a:t>
            </a:r>
          </a:p>
          <a:p>
            <a:r>
              <a:rPr lang="en-US" dirty="0"/>
              <a:t>Hah, tricked you</a:t>
            </a:r>
          </a:p>
          <a:p>
            <a:r>
              <a:rPr lang="en-US" dirty="0"/>
              <a:t>The bottom right should be kept blank to allow for picture-in-picture podcasts </a:t>
            </a:r>
            <a:endParaRPr lang="en-CA" dirty="0"/>
          </a:p>
        </p:txBody>
      </p:sp>
      <p:pic>
        <p:nvPicPr>
          <p:cNvPr id="1026" name="Picture 2" descr="placeholder (1) - Nomad Foods">
            <a:extLst>
              <a:ext uri="{FF2B5EF4-FFF2-40B4-BE49-F238E27FC236}">
                <a16:creationId xmlns:a16="http://schemas.microsoft.com/office/drawing/2014/main" id="{06A82AA1-2BE9-43E2-A808-1EB799DC3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1876673"/>
            <a:ext cx="3110136" cy="311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5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B0C9-D2BE-4DA9-81D9-2C069D42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Content Divider in Between Sections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119582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usask 1">
      <a:dk1>
        <a:srgbClr val="000000"/>
      </a:dk1>
      <a:lt1>
        <a:srgbClr val="9A9B9D"/>
      </a:lt1>
      <a:dk2>
        <a:srgbClr val="4D4E53"/>
      </a:dk2>
      <a:lt2>
        <a:srgbClr val="D6D6D3"/>
      </a:lt2>
      <a:accent1>
        <a:srgbClr val="417630"/>
      </a:accent1>
      <a:accent2>
        <a:srgbClr val="C8C8C8"/>
      </a:accent2>
      <a:accent3>
        <a:srgbClr val="BED600"/>
      </a:accent3>
      <a:accent4>
        <a:srgbClr val="323232"/>
      </a:accent4>
      <a:accent5>
        <a:srgbClr val="ECF15E"/>
      </a:accent5>
      <a:accent6>
        <a:srgbClr val="0C6B41"/>
      </a:accent6>
      <a:hlink>
        <a:srgbClr val="417630"/>
      </a:hlink>
      <a:folHlink>
        <a:srgbClr val="719500"/>
      </a:folHlink>
    </a:clrScheme>
    <a:fontScheme name="Blank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IWS_Presentation_Template" id="{E740A7CE-5DEE-ED4A-A3A5-1DDC7E432FBF}" vid="{8F390B0D-E2D7-4043-8E9B-9DC59DB07D8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3517</TotalTime>
  <Words>188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Georgia</vt:lpstr>
      <vt:lpstr>Times</vt:lpstr>
      <vt:lpstr>Wingdings</vt:lpstr>
      <vt:lpstr>Blank</vt:lpstr>
      <vt:lpstr>Name of the Lecture/Module - Water</vt:lpstr>
      <vt:lpstr>Name of the Lecture/Module - Prairie</vt:lpstr>
      <vt:lpstr>Name of the Lecture/Module - Arctic</vt:lpstr>
      <vt:lpstr>Name of the Lecture/Module – Math/Models</vt:lpstr>
      <vt:lpstr>Name of the Lecture/Module – Tox</vt:lpstr>
      <vt:lpstr>Learning Objectives</vt:lpstr>
      <vt:lpstr>This is a two-column comparison slide</vt:lpstr>
      <vt:lpstr>This is a simple slide</vt:lpstr>
      <vt:lpstr>Content Divider in Between Sections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individual lecture goes here</dc:title>
  <dc:creator>Ireson, Andrew</dc:creator>
  <cp:lastModifiedBy>Markus Brinkmann</cp:lastModifiedBy>
  <cp:revision>230</cp:revision>
  <cp:lastPrinted>2017-10-23T15:52:14Z</cp:lastPrinted>
  <dcterms:created xsi:type="dcterms:W3CDTF">2019-06-24T20:27:34Z</dcterms:created>
  <dcterms:modified xsi:type="dcterms:W3CDTF">2020-05-28T15:09:52Z</dcterms:modified>
</cp:coreProperties>
</file>