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A73367F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23DAD-B4BF-96E2-E9FA-95214BE19710}" name="Amirreza Taghizadeh" initials="AT" userId="ab3b1012d2c443e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5_A73367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CAB6C3-026E-4D27-8871-BD709C465C74}" authorId="{B2423DAD-B4BF-96E2-E9FA-95214BE19710}" created="2024-09-22T08:13:19.0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05164029" sldId="261"/>
      <ac:spMk id="2" creationId="{C64522B8-C161-3ACC-AF8E-FA2CBD02BFFD}"/>
      <ac:txMk cp="0" len="10">
        <ac:context len="56" hash="2369259093"/>
      </ac:txMk>
    </ac:txMkLst>
    <p188:pos x="2447925" y="282575"/>
    <p188:txBody>
      <a:bodyPr/>
      <a:lstStyle/>
      <a:p>
        <a:r>
          <a:rPr lang="en-US"/>
          <a:t>Scheduling of QCs. AGVs, ARMGs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3926-150E-97BA-3CE7-7CB52E02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8986E-CD02-B2AA-9F91-2D4ADEF0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F737-9106-42B3-9493-3DF43E52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5C5C-4021-4AFC-CE21-CD5FE720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9FBA-3561-1D92-9F3B-43199147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FB81-E2D7-2462-BFD2-3F554FDB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B728-C7ED-CD3F-D2BA-B640CF2A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000B-FB2B-2077-80A1-8683AB98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EF92-DEAF-FCD7-1A69-8C2EC19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47F2D-83BF-BDB3-F113-71068CD9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CBAB3-C20C-A898-391A-2A097020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586CF-7736-22E9-FA28-9668F032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368C-B889-EA95-D49A-E1EF3398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4650-FF1B-71D3-3F1B-D6B95716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6AEB-6E42-28C4-2825-49831731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1FB4-F944-9ACC-924C-F4B6C5FE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5829-E876-ADB4-C656-4427468D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FCB2-EF4C-A41A-9414-B4EA3DED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90E4-AE3E-6358-F638-266B9AE3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10FA-BE50-FD19-188C-196428AC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7BD2-57C0-7549-15D7-DECCEAB5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87D6-9C8A-335E-5B2B-C9D3E95C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608-F4CA-C7A9-3A56-AC4CA96D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642F-C425-EF72-40AE-ABECB610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9B17-D475-397E-04D7-307343F6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5E84-E040-13B0-A285-11C40735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9CA5-D214-FADE-9D8E-AD8626E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32B97-88D4-A6FE-B0B6-0E097BF4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CE0C3-CDD7-4A31-F950-21E5AF4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4412-4519-4740-D93D-6A297059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4160-CBDB-3975-C5F0-CFF88CE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9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B234-219C-A7ED-B931-7AEA0E99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BB5DC-CADF-BD87-248B-904F16F9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77367-673D-4CFB-73E2-BD92DD27B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82BD5-235E-3CFB-06B7-03191AB8E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95CB8-91C1-FE89-CE13-71391F45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85610-30DE-8571-7E06-34841480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419D0-59F4-2ECA-EA58-BAE6C70E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1CB66-4F61-A146-2C63-09C1F563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FF36-974E-B832-A95B-D746BAAD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64492-09FE-6DC6-8CBD-B08A9D64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7C7D8-F69A-35E8-8C1F-F549CA71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CEBB8-FCA7-CF43-5CD6-E2015E5F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BE210-C67C-E3C4-C46A-78133A46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36911-1D16-A428-18E2-0A650D6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D0425-AD47-90F8-324D-EF337079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2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8B55-A33A-7E8E-03F1-232E3BB1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62AA-4170-01AD-3DDB-5F5BA60A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4B5F-AE32-AC64-C53E-7BEFB9E2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9955-4565-A6F9-6E51-DD66E164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8F74-48DC-74BF-A11D-A7455DEA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B6FC0-1671-82B3-03BA-8ADE32FA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B3B-50AD-248F-AD81-5B4BEB06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0F6FD-EF64-5436-CC1F-0EC7A0B47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73C1-99EC-9C3E-4973-34329E10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DA62F-4006-623E-5A6A-6F5D80C9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B3073-0969-A3FC-A24C-C2B6B157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6D5BF-42A8-68E3-6562-3A160F2C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2C626-F884-3C45-2013-1D2C67B0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290F-94BE-A3E9-707D-2C64A15A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2BFD-6C51-7DA3-DB7D-2187B0ECA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ED6-820C-446A-BE15-7A1ED8BDA0C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F6D7-821C-C6B4-0305-A4C1BB85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93B1-9A47-8C80-4CCC-3301755CA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192D-AD1B-40FC-A882-2821B98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A73367F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754A-F7A9-9918-2B50-B0C89F9AC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Conflict-free Branch and Bound Approach for Scheduling AGVs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C6997-A743-0A8F-AA05-435FCDD2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Advisor Professor: Hassan Rashidi</a:t>
            </a:r>
          </a:p>
          <a:p>
            <a:r>
              <a:rPr lang="en-US" dirty="0"/>
              <a:t>Amirreza Taghizadeh</a:t>
            </a:r>
          </a:p>
          <a:p>
            <a:r>
              <a:rPr lang="en-US" dirty="0"/>
              <a:t>Student Number: 400131410008</a:t>
            </a:r>
          </a:p>
        </p:txBody>
      </p:sp>
    </p:spTree>
    <p:extLst>
      <p:ext uri="{BB962C8B-B14F-4D97-AF65-F5344CB8AC3E}">
        <p14:creationId xmlns:p14="http://schemas.microsoft.com/office/powerpoint/2010/main" val="221495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776B-966C-459E-7EBC-6D4F8567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Implementation: GAMS and 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2812-4188-7642-03BB-C527D56A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GAMS (C++ API) as the modeling language:</a:t>
            </a:r>
          </a:p>
          <a:p>
            <a:pPr lvl="1"/>
            <a:r>
              <a:rPr lang="en-US" dirty="0"/>
              <a:t>Generalized language (with API for python, C++, </a:t>
            </a:r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Xpress as the solver for the smaller MIP model</a:t>
            </a:r>
          </a:p>
          <a:p>
            <a:pPr lvl="1"/>
            <a:r>
              <a:rPr lang="en-US" dirty="0"/>
              <a:t>One of the fastest MIP Solvers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3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60C-B759-613D-DC61-B51DFD4B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 the results: Rashidi &amp; Habibi Genetic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70FF-12F6-454C-F049-2ED9C1A1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not considering conflict and high possibility of failure!</a:t>
            </a:r>
          </a:p>
        </p:txBody>
      </p:sp>
    </p:spTree>
    <p:extLst>
      <p:ext uri="{BB962C8B-B14F-4D97-AF65-F5344CB8AC3E}">
        <p14:creationId xmlns:p14="http://schemas.microsoft.com/office/powerpoint/2010/main" val="19240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44E7-991A-4D66-66C7-058F5FD5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Problem statement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8D5587F-7ED8-4911-5BDA-53CD75C23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8" y="1949584"/>
            <a:ext cx="9339943" cy="3558588"/>
          </a:xfrm>
        </p:spPr>
      </p:pic>
    </p:spTree>
    <p:extLst>
      <p:ext uri="{BB962C8B-B14F-4D97-AF65-F5344CB8AC3E}">
        <p14:creationId xmlns:p14="http://schemas.microsoft.com/office/powerpoint/2010/main" val="350641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07D6-53CF-5C3E-B714-1155B127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 NSA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118C-1B56-4979-0A32-5394D28E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Properties: 1. objective function 2. constraints</a:t>
            </a:r>
          </a:p>
          <a:p>
            <a:r>
              <a:rPr lang="en-US" dirty="0"/>
              <a:t>Path Topology:</a:t>
            </a:r>
          </a:p>
          <a:p>
            <a:r>
              <a:rPr lang="en-US" dirty="0"/>
              <a:t>Advantages of it</a:t>
            </a:r>
          </a:p>
          <a:p>
            <a:r>
              <a:rPr lang="en-US" dirty="0"/>
              <a:t>Disadvantages of it regard to </a:t>
            </a:r>
            <a:r>
              <a:rPr lang="en-US" b="1" dirty="0"/>
              <a:t>our problem</a:t>
            </a:r>
          </a:p>
        </p:txBody>
      </p:sp>
    </p:spTree>
    <p:extLst>
      <p:ext uri="{BB962C8B-B14F-4D97-AF65-F5344CB8AC3E}">
        <p14:creationId xmlns:p14="http://schemas.microsoft.com/office/powerpoint/2010/main" val="200645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F01-A0EF-94B8-674A-D0C078F3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 Dynamic NSA (DNSA)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9C93-B27D-C111-87BF-8698DE4B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Properties: 1. objective function 2. constraints</a:t>
            </a:r>
          </a:p>
          <a:p>
            <a:r>
              <a:rPr lang="en-US" dirty="0"/>
              <a:t>Path Topology:</a:t>
            </a:r>
          </a:p>
          <a:p>
            <a:r>
              <a:rPr lang="en-US" dirty="0"/>
              <a:t>Advantages of it</a:t>
            </a:r>
          </a:p>
          <a:p>
            <a:r>
              <a:rPr lang="en-US" dirty="0"/>
              <a:t>Disadvantages of it regard to </a:t>
            </a:r>
            <a:r>
              <a:rPr lang="en-US" b="1" dirty="0"/>
              <a:t>our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1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FA33-32D1-0BDF-0EE4-9F6C8E46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Review: Yang Genetic Algorithm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01E4-990A-1EEC-2381-DB2964E5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/>
          <a:lstStyle/>
          <a:p>
            <a:r>
              <a:rPr lang="en-US" dirty="0"/>
              <a:t>Bi-level genetic algorithm</a:t>
            </a:r>
          </a:p>
          <a:p>
            <a:r>
              <a:rPr lang="en-US" dirty="0"/>
              <a:t>Path topology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5684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22B8-C161-3ACC-AF8E-FA2CBD02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Integrated</a:t>
            </a:r>
            <a:r>
              <a:rPr lang="en-US" dirty="0"/>
              <a:t> Scheduling of Vehicles, considering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946E-4BA8-1C2F-3292-C93D9E07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Review: Search method is based on genetic algorithm </a:t>
            </a:r>
          </a:p>
          <a:p>
            <a:r>
              <a:rPr lang="en-US" dirty="0"/>
              <a:t>Path Topology:</a:t>
            </a:r>
          </a:p>
          <a:p>
            <a:r>
              <a:rPr lang="en-US" dirty="0"/>
              <a:t>Advantages:</a:t>
            </a:r>
          </a:p>
          <a:p>
            <a:r>
              <a:rPr lang="en-US" dirty="0"/>
              <a:t>Disadvantages: Simple one-way paths</a:t>
            </a:r>
          </a:p>
        </p:txBody>
      </p:sp>
    </p:spTree>
    <p:extLst>
      <p:ext uri="{BB962C8B-B14F-4D97-AF65-F5344CB8AC3E}">
        <p14:creationId xmlns:p14="http://schemas.microsoft.com/office/powerpoint/2010/main" val="28051640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8BEA-A3A8-2028-F83D-7DFAE42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BE20-485C-5077-7528-0EDBDCF6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and its Symbols and parameters:</a:t>
            </a:r>
          </a:p>
          <a:p>
            <a:r>
              <a:rPr lang="en-US" dirty="0"/>
              <a:t>Terminal Layout:</a:t>
            </a:r>
          </a:p>
          <a:p>
            <a:r>
              <a:rPr lang="en-US" dirty="0"/>
              <a:t>Path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717B6-DEDB-BF5D-BD1B-AB2D1646B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2" y="2297619"/>
            <a:ext cx="4627563" cy="187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FF12-93D1-451F-1EC0-0CD30983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002D-3859-F15F-343E-E35A7CBC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  <a:p>
            <a:r>
              <a:rPr lang="en-US" dirty="0"/>
              <a:t>More rigorous formulation of Constraints</a:t>
            </a:r>
          </a:p>
        </p:txBody>
      </p:sp>
    </p:spTree>
    <p:extLst>
      <p:ext uri="{BB962C8B-B14F-4D97-AF65-F5344CB8AC3E}">
        <p14:creationId xmlns:p14="http://schemas.microsoft.com/office/powerpoint/2010/main" val="424895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EFE-C826-017A-0CA1-7F126E19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 for solving the MIP: Branch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255F-B549-B8A2-C3B2-AAFE07BF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intuition for branch and bound algorithm (in terms of relaxation to LP)</a:t>
            </a:r>
          </a:p>
          <a:p>
            <a:r>
              <a:rPr lang="en-US" dirty="0"/>
              <a:t>Time complexity of Branch and bound</a:t>
            </a:r>
          </a:p>
          <a:p>
            <a:r>
              <a:rPr lang="en-US" dirty="0"/>
              <a:t>The searching and heuristics for finding upper and lower bounds of the solution</a:t>
            </a:r>
          </a:p>
          <a:p>
            <a:r>
              <a:rPr lang="en-US" dirty="0"/>
              <a:t>The tree search and pruning</a:t>
            </a:r>
          </a:p>
        </p:txBody>
      </p:sp>
    </p:spTree>
    <p:extLst>
      <p:ext uri="{BB962C8B-B14F-4D97-AF65-F5344CB8AC3E}">
        <p14:creationId xmlns:p14="http://schemas.microsoft.com/office/powerpoint/2010/main" val="209913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Conflict-free Branch and Bound Approach for Scheduling AGVs</vt:lpstr>
      <vt:lpstr>Introduction: Problem statement</vt:lpstr>
      <vt:lpstr>Literature Review: NSA</vt:lpstr>
      <vt:lpstr>Literature review: Dynamic NSA (DNSA)</vt:lpstr>
      <vt:lpstr>Literature Review: Yang Genetic Algorithm 2018 </vt:lpstr>
      <vt:lpstr>Integrated Scheduling of Vehicles, considering Conflict</vt:lpstr>
      <vt:lpstr>Proposed Approach</vt:lpstr>
      <vt:lpstr>Model Formulation</vt:lpstr>
      <vt:lpstr>Proposed Algorithm for solving the MIP: Branch and Bound</vt:lpstr>
      <vt:lpstr>The Implementation: GAMS and XPRESS</vt:lpstr>
      <vt:lpstr>How to compare the results: Rashidi &amp; Habibi Genetic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Amirreza Taghizadeh</dc:creator>
  <cp:lastModifiedBy>Amirreza Taghizadeh</cp:lastModifiedBy>
  <cp:revision>2</cp:revision>
  <dcterms:created xsi:type="dcterms:W3CDTF">2024-09-22T06:03:10Z</dcterms:created>
  <dcterms:modified xsi:type="dcterms:W3CDTF">2024-09-22T08:26:11Z</dcterms:modified>
</cp:coreProperties>
</file>