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307" r:id="rId6"/>
    <p:sldId id="308" r:id="rId7"/>
    <p:sldId id="310" r:id="rId8"/>
    <p:sldId id="309" r:id="rId9"/>
    <p:sldId id="319" r:id="rId10"/>
    <p:sldId id="311" r:id="rId11"/>
    <p:sldId id="313" r:id="rId12"/>
    <p:sldId id="320" r:id="rId13"/>
    <p:sldId id="321" r:id="rId14"/>
    <p:sldId id="314" r:id="rId15"/>
    <p:sldId id="315" r:id="rId16"/>
    <p:sldId id="316" r:id="rId17"/>
    <p:sldId id="317" r:id="rId18"/>
    <p:sldId id="318" r:id="rId19"/>
    <p:sldId id="322" r:id="rId20"/>
    <p:sldId id="288" r:id="rId21"/>
  </p:sldIdLst>
  <p:sldSz cx="9144000" cy="5143500" type="screen16x9"/>
  <p:notesSz cx="6858000" cy="9144000"/>
  <p:embeddedFontLst>
    <p:embeddedFont>
      <p:font typeface="Archivo Black" panose="020B0604020202020204" charset="0"/>
      <p:regular r:id="rId23"/>
    </p:embeddedFont>
    <p:embeddedFont>
      <p:font typeface="Arimo" panose="020B0604020202020204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Roboto Condensed Light" panose="02000000000000000000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36C1BC-529A-4415-8096-3C98A1D5C1FB}">
  <a:tblStyle styleId="{9936C1BC-529A-4415-8096-3C98A1D5C1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 snapToGrid="0">
      <p:cViewPr>
        <p:scale>
          <a:sx n="82" d="100"/>
          <a:sy n="82" d="100"/>
        </p:scale>
        <p:origin x="1234" y="326"/>
      </p:cViewPr>
      <p:guideLst/>
    </p:cSldViewPr>
  </p:slideViewPr>
  <p:outlineViewPr>
    <p:cViewPr>
      <p:scale>
        <a:sx n="33" d="100"/>
        <a:sy n="33" d="100"/>
      </p:scale>
      <p:origin x="0" y="-10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3769dd75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3769dd75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178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3769dd75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3769dd75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541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3769dd75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3769dd75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514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3769dd75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3769dd75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89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3769dd75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3769dd75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631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13769dd75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13769dd75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157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3769dd75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3769dd75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657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3769dd75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3769dd75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94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3769dd75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3769dd75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199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3769dd75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3769dd75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749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135e95ea58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135e95ea58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113babc2a67_0_12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113babc2a67_0_12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13769dd75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13769dd75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3769dd75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3769dd75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3769dd75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3769dd75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574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3769dd75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3769dd75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91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13769dd75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13769dd75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487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3769dd75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3769dd75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412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3769dd75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3769dd75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31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11325" y="1343850"/>
            <a:ext cx="5921400" cy="20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11325" y="3366448"/>
            <a:ext cx="59214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52850" y="-668852"/>
            <a:ext cx="1824664" cy="1916712"/>
          </a:xfrm>
          <a:custGeom>
            <a:avLst/>
            <a:gdLst/>
            <a:ahLst/>
            <a:cxnLst/>
            <a:rect l="l" t="t" r="r" b="b"/>
            <a:pathLst>
              <a:path w="47813" h="50225" extrusionOk="0">
                <a:moveTo>
                  <a:pt x="37213" y="0"/>
                </a:moveTo>
                <a:cubicBezTo>
                  <a:pt x="36641" y="0"/>
                  <a:pt x="36041" y="47"/>
                  <a:pt x="35411" y="143"/>
                </a:cubicBezTo>
                <a:cubicBezTo>
                  <a:pt x="27508" y="1359"/>
                  <a:pt x="19940" y="4459"/>
                  <a:pt x="13800" y="9626"/>
                </a:cubicBezTo>
                <a:cubicBezTo>
                  <a:pt x="10213" y="12666"/>
                  <a:pt x="7173" y="16313"/>
                  <a:pt x="4894" y="20417"/>
                </a:cubicBezTo>
                <a:cubicBezTo>
                  <a:pt x="1611" y="26435"/>
                  <a:pt x="0" y="34004"/>
                  <a:pt x="3222" y="40022"/>
                </a:cubicBezTo>
                <a:cubicBezTo>
                  <a:pt x="6474" y="46071"/>
                  <a:pt x="13648" y="48958"/>
                  <a:pt x="20456" y="49870"/>
                </a:cubicBezTo>
                <a:cubicBezTo>
                  <a:pt x="22069" y="50089"/>
                  <a:pt x="23708" y="50225"/>
                  <a:pt x="25339" y="50225"/>
                </a:cubicBezTo>
                <a:cubicBezTo>
                  <a:pt x="28010" y="50225"/>
                  <a:pt x="30659" y="49860"/>
                  <a:pt x="33131" y="48898"/>
                </a:cubicBezTo>
                <a:cubicBezTo>
                  <a:pt x="39606" y="46344"/>
                  <a:pt x="44013" y="40083"/>
                  <a:pt x="45898" y="33396"/>
                </a:cubicBezTo>
                <a:cubicBezTo>
                  <a:pt x="47813" y="26678"/>
                  <a:pt x="47539" y="19627"/>
                  <a:pt x="47083" y="12727"/>
                </a:cubicBezTo>
                <a:cubicBezTo>
                  <a:pt x="46663" y="6235"/>
                  <a:pt x="43848" y="0"/>
                  <a:pt x="372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65500" y="3727120"/>
            <a:ext cx="876648" cy="1463975"/>
          </a:xfrm>
          <a:custGeom>
            <a:avLst/>
            <a:gdLst/>
            <a:ahLst/>
            <a:cxnLst/>
            <a:rect l="l" t="t" r="r" b="b"/>
            <a:pathLst>
              <a:path w="18877" h="31524" extrusionOk="0">
                <a:moveTo>
                  <a:pt x="14551" y="0"/>
                </a:moveTo>
                <a:cubicBezTo>
                  <a:pt x="14318" y="0"/>
                  <a:pt x="14086" y="13"/>
                  <a:pt x="13861" y="36"/>
                </a:cubicBezTo>
                <a:cubicBezTo>
                  <a:pt x="8055" y="492"/>
                  <a:pt x="2949" y="5143"/>
                  <a:pt x="1490" y="10766"/>
                </a:cubicBezTo>
                <a:cubicBezTo>
                  <a:pt x="0" y="16389"/>
                  <a:pt x="304" y="22438"/>
                  <a:pt x="4317" y="26693"/>
                </a:cubicBezTo>
                <a:cubicBezTo>
                  <a:pt x="5958" y="28395"/>
                  <a:pt x="9545" y="30128"/>
                  <a:pt x="11764" y="30888"/>
                </a:cubicBezTo>
                <a:cubicBezTo>
                  <a:pt x="12891" y="31264"/>
                  <a:pt x="14180" y="31523"/>
                  <a:pt x="15439" y="31523"/>
                </a:cubicBezTo>
                <a:cubicBezTo>
                  <a:pt x="16217" y="31523"/>
                  <a:pt x="16983" y="31424"/>
                  <a:pt x="17691" y="31192"/>
                </a:cubicBezTo>
                <a:cubicBezTo>
                  <a:pt x="18876" y="30766"/>
                  <a:pt x="18785" y="30584"/>
                  <a:pt x="18724" y="29368"/>
                </a:cubicBezTo>
                <a:cubicBezTo>
                  <a:pt x="18694" y="28183"/>
                  <a:pt x="18663" y="26997"/>
                  <a:pt x="18633" y="25873"/>
                </a:cubicBezTo>
                <a:cubicBezTo>
                  <a:pt x="18481" y="21161"/>
                  <a:pt x="18329" y="16389"/>
                  <a:pt x="18177" y="11678"/>
                </a:cubicBezTo>
                <a:cubicBezTo>
                  <a:pt x="18086" y="9033"/>
                  <a:pt x="17964" y="6359"/>
                  <a:pt x="17904" y="3714"/>
                </a:cubicBezTo>
                <a:cubicBezTo>
                  <a:pt x="17873" y="2772"/>
                  <a:pt x="17812" y="1708"/>
                  <a:pt x="17174" y="979"/>
                </a:cubicBezTo>
                <a:cubicBezTo>
                  <a:pt x="16559" y="240"/>
                  <a:pt x="15544" y="0"/>
                  <a:pt x="145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249681" y="4028742"/>
            <a:ext cx="765099" cy="758737"/>
          </a:xfrm>
          <a:custGeom>
            <a:avLst/>
            <a:gdLst/>
            <a:ahLst/>
            <a:cxnLst/>
            <a:rect l="l" t="t" r="r" b="b"/>
            <a:pathLst>
              <a:path w="16475" h="16338" extrusionOk="0">
                <a:moveTo>
                  <a:pt x="9993" y="1"/>
                </a:moveTo>
                <a:cubicBezTo>
                  <a:pt x="7828" y="1"/>
                  <a:pt x="5514" y="727"/>
                  <a:pt x="3982" y="1809"/>
                </a:cubicBezTo>
                <a:cubicBezTo>
                  <a:pt x="1520" y="3511"/>
                  <a:pt x="0" y="6642"/>
                  <a:pt x="365" y="9651"/>
                </a:cubicBezTo>
                <a:cubicBezTo>
                  <a:pt x="669" y="11931"/>
                  <a:pt x="2067" y="13998"/>
                  <a:pt x="4043" y="15213"/>
                </a:cubicBezTo>
                <a:cubicBezTo>
                  <a:pt x="5276" y="15953"/>
                  <a:pt x="6722" y="16338"/>
                  <a:pt x="8159" y="16338"/>
                </a:cubicBezTo>
                <a:cubicBezTo>
                  <a:pt x="9025" y="16338"/>
                  <a:pt x="9888" y="16198"/>
                  <a:pt x="10700" y="15913"/>
                </a:cubicBezTo>
                <a:cubicBezTo>
                  <a:pt x="13709" y="14879"/>
                  <a:pt x="15897" y="11961"/>
                  <a:pt x="16292" y="8800"/>
                </a:cubicBezTo>
                <a:cubicBezTo>
                  <a:pt x="16475" y="7250"/>
                  <a:pt x="16201" y="5639"/>
                  <a:pt x="15593" y="4180"/>
                </a:cubicBezTo>
                <a:cubicBezTo>
                  <a:pt x="15107" y="2994"/>
                  <a:pt x="14165" y="1140"/>
                  <a:pt x="12949" y="563"/>
                </a:cubicBezTo>
                <a:cubicBezTo>
                  <a:pt x="12071" y="174"/>
                  <a:pt x="11050" y="1"/>
                  <a:pt x="99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4287789">
            <a:off x="773209" y="-479585"/>
            <a:ext cx="1043409" cy="1261880"/>
          </a:xfrm>
          <a:custGeom>
            <a:avLst/>
            <a:gdLst/>
            <a:ahLst/>
            <a:cxnLst/>
            <a:rect l="l" t="t" r="r" b="b"/>
            <a:pathLst>
              <a:path w="21339" h="25807" fill="none" extrusionOk="0">
                <a:moveTo>
                  <a:pt x="17296" y="19028"/>
                </a:moveTo>
                <a:cubicBezTo>
                  <a:pt x="19089" y="15958"/>
                  <a:pt x="19879" y="12432"/>
                  <a:pt x="20730" y="8936"/>
                </a:cubicBezTo>
                <a:cubicBezTo>
                  <a:pt x="21034" y="7599"/>
                  <a:pt x="21338" y="6262"/>
                  <a:pt x="21247" y="4894"/>
                </a:cubicBezTo>
                <a:cubicBezTo>
                  <a:pt x="21186" y="3526"/>
                  <a:pt x="20639" y="2158"/>
                  <a:pt x="19545" y="1368"/>
                </a:cubicBezTo>
                <a:cubicBezTo>
                  <a:pt x="17721" y="0"/>
                  <a:pt x="15138" y="730"/>
                  <a:pt x="12980" y="1490"/>
                </a:cubicBezTo>
                <a:cubicBezTo>
                  <a:pt x="9241" y="2797"/>
                  <a:pt x="5289" y="4286"/>
                  <a:pt x="2827" y="7417"/>
                </a:cubicBezTo>
                <a:cubicBezTo>
                  <a:pt x="669" y="10183"/>
                  <a:pt x="1" y="14134"/>
                  <a:pt x="1247" y="17478"/>
                </a:cubicBezTo>
                <a:cubicBezTo>
                  <a:pt x="2341" y="20487"/>
                  <a:pt x="5745" y="23921"/>
                  <a:pt x="8937" y="24803"/>
                </a:cubicBezTo>
                <a:cubicBezTo>
                  <a:pt x="12493" y="25806"/>
                  <a:pt x="15776" y="21703"/>
                  <a:pt x="17296" y="1902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980325" y="3237564"/>
            <a:ext cx="1693543" cy="2011160"/>
          </a:xfrm>
          <a:custGeom>
            <a:avLst/>
            <a:gdLst/>
            <a:ahLst/>
            <a:cxnLst/>
            <a:rect l="l" t="t" r="r" b="b"/>
            <a:pathLst>
              <a:path w="60124" h="71400" fill="none" extrusionOk="0">
                <a:moveTo>
                  <a:pt x="1" y="15898"/>
                </a:moveTo>
                <a:cubicBezTo>
                  <a:pt x="6414" y="20426"/>
                  <a:pt x="14834" y="19423"/>
                  <a:pt x="21825" y="16809"/>
                </a:cubicBezTo>
                <a:cubicBezTo>
                  <a:pt x="25563" y="15442"/>
                  <a:pt x="29089" y="13557"/>
                  <a:pt x="32403" y="11369"/>
                </a:cubicBezTo>
                <a:cubicBezTo>
                  <a:pt x="35928" y="9059"/>
                  <a:pt x="39424" y="7022"/>
                  <a:pt x="43071" y="4894"/>
                </a:cubicBezTo>
                <a:cubicBezTo>
                  <a:pt x="46749" y="2736"/>
                  <a:pt x="52798" y="1"/>
                  <a:pt x="56294" y="3922"/>
                </a:cubicBezTo>
                <a:cubicBezTo>
                  <a:pt x="57844" y="5654"/>
                  <a:pt x="58512" y="8055"/>
                  <a:pt x="58877" y="10335"/>
                </a:cubicBezTo>
                <a:cubicBezTo>
                  <a:pt x="60123" y="17782"/>
                  <a:pt x="60123" y="28086"/>
                  <a:pt x="53224" y="32858"/>
                </a:cubicBezTo>
                <a:cubicBezTo>
                  <a:pt x="50792" y="34530"/>
                  <a:pt x="47935" y="35563"/>
                  <a:pt x="45199" y="36749"/>
                </a:cubicBezTo>
                <a:cubicBezTo>
                  <a:pt x="37874" y="39910"/>
                  <a:pt x="32524" y="46323"/>
                  <a:pt x="32585" y="54652"/>
                </a:cubicBezTo>
                <a:cubicBezTo>
                  <a:pt x="32676" y="61643"/>
                  <a:pt x="37023" y="68391"/>
                  <a:pt x="43345" y="71400"/>
                </a:cubicBezTo>
              </a:path>
            </a:pathLst>
          </a:custGeom>
          <a:noFill/>
          <a:ln w="66100" cap="flat" cmpd="sng">
            <a:solidFill>
              <a:schemeClr val="l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54725" y="4603500"/>
            <a:ext cx="2050907" cy="355077"/>
          </a:xfrm>
          <a:custGeom>
            <a:avLst/>
            <a:gdLst/>
            <a:ahLst/>
            <a:cxnLst/>
            <a:rect l="l" t="t" r="r" b="b"/>
            <a:pathLst>
              <a:path w="30549" h="5289" fill="none" extrusionOk="0">
                <a:moveTo>
                  <a:pt x="1" y="5107"/>
                </a:moveTo>
                <a:cubicBezTo>
                  <a:pt x="3192" y="5289"/>
                  <a:pt x="6414" y="4407"/>
                  <a:pt x="9119" y="2675"/>
                </a:cubicBezTo>
                <a:cubicBezTo>
                  <a:pt x="9727" y="2249"/>
                  <a:pt x="10366" y="1520"/>
                  <a:pt x="10031" y="912"/>
                </a:cubicBezTo>
                <a:cubicBezTo>
                  <a:pt x="9758" y="426"/>
                  <a:pt x="8937" y="426"/>
                  <a:pt x="8542" y="882"/>
                </a:cubicBezTo>
                <a:cubicBezTo>
                  <a:pt x="8177" y="1337"/>
                  <a:pt x="8238" y="2037"/>
                  <a:pt x="8603" y="2523"/>
                </a:cubicBezTo>
                <a:cubicBezTo>
                  <a:pt x="8937" y="3009"/>
                  <a:pt x="9454" y="3283"/>
                  <a:pt x="10031" y="3465"/>
                </a:cubicBezTo>
                <a:cubicBezTo>
                  <a:pt x="11581" y="3951"/>
                  <a:pt x="13344" y="3739"/>
                  <a:pt x="14712" y="2888"/>
                </a:cubicBezTo>
                <a:cubicBezTo>
                  <a:pt x="15229" y="2553"/>
                  <a:pt x="15746" y="2097"/>
                  <a:pt x="15806" y="1489"/>
                </a:cubicBezTo>
                <a:cubicBezTo>
                  <a:pt x="15928" y="882"/>
                  <a:pt x="15381" y="213"/>
                  <a:pt x="14773" y="274"/>
                </a:cubicBezTo>
                <a:cubicBezTo>
                  <a:pt x="14165" y="395"/>
                  <a:pt x="13952" y="1185"/>
                  <a:pt x="14226" y="1733"/>
                </a:cubicBezTo>
                <a:cubicBezTo>
                  <a:pt x="14469" y="2249"/>
                  <a:pt x="15077" y="2553"/>
                  <a:pt x="15654" y="2675"/>
                </a:cubicBezTo>
                <a:cubicBezTo>
                  <a:pt x="16688" y="2948"/>
                  <a:pt x="17782" y="2888"/>
                  <a:pt x="18816" y="2523"/>
                </a:cubicBezTo>
                <a:cubicBezTo>
                  <a:pt x="19241" y="2371"/>
                  <a:pt x="19697" y="2128"/>
                  <a:pt x="19910" y="1763"/>
                </a:cubicBezTo>
                <a:cubicBezTo>
                  <a:pt x="20183" y="1368"/>
                  <a:pt x="20183" y="821"/>
                  <a:pt x="19879" y="517"/>
                </a:cubicBezTo>
                <a:cubicBezTo>
                  <a:pt x="19393" y="0"/>
                  <a:pt x="18420" y="517"/>
                  <a:pt x="18360" y="1216"/>
                </a:cubicBezTo>
                <a:cubicBezTo>
                  <a:pt x="18269" y="1915"/>
                  <a:pt x="18846" y="2553"/>
                  <a:pt x="19484" y="2796"/>
                </a:cubicBezTo>
                <a:cubicBezTo>
                  <a:pt x="20153" y="3040"/>
                  <a:pt x="20852" y="3009"/>
                  <a:pt x="21582" y="2979"/>
                </a:cubicBezTo>
                <a:cubicBezTo>
                  <a:pt x="24621" y="2948"/>
                  <a:pt x="27661" y="3435"/>
                  <a:pt x="30548" y="440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346856" y="307537"/>
            <a:ext cx="702470" cy="656249"/>
            <a:chOff x="7800263" y="576075"/>
            <a:chExt cx="1249280" cy="1167079"/>
          </a:xfrm>
        </p:grpSpPr>
        <p:sp>
          <p:nvSpPr>
            <p:cNvPr id="18" name="Google Shape;18;p2"/>
            <p:cNvSpPr/>
            <p:nvPr/>
          </p:nvSpPr>
          <p:spPr>
            <a:xfrm>
              <a:off x="7800263" y="576075"/>
              <a:ext cx="1249280" cy="583749"/>
            </a:xfrm>
            <a:custGeom>
              <a:avLst/>
              <a:gdLst/>
              <a:ahLst/>
              <a:cxnLst/>
              <a:rect l="l" t="t" r="r" b="b"/>
              <a:pathLst>
                <a:path w="15077" h="7045" extrusionOk="0">
                  <a:moveTo>
                    <a:pt x="7250" y="0"/>
                  </a:moveTo>
                  <a:cubicBezTo>
                    <a:pt x="6206" y="0"/>
                    <a:pt x="5167" y="199"/>
                    <a:pt x="4195" y="614"/>
                  </a:cubicBezTo>
                  <a:cubicBezTo>
                    <a:pt x="2675" y="1253"/>
                    <a:pt x="547" y="3046"/>
                    <a:pt x="0" y="6937"/>
                  </a:cubicBezTo>
                  <a:cubicBezTo>
                    <a:pt x="0" y="6937"/>
                    <a:pt x="3648" y="7028"/>
                    <a:pt x="4863" y="7028"/>
                  </a:cubicBezTo>
                  <a:cubicBezTo>
                    <a:pt x="5192" y="7040"/>
                    <a:pt x="5510" y="7045"/>
                    <a:pt x="5823" y="7045"/>
                  </a:cubicBezTo>
                  <a:cubicBezTo>
                    <a:pt x="7075" y="7045"/>
                    <a:pt x="8237" y="6967"/>
                    <a:pt x="9575" y="6967"/>
                  </a:cubicBezTo>
                  <a:cubicBezTo>
                    <a:pt x="10031" y="6967"/>
                    <a:pt x="15076" y="6967"/>
                    <a:pt x="15076" y="7028"/>
                  </a:cubicBezTo>
                  <a:cubicBezTo>
                    <a:pt x="14985" y="4566"/>
                    <a:pt x="13496" y="2225"/>
                    <a:pt x="11338" y="1040"/>
                  </a:cubicBezTo>
                  <a:cubicBezTo>
                    <a:pt x="10065" y="360"/>
                    <a:pt x="8653" y="0"/>
                    <a:pt x="7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800263" y="1157832"/>
              <a:ext cx="1249280" cy="585323"/>
            </a:xfrm>
            <a:custGeom>
              <a:avLst/>
              <a:gdLst/>
              <a:ahLst/>
              <a:cxnLst/>
              <a:rect l="l" t="t" r="r" b="b"/>
              <a:pathLst>
                <a:path w="15077" h="7064" extrusionOk="0">
                  <a:moveTo>
                    <a:pt x="7250" y="1"/>
                  </a:moveTo>
                  <a:cubicBezTo>
                    <a:pt x="6206" y="1"/>
                    <a:pt x="5167" y="200"/>
                    <a:pt x="4195" y="615"/>
                  </a:cubicBezTo>
                  <a:cubicBezTo>
                    <a:pt x="2675" y="1283"/>
                    <a:pt x="547" y="3046"/>
                    <a:pt x="0" y="6937"/>
                  </a:cubicBezTo>
                  <a:cubicBezTo>
                    <a:pt x="0" y="6937"/>
                    <a:pt x="3648" y="7059"/>
                    <a:pt x="4863" y="7059"/>
                  </a:cubicBezTo>
                  <a:cubicBezTo>
                    <a:pt x="5046" y="7062"/>
                    <a:pt x="5225" y="7064"/>
                    <a:pt x="5402" y="7064"/>
                  </a:cubicBezTo>
                  <a:cubicBezTo>
                    <a:pt x="6819" y="7064"/>
                    <a:pt x="8089" y="6967"/>
                    <a:pt x="9575" y="6967"/>
                  </a:cubicBezTo>
                  <a:cubicBezTo>
                    <a:pt x="10031" y="6967"/>
                    <a:pt x="15076" y="6998"/>
                    <a:pt x="15076" y="7059"/>
                  </a:cubicBezTo>
                  <a:cubicBezTo>
                    <a:pt x="14985" y="4566"/>
                    <a:pt x="13496" y="2226"/>
                    <a:pt x="11338" y="1040"/>
                  </a:cubicBezTo>
                  <a:cubicBezTo>
                    <a:pt x="10065" y="361"/>
                    <a:pt x="8653" y="1"/>
                    <a:pt x="7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4811512" y="-682723"/>
            <a:ext cx="1266447" cy="1222733"/>
            <a:chOff x="3368875" y="1738150"/>
            <a:chExt cx="571450" cy="551725"/>
          </a:xfrm>
        </p:grpSpPr>
        <p:sp>
          <p:nvSpPr>
            <p:cNvPr id="21" name="Google Shape;21;p2"/>
            <p:cNvSpPr/>
            <p:nvPr/>
          </p:nvSpPr>
          <p:spPr>
            <a:xfrm>
              <a:off x="3368875" y="1738150"/>
              <a:ext cx="571450" cy="551725"/>
            </a:xfrm>
            <a:custGeom>
              <a:avLst/>
              <a:gdLst/>
              <a:ahLst/>
              <a:cxnLst/>
              <a:rect l="l" t="t" r="r" b="b"/>
              <a:pathLst>
                <a:path w="22858" h="22069" fill="none" extrusionOk="0">
                  <a:moveTo>
                    <a:pt x="1399" y="6992"/>
                  </a:moveTo>
                  <a:cubicBezTo>
                    <a:pt x="0" y="10518"/>
                    <a:pt x="760" y="14682"/>
                    <a:pt x="2888" y="17843"/>
                  </a:cubicBezTo>
                  <a:cubicBezTo>
                    <a:pt x="4286" y="19910"/>
                    <a:pt x="6383" y="21642"/>
                    <a:pt x="8845" y="21886"/>
                  </a:cubicBezTo>
                  <a:cubicBezTo>
                    <a:pt x="10700" y="22068"/>
                    <a:pt x="12554" y="21430"/>
                    <a:pt x="14256" y="20609"/>
                  </a:cubicBezTo>
                  <a:cubicBezTo>
                    <a:pt x="16596" y="19484"/>
                    <a:pt x="18846" y="17995"/>
                    <a:pt x="20457" y="15928"/>
                  </a:cubicBezTo>
                  <a:cubicBezTo>
                    <a:pt x="22037" y="13861"/>
                    <a:pt x="22858" y="11126"/>
                    <a:pt x="22280" y="8572"/>
                  </a:cubicBezTo>
                  <a:cubicBezTo>
                    <a:pt x="21703" y="6171"/>
                    <a:pt x="19879" y="4195"/>
                    <a:pt x="17751" y="3010"/>
                  </a:cubicBezTo>
                  <a:cubicBezTo>
                    <a:pt x="12250" y="1"/>
                    <a:pt x="4043" y="396"/>
                    <a:pt x="1399" y="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477525" y="1845300"/>
              <a:ext cx="350350" cy="319175"/>
            </a:xfrm>
            <a:custGeom>
              <a:avLst/>
              <a:gdLst/>
              <a:ahLst/>
              <a:cxnLst/>
              <a:rect l="l" t="t" r="r" b="b"/>
              <a:pathLst>
                <a:path w="14014" h="12767" fill="none" extrusionOk="0">
                  <a:moveTo>
                    <a:pt x="244" y="7660"/>
                  </a:moveTo>
                  <a:cubicBezTo>
                    <a:pt x="548" y="10335"/>
                    <a:pt x="2949" y="12767"/>
                    <a:pt x="5624" y="12645"/>
                  </a:cubicBezTo>
                  <a:cubicBezTo>
                    <a:pt x="7083" y="12584"/>
                    <a:pt x="8420" y="11855"/>
                    <a:pt x="9667" y="11065"/>
                  </a:cubicBezTo>
                  <a:cubicBezTo>
                    <a:pt x="10731" y="10396"/>
                    <a:pt x="11764" y="9727"/>
                    <a:pt x="12615" y="8815"/>
                  </a:cubicBezTo>
                  <a:cubicBezTo>
                    <a:pt x="13436" y="7903"/>
                    <a:pt x="14013" y="6718"/>
                    <a:pt x="14013" y="5472"/>
                  </a:cubicBezTo>
                  <a:cubicBezTo>
                    <a:pt x="13953" y="3435"/>
                    <a:pt x="12311" y="1733"/>
                    <a:pt x="10396" y="1064"/>
                  </a:cubicBezTo>
                  <a:cubicBezTo>
                    <a:pt x="8603" y="426"/>
                    <a:pt x="5259" y="1"/>
                    <a:pt x="3436" y="912"/>
                  </a:cubicBezTo>
                  <a:cubicBezTo>
                    <a:pt x="1247" y="2037"/>
                    <a:pt x="1" y="5350"/>
                    <a:pt x="244" y="766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559600" y="1926600"/>
              <a:ext cx="151250" cy="142900"/>
            </a:xfrm>
            <a:custGeom>
              <a:avLst/>
              <a:gdLst/>
              <a:ahLst/>
              <a:cxnLst/>
              <a:rect l="l" t="t" r="r" b="b"/>
              <a:pathLst>
                <a:path w="6050" h="5716" fill="none" extrusionOk="0">
                  <a:moveTo>
                    <a:pt x="578" y="4317"/>
                  </a:moveTo>
                  <a:cubicBezTo>
                    <a:pt x="821" y="4834"/>
                    <a:pt x="1156" y="5320"/>
                    <a:pt x="1733" y="5533"/>
                  </a:cubicBezTo>
                  <a:cubicBezTo>
                    <a:pt x="2341" y="5715"/>
                    <a:pt x="2979" y="5411"/>
                    <a:pt x="3557" y="5077"/>
                  </a:cubicBezTo>
                  <a:cubicBezTo>
                    <a:pt x="4195" y="4682"/>
                    <a:pt x="4864" y="4256"/>
                    <a:pt x="5320" y="3648"/>
                  </a:cubicBezTo>
                  <a:cubicBezTo>
                    <a:pt x="5776" y="3040"/>
                    <a:pt x="6049" y="2220"/>
                    <a:pt x="5776" y="1521"/>
                  </a:cubicBezTo>
                  <a:cubicBezTo>
                    <a:pt x="5229" y="92"/>
                    <a:pt x="3071" y="1"/>
                    <a:pt x="1824" y="366"/>
                  </a:cubicBezTo>
                  <a:cubicBezTo>
                    <a:pt x="122" y="761"/>
                    <a:pt x="1" y="2949"/>
                    <a:pt x="578" y="431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840350" y="4603501"/>
            <a:ext cx="1480905" cy="1390460"/>
          </a:xfrm>
          <a:custGeom>
            <a:avLst/>
            <a:gdLst/>
            <a:ahLst/>
            <a:cxnLst/>
            <a:rect l="l" t="t" r="r" b="b"/>
            <a:pathLst>
              <a:path w="13983" h="13129" extrusionOk="0">
                <a:moveTo>
                  <a:pt x="9769" y="0"/>
                </a:moveTo>
                <a:cubicBezTo>
                  <a:pt x="8525" y="0"/>
                  <a:pt x="7170" y="337"/>
                  <a:pt x="6231" y="581"/>
                </a:cubicBezTo>
                <a:cubicBezTo>
                  <a:pt x="4833" y="916"/>
                  <a:pt x="3496" y="1463"/>
                  <a:pt x="2280" y="2131"/>
                </a:cubicBezTo>
                <a:cubicBezTo>
                  <a:pt x="1520" y="2557"/>
                  <a:pt x="760" y="3074"/>
                  <a:pt x="456" y="3894"/>
                </a:cubicBezTo>
                <a:cubicBezTo>
                  <a:pt x="0" y="4989"/>
                  <a:pt x="578" y="6235"/>
                  <a:pt x="1125" y="7299"/>
                </a:cubicBezTo>
                <a:cubicBezTo>
                  <a:pt x="1702" y="8393"/>
                  <a:pt x="2280" y="9457"/>
                  <a:pt x="2857" y="10581"/>
                </a:cubicBezTo>
                <a:cubicBezTo>
                  <a:pt x="3313" y="11493"/>
                  <a:pt x="3830" y="12435"/>
                  <a:pt x="4742" y="12861"/>
                </a:cubicBezTo>
                <a:cubicBezTo>
                  <a:pt x="5145" y="13052"/>
                  <a:pt x="5567" y="13128"/>
                  <a:pt x="5996" y="13128"/>
                </a:cubicBezTo>
                <a:cubicBezTo>
                  <a:pt x="6795" y="13128"/>
                  <a:pt x="7618" y="12864"/>
                  <a:pt x="8389" y="12587"/>
                </a:cubicBezTo>
                <a:cubicBezTo>
                  <a:pt x="10091" y="11980"/>
                  <a:pt x="11976" y="11280"/>
                  <a:pt x="12979" y="9821"/>
                </a:cubicBezTo>
                <a:cubicBezTo>
                  <a:pt x="13739" y="8697"/>
                  <a:pt x="13982" y="7329"/>
                  <a:pt x="13952" y="5961"/>
                </a:cubicBezTo>
                <a:cubicBezTo>
                  <a:pt x="13860" y="4289"/>
                  <a:pt x="13344" y="1554"/>
                  <a:pt x="11824" y="490"/>
                </a:cubicBezTo>
                <a:cubicBezTo>
                  <a:pt x="11266" y="130"/>
                  <a:pt x="10539" y="0"/>
                  <a:pt x="97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2"/>
          <p:cNvGrpSpPr/>
          <p:nvPr/>
        </p:nvGrpSpPr>
        <p:grpSpPr>
          <a:xfrm>
            <a:off x="-437121" y="1858960"/>
            <a:ext cx="1150354" cy="971394"/>
            <a:chOff x="6045975" y="4766325"/>
            <a:chExt cx="249275" cy="210500"/>
          </a:xfrm>
        </p:grpSpPr>
        <p:sp>
          <p:nvSpPr>
            <p:cNvPr id="26" name="Google Shape;26;p2"/>
            <p:cNvSpPr/>
            <p:nvPr/>
          </p:nvSpPr>
          <p:spPr>
            <a:xfrm>
              <a:off x="6049000" y="4766325"/>
              <a:ext cx="240925" cy="22825"/>
            </a:xfrm>
            <a:custGeom>
              <a:avLst/>
              <a:gdLst/>
              <a:ahLst/>
              <a:cxnLst/>
              <a:rect l="l" t="t" r="r" b="b"/>
              <a:pathLst>
                <a:path w="9637" h="913" fill="none" extrusionOk="0">
                  <a:moveTo>
                    <a:pt x="1" y="912"/>
                  </a:moveTo>
                  <a:cubicBezTo>
                    <a:pt x="3192" y="608"/>
                    <a:pt x="6445" y="304"/>
                    <a:pt x="9636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54325" y="4796725"/>
              <a:ext cx="232550" cy="9900"/>
            </a:xfrm>
            <a:custGeom>
              <a:avLst/>
              <a:gdLst/>
              <a:ahLst/>
              <a:cxnLst/>
              <a:rect l="l" t="t" r="r" b="b"/>
              <a:pathLst>
                <a:path w="9302" h="396" fill="none" extrusionOk="0">
                  <a:moveTo>
                    <a:pt x="1" y="395"/>
                  </a:moveTo>
                  <a:cubicBezTo>
                    <a:pt x="3101" y="243"/>
                    <a:pt x="6171" y="152"/>
                    <a:pt x="9302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054325" y="4818750"/>
              <a:ext cx="233325" cy="1550"/>
            </a:xfrm>
            <a:custGeom>
              <a:avLst/>
              <a:gdLst/>
              <a:ahLst/>
              <a:cxnLst/>
              <a:rect l="l" t="t" r="r" b="b"/>
              <a:pathLst>
                <a:path w="9333" h="62" fill="none" extrusionOk="0">
                  <a:moveTo>
                    <a:pt x="1" y="61"/>
                  </a:moveTo>
                  <a:cubicBezTo>
                    <a:pt x="3101" y="61"/>
                    <a:pt x="6232" y="0"/>
                    <a:pt x="9332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51300" y="4828625"/>
              <a:ext cx="241650" cy="3075"/>
            </a:xfrm>
            <a:custGeom>
              <a:avLst/>
              <a:gdLst/>
              <a:ahLst/>
              <a:cxnLst/>
              <a:rect l="l" t="t" r="r" b="b"/>
              <a:pathLst>
                <a:path w="9666" h="123" fill="none" extrusionOk="0">
                  <a:moveTo>
                    <a:pt x="0" y="1"/>
                  </a:moveTo>
                  <a:cubicBezTo>
                    <a:pt x="3222" y="31"/>
                    <a:pt x="6414" y="92"/>
                    <a:pt x="9666" y="12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049000" y="4840775"/>
              <a:ext cx="238650" cy="19025"/>
            </a:xfrm>
            <a:custGeom>
              <a:avLst/>
              <a:gdLst/>
              <a:ahLst/>
              <a:cxnLst/>
              <a:rect l="l" t="t" r="r" b="b"/>
              <a:pathLst>
                <a:path w="9546" h="761" fill="none" extrusionOk="0">
                  <a:moveTo>
                    <a:pt x="1" y="1"/>
                  </a:moveTo>
                  <a:cubicBezTo>
                    <a:pt x="3162" y="396"/>
                    <a:pt x="6354" y="670"/>
                    <a:pt x="9545" y="76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054325" y="4865100"/>
              <a:ext cx="226475" cy="9150"/>
            </a:xfrm>
            <a:custGeom>
              <a:avLst/>
              <a:gdLst/>
              <a:ahLst/>
              <a:cxnLst/>
              <a:rect l="l" t="t" r="r" b="b"/>
              <a:pathLst>
                <a:path w="9059" h="366" fill="none" extrusionOk="0">
                  <a:moveTo>
                    <a:pt x="1" y="1"/>
                  </a:moveTo>
                  <a:cubicBezTo>
                    <a:pt x="3040" y="92"/>
                    <a:pt x="6019" y="244"/>
                    <a:pt x="9059" y="36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053575" y="4889425"/>
              <a:ext cx="236350" cy="3050"/>
            </a:xfrm>
            <a:custGeom>
              <a:avLst/>
              <a:gdLst/>
              <a:ahLst/>
              <a:cxnLst/>
              <a:rect l="l" t="t" r="r" b="b"/>
              <a:pathLst>
                <a:path w="9454" h="122" fill="none" extrusionOk="0">
                  <a:moveTo>
                    <a:pt x="0" y="122"/>
                  </a:moveTo>
                  <a:lnTo>
                    <a:pt x="945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045975" y="4911450"/>
              <a:ext cx="229500" cy="9150"/>
            </a:xfrm>
            <a:custGeom>
              <a:avLst/>
              <a:gdLst/>
              <a:ahLst/>
              <a:cxnLst/>
              <a:rect l="l" t="t" r="r" b="b"/>
              <a:pathLst>
                <a:path w="9180" h="366" fill="none" extrusionOk="0">
                  <a:moveTo>
                    <a:pt x="0" y="1"/>
                  </a:moveTo>
                  <a:cubicBezTo>
                    <a:pt x="3070" y="122"/>
                    <a:pt x="6110" y="274"/>
                    <a:pt x="9180" y="36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061925" y="4924375"/>
              <a:ext cx="223425" cy="7625"/>
            </a:xfrm>
            <a:custGeom>
              <a:avLst/>
              <a:gdLst/>
              <a:ahLst/>
              <a:cxnLst/>
              <a:rect l="l" t="t" r="r" b="b"/>
              <a:pathLst>
                <a:path w="8937" h="305" fill="none" extrusionOk="0">
                  <a:moveTo>
                    <a:pt x="1" y="213"/>
                  </a:moveTo>
                  <a:cubicBezTo>
                    <a:pt x="2949" y="0"/>
                    <a:pt x="5958" y="61"/>
                    <a:pt x="8937" y="304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063450" y="4956300"/>
              <a:ext cx="231800" cy="6100"/>
            </a:xfrm>
            <a:custGeom>
              <a:avLst/>
              <a:gdLst/>
              <a:ahLst/>
              <a:cxnLst/>
              <a:rect l="l" t="t" r="r" b="b"/>
              <a:pathLst>
                <a:path w="9272" h="244" fill="none" extrusionOk="0">
                  <a:moveTo>
                    <a:pt x="0" y="243"/>
                  </a:moveTo>
                  <a:cubicBezTo>
                    <a:pt x="3101" y="182"/>
                    <a:pt x="6201" y="61"/>
                    <a:pt x="927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062700" y="4969975"/>
              <a:ext cx="231775" cy="6850"/>
            </a:xfrm>
            <a:custGeom>
              <a:avLst/>
              <a:gdLst/>
              <a:ahLst/>
              <a:cxnLst/>
              <a:rect l="l" t="t" r="r" b="b"/>
              <a:pathLst>
                <a:path w="9271" h="274" fill="none" extrusionOk="0">
                  <a:moveTo>
                    <a:pt x="0" y="0"/>
                  </a:moveTo>
                  <a:cubicBezTo>
                    <a:pt x="3070" y="91"/>
                    <a:pt x="6201" y="152"/>
                    <a:pt x="9271" y="274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2157175" y="2314050"/>
            <a:ext cx="4831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5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>
            <a:off x="2989950" y="3155838"/>
            <a:ext cx="31641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595650" y="1261650"/>
            <a:ext cx="1952700" cy="10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/>
          <p:nvPr/>
        </p:nvSpPr>
        <p:spPr>
          <a:xfrm rot="-358900">
            <a:off x="-1562754" y="1611103"/>
            <a:ext cx="2276061" cy="2702927"/>
          </a:xfrm>
          <a:custGeom>
            <a:avLst/>
            <a:gdLst/>
            <a:ahLst/>
            <a:cxnLst/>
            <a:rect l="l" t="t" r="r" b="b"/>
            <a:pathLst>
              <a:path w="60124" h="71400" fill="none" extrusionOk="0">
                <a:moveTo>
                  <a:pt x="1" y="15898"/>
                </a:moveTo>
                <a:cubicBezTo>
                  <a:pt x="6414" y="20426"/>
                  <a:pt x="14834" y="19423"/>
                  <a:pt x="21825" y="16809"/>
                </a:cubicBezTo>
                <a:cubicBezTo>
                  <a:pt x="25563" y="15442"/>
                  <a:pt x="29089" y="13557"/>
                  <a:pt x="32403" y="11369"/>
                </a:cubicBezTo>
                <a:cubicBezTo>
                  <a:pt x="35928" y="9059"/>
                  <a:pt x="39424" y="7022"/>
                  <a:pt x="43071" y="4894"/>
                </a:cubicBezTo>
                <a:cubicBezTo>
                  <a:pt x="46749" y="2736"/>
                  <a:pt x="52798" y="1"/>
                  <a:pt x="56294" y="3922"/>
                </a:cubicBezTo>
                <a:cubicBezTo>
                  <a:pt x="57844" y="5654"/>
                  <a:pt x="58512" y="8055"/>
                  <a:pt x="58877" y="10335"/>
                </a:cubicBezTo>
                <a:cubicBezTo>
                  <a:pt x="60123" y="17782"/>
                  <a:pt x="60123" y="28086"/>
                  <a:pt x="53224" y="32858"/>
                </a:cubicBezTo>
                <a:cubicBezTo>
                  <a:pt x="50792" y="34530"/>
                  <a:pt x="47935" y="35563"/>
                  <a:pt x="45199" y="36749"/>
                </a:cubicBezTo>
                <a:cubicBezTo>
                  <a:pt x="37874" y="39910"/>
                  <a:pt x="32524" y="46323"/>
                  <a:pt x="32585" y="54652"/>
                </a:cubicBezTo>
                <a:cubicBezTo>
                  <a:pt x="32676" y="61643"/>
                  <a:pt x="37023" y="68391"/>
                  <a:pt x="43345" y="71400"/>
                </a:cubicBezTo>
              </a:path>
            </a:pathLst>
          </a:custGeom>
          <a:noFill/>
          <a:ln w="66100" cap="flat" cmpd="sng">
            <a:solidFill>
              <a:schemeClr val="l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-4087976">
            <a:off x="7145915" y="4627567"/>
            <a:ext cx="1367638" cy="1171961"/>
          </a:xfrm>
          <a:custGeom>
            <a:avLst/>
            <a:gdLst/>
            <a:ahLst/>
            <a:cxnLst/>
            <a:rect l="l" t="t" r="r" b="b"/>
            <a:pathLst>
              <a:path w="29355" h="25155" extrusionOk="0">
                <a:moveTo>
                  <a:pt x="16922" y="0"/>
                </a:moveTo>
                <a:cubicBezTo>
                  <a:pt x="16439" y="0"/>
                  <a:pt x="15956" y="34"/>
                  <a:pt x="15478" y="101"/>
                </a:cubicBezTo>
                <a:cubicBezTo>
                  <a:pt x="12176" y="502"/>
                  <a:pt x="9174" y="2236"/>
                  <a:pt x="6572" y="4304"/>
                </a:cubicBezTo>
                <a:cubicBezTo>
                  <a:pt x="4537" y="5905"/>
                  <a:pt x="2736" y="7773"/>
                  <a:pt x="1568" y="10075"/>
                </a:cubicBezTo>
                <a:cubicBezTo>
                  <a:pt x="367" y="12343"/>
                  <a:pt x="1" y="15112"/>
                  <a:pt x="901" y="17480"/>
                </a:cubicBezTo>
                <a:cubicBezTo>
                  <a:pt x="1835" y="19982"/>
                  <a:pt x="4103" y="21817"/>
                  <a:pt x="6572" y="22918"/>
                </a:cubicBezTo>
                <a:cubicBezTo>
                  <a:pt x="9007" y="23952"/>
                  <a:pt x="11742" y="24319"/>
                  <a:pt x="14344" y="24686"/>
                </a:cubicBezTo>
                <a:cubicBezTo>
                  <a:pt x="15982" y="24931"/>
                  <a:pt x="17642" y="25154"/>
                  <a:pt x="19324" y="25154"/>
                </a:cubicBezTo>
                <a:cubicBezTo>
                  <a:pt x="19698" y="25154"/>
                  <a:pt x="20072" y="25143"/>
                  <a:pt x="20448" y="25119"/>
                </a:cubicBezTo>
                <a:cubicBezTo>
                  <a:pt x="22483" y="24952"/>
                  <a:pt x="24518" y="24319"/>
                  <a:pt x="26052" y="22984"/>
                </a:cubicBezTo>
                <a:cubicBezTo>
                  <a:pt x="27987" y="21316"/>
                  <a:pt x="28888" y="18681"/>
                  <a:pt x="29055" y="16146"/>
                </a:cubicBezTo>
                <a:cubicBezTo>
                  <a:pt x="29355" y="11576"/>
                  <a:pt x="27353" y="8340"/>
                  <a:pt x="24885" y="4738"/>
                </a:cubicBezTo>
                <a:cubicBezTo>
                  <a:pt x="23884" y="3270"/>
                  <a:pt x="23451" y="2136"/>
                  <a:pt x="21783" y="1235"/>
                </a:cubicBezTo>
                <a:cubicBezTo>
                  <a:pt x="20281" y="407"/>
                  <a:pt x="18598" y="0"/>
                  <a:pt x="16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-4087973">
            <a:off x="8050885" y="4199377"/>
            <a:ext cx="1046393" cy="808235"/>
          </a:xfrm>
          <a:custGeom>
            <a:avLst/>
            <a:gdLst/>
            <a:ahLst/>
            <a:cxnLst/>
            <a:rect l="l" t="t" r="r" b="b"/>
            <a:pathLst>
              <a:path w="12310" h="9508" fill="none" extrusionOk="0">
                <a:moveTo>
                  <a:pt x="4904" y="334"/>
                </a:moveTo>
                <a:cubicBezTo>
                  <a:pt x="3303" y="501"/>
                  <a:pt x="1735" y="1369"/>
                  <a:pt x="1001" y="2803"/>
                </a:cubicBezTo>
                <a:cubicBezTo>
                  <a:pt x="1" y="4804"/>
                  <a:pt x="1068" y="7406"/>
                  <a:pt x="3036" y="8474"/>
                </a:cubicBezTo>
                <a:cubicBezTo>
                  <a:pt x="4971" y="9508"/>
                  <a:pt x="7539" y="9141"/>
                  <a:pt x="9307" y="7806"/>
                </a:cubicBezTo>
                <a:cubicBezTo>
                  <a:pt x="10141" y="7206"/>
                  <a:pt x="10808" y="6405"/>
                  <a:pt x="11142" y="5438"/>
                </a:cubicBezTo>
                <a:cubicBezTo>
                  <a:pt x="12309" y="1869"/>
                  <a:pt x="7740" y="1"/>
                  <a:pt x="4904" y="334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8322513" y="573757"/>
            <a:ext cx="897685" cy="1465380"/>
            <a:chOff x="7878566" y="232974"/>
            <a:chExt cx="1449984" cy="2366951"/>
          </a:xfrm>
        </p:grpSpPr>
        <p:sp>
          <p:nvSpPr>
            <p:cNvPr id="45" name="Google Shape;45;p3"/>
            <p:cNvSpPr/>
            <p:nvPr/>
          </p:nvSpPr>
          <p:spPr>
            <a:xfrm rot="10800000">
              <a:off x="8940523" y="1179151"/>
              <a:ext cx="367997" cy="620414"/>
            </a:xfrm>
            <a:custGeom>
              <a:avLst/>
              <a:gdLst/>
              <a:ahLst/>
              <a:cxnLst/>
              <a:rect l="l" t="t" r="r" b="b"/>
              <a:pathLst>
                <a:path w="8396" h="14155" extrusionOk="0">
                  <a:moveTo>
                    <a:pt x="872" y="1"/>
                  </a:moveTo>
                  <a:cubicBezTo>
                    <a:pt x="733" y="1"/>
                    <a:pt x="601" y="11"/>
                    <a:pt x="478" y="31"/>
                  </a:cubicBezTo>
                  <a:cubicBezTo>
                    <a:pt x="239" y="70"/>
                    <a:pt x="200" y="2398"/>
                    <a:pt x="279" y="3890"/>
                  </a:cubicBezTo>
                  <a:cubicBezTo>
                    <a:pt x="1831" y="4208"/>
                    <a:pt x="3263" y="5402"/>
                    <a:pt x="3184" y="7132"/>
                  </a:cubicBezTo>
                  <a:cubicBezTo>
                    <a:pt x="3106" y="8730"/>
                    <a:pt x="1672" y="10118"/>
                    <a:pt x="99" y="10118"/>
                  </a:cubicBezTo>
                  <a:cubicBezTo>
                    <a:pt x="67" y="10118"/>
                    <a:pt x="34" y="10117"/>
                    <a:pt x="1" y="10116"/>
                  </a:cubicBezTo>
                  <a:lnTo>
                    <a:pt x="1" y="10116"/>
                  </a:lnTo>
                  <a:cubicBezTo>
                    <a:pt x="80" y="11469"/>
                    <a:pt x="180" y="12802"/>
                    <a:pt x="239" y="14154"/>
                  </a:cubicBezTo>
                  <a:cubicBezTo>
                    <a:pt x="2706" y="13995"/>
                    <a:pt x="5511" y="13697"/>
                    <a:pt x="7063" y="11767"/>
                  </a:cubicBezTo>
                  <a:cubicBezTo>
                    <a:pt x="7759" y="10892"/>
                    <a:pt x="8097" y="9778"/>
                    <a:pt x="8197" y="8664"/>
                  </a:cubicBezTo>
                  <a:cubicBezTo>
                    <a:pt x="8395" y="6555"/>
                    <a:pt x="7799" y="4427"/>
                    <a:pt x="6565" y="2736"/>
                  </a:cubicBezTo>
                  <a:cubicBezTo>
                    <a:pt x="5679" y="1591"/>
                    <a:pt x="2668" y="1"/>
                    <a:pt x="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10800000">
              <a:off x="8596107" y="845159"/>
              <a:ext cx="718505" cy="1239074"/>
            </a:xfrm>
            <a:custGeom>
              <a:avLst/>
              <a:gdLst/>
              <a:ahLst/>
              <a:cxnLst/>
              <a:rect l="l" t="t" r="r" b="b"/>
              <a:pathLst>
                <a:path w="16393" h="28270" extrusionOk="0">
                  <a:moveTo>
                    <a:pt x="498" y="1"/>
                  </a:moveTo>
                  <a:lnTo>
                    <a:pt x="498" y="1"/>
                  </a:lnTo>
                  <a:cubicBezTo>
                    <a:pt x="577" y="757"/>
                    <a:pt x="478" y="3661"/>
                    <a:pt x="478" y="3661"/>
                  </a:cubicBezTo>
                  <a:cubicBezTo>
                    <a:pt x="935" y="4218"/>
                    <a:pt x="3959" y="4536"/>
                    <a:pt x="4635" y="4775"/>
                  </a:cubicBezTo>
                  <a:cubicBezTo>
                    <a:pt x="6585" y="5531"/>
                    <a:pt x="7182" y="6008"/>
                    <a:pt x="8515" y="7560"/>
                  </a:cubicBezTo>
                  <a:cubicBezTo>
                    <a:pt x="10484" y="9887"/>
                    <a:pt x="11518" y="12971"/>
                    <a:pt x="11359" y="15994"/>
                  </a:cubicBezTo>
                  <a:cubicBezTo>
                    <a:pt x="11260" y="17566"/>
                    <a:pt x="10862" y="19138"/>
                    <a:pt x="9927" y="20371"/>
                  </a:cubicBezTo>
                  <a:cubicBezTo>
                    <a:pt x="8873" y="21843"/>
                    <a:pt x="7182" y="22778"/>
                    <a:pt x="5431" y="23255"/>
                  </a:cubicBezTo>
                  <a:cubicBezTo>
                    <a:pt x="3977" y="23648"/>
                    <a:pt x="2482" y="23744"/>
                    <a:pt x="980" y="23744"/>
                  </a:cubicBezTo>
                  <a:cubicBezTo>
                    <a:pt x="653" y="23744"/>
                    <a:pt x="327" y="23740"/>
                    <a:pt x="0" y="23733"/>
                  </a:cubicBezTo>
                  <a:lnTo>
                    <a:pt x="0" y="23733"/>
                  </a:lnTo>
                  <a:lnTo>
                    <a:pt x="239" y="28209"/>
                  </a:lnTo>
                  <a:cubicBezTo>
                    <a:pt x="662" y="28249"/>
                    <a:pt x="1086" y="28269"/>
                    <a:pt x="1510" y="28269"/>
                  </a:cubicBezTo>
                  <a:cubicBezTo>
                    <a:pt x="6286" y="28269"/>
                    <a:pt x="11009" y="25738"/>
                    <a:pt x="13567" y="21664"/>
                  </a:cubicBezTo>
                  <a:cubicBezTo>
                    <a:pt x="16352" y="17268"/>
                    <a:pt x="16392" y="11280"/>
                    <a:pt x="13707" y="6824"/>
                  </a:cubicBezTo>
                  <a:cubicBezTo>
                    <a:pt x="11021" y="2368"/>
                    <a:pt x="6784" y="777"/>
                    <a:pt x="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10800000">
              <a:off x="8223815" y="563589"/>
              <a:ext cx="1091674" cy="1782215"/>
            </a:xfrm>
            <a:custGeom>
              <a:avLst/>
              <a:gdLst/>
              <a:ahLst/>
              <a:cxnLst/>
              <a:rect l="l" t="t" r="r" b="b"/>
              <a:pathLst>
                <a:path w="24907" h="40662" extrusionOk="0">
                  <a:moveTo>
                    <a:pt x="558" y="1"/>
                  </a:moveTo>
                  <a:lnTo>
                    <a:pt x="458" y="3582"/>
                  </a:lnTo>
                  <a:cubicBezTo>
                    <a:pt x="5073" y="4059"/>
                    <a:pt x="11916" y="4258"/>
                    <a:pt x="15756" y="8256"/>
                  </a:cubicBezTo>
                  <a:cubicBezTo>
                    <a:pt x="19376" y="12076"/>
                    <a:pt x="20550" y="17745"/>
                    <a:pt x="20033" y="22957"/>
                  </a:cubicBezTo>
                  <a:cubicBezTo>
                    <a:pt x="19794" y="25066"/>
                    <a:pt x="19336" y="27214"/>
                    <a:pt x="18342" y="29084"/>
                  </a:cubicBezTo>
                  <a:cubicBezTo>
                    <a:pt x="16691" y="32128"/>
                    <a:pt x="13687" y="34356"/>
                    <a:pt x="10404" y="35490"/>
                  </a:cubicBezTo>
                  <a:cubicBezTo>
                    <a:pt x="8163" y="36277"/>
                    <a:pt x="5782" y="36592"/>
                    <a:pt x="3395" y="36592"/>
                  </a:cubicBezTo>
                  <a:cubicBezTo>
                    <a:pt x="2287" y="36592"/>
                    <a:pt x="1178" y="36524"/>
                    <a:pt x="80" y="36405"/>
                  </a:cubicBezTo>
                  <a:cubicBezTo>
                    <a:pt x="80" y="36464"/>
                    <a:pt x="1" y="36544"/>
                    <a:pt x="1" y="36584"/>
                  </a:cubicBezTo>
                  <a:lnTo>
                    <a:pt x="1" y="40662"/>
                  </a:lnTo>
                  <a:cubicBezTo>
                    <a:pt x="8455" y="40343"/>
                    <a:pt x="13329" y="40264"/>
                    <a:pt x="17884" y="35867"/>
                  </a:cubicBezTo>
                  <a:cubicBezTo>
                    <a:pt x="23156" y="30735"/>
                    <a:pt x="24906" y="22659"/>
                    <a:pt x="23374" y="15477"/>
                  </a:cubicBezTo>
                  <a:cubicBezTo>
                    <a:pt x="22340" y="10484"/>
                    <a:pt x="19674" y="5611"/>
                    <a:pt x="15278" y="2985"/>
                  </a:cubicBezTo>
                  <a:cubicBezTo>
                    <a:pt x="10822" y="359"/>
                    <a:pt x="7520" y="757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10800000">
              <a:off x="7878566" y="232974"/>
              <a:ext cx="1449984" cy="2366951"/>
            </a:xfrm>
            <a:custGeom>
              <a:avLst/>
              <a:gdLst/>
              <a:ahLst/>
              <a:cxnLst/>
              <a:rect l="l" t="t" r="r" b="b"/>
              <a:pathLst>
                <a:path w="33082" h="54003" extrusionOk="0">
                  <a:moveTo>
                    <a:pt x="4610" y="1"/>
                  </a:moveTo>
                  <a:cubicBezTo>
                    <a:pt x="3364" y="1"/>
                    <a:pt x="2063" y="16"/>
                    <a:pt x="696" y="30"/>
                  </a:cubicBezTo>
                  <a:lnTo>
                    <a:pt x="875" y="3690"/>
                  </a:lnTo>
                  <a:cubicBezTo>
                    <a:pt x="2124" y="3657"/>
                    <a:pt x="3379" y="3625"/>
                    <a:pt x="4634" y="3625"/>
                  </a:cubicBezTo>
                  <a:cubicBezTo>
                    <a:pt x="7099" y="3625"/>
                    <a:pt x="9563" y="3746"/>
                    <a:pt x="11976" y="4207"/>
                  </a:cubicBezTo>
                  <a:cubicBezTo>
                    <a:pt x="15596" y="4943"/>
                    <a:pt x="19177" y="6535"/>
                    <a:pt x="21624" y="9320"/>
                  </a:cubicBezTo>
                  <a:cubicBezTo>
                    <a:pt x="23812" y="11806"/>
                    <a:pt x="25861" y="15109"/>
                    <a:pt x="26915" y="18232"/>
                  </a:cubicBezTo>
                  <a:cubicBezTo>
                    <a:pt x="28248" y="22190"/>
                    <a:pt x="28646" y="26169"/>
                    <a:pt x="28447" y="30347"/>
                  </a:cubicBezTo>
                  <a:cubicBezTo>
                    <a:pt x="28128" y="36732"/>
                    <a:pt x="24011" y="42600"/>
                    <a:pt x="18540" y="45923"/>
                  </a:cubicBezTo>
                  <a:cubicBezTo>
                    <a:pt x="13967" y="48683"/>
                    <a:pt x="8559" y="49831"/>
                    <a:pt x="3166" y="49831"/>
                  </a:cubicBezTo>
                  <a:cubicBezTo>
                    <a:pt x="2108" y="49831"/>
                    <a:pt x="1051" y="49787"/>
                    <a:pt x="0" y="49702"/>
                  </a:cubicBezTo>
                  <a:lnTo>
                    <a:pt x="0" y="49702"/>
                  </a:lnTo>
                  <a:lnTo>
                    <a:pt x="80" y="53999"/>
                  </a:lnTo>
                  <a:cubicBezTo>
                    <a:pt x="390" y="54001"/>
                    <a:pt x="698" y="54002"/>
                    <a:pt x="1003" y="54002"/>
                  </a:cubicBezTo>
                  <a:cubicBezTo>
                    <a:pt x="11317" y="54002"/>
                    <a:pt x="18660" y="52646"/>
                    <a:pt x="24727" y="46579"/>
                  </a:cubicBezTo>
                  <a:cubicBezTo>
                    <a:pt x="30317" y="40989"/>
                    <a:pt x="33082" y="32813"/>
                    <a:pt x="32584" y="24896"/>
                  </a:cubicBezTo>
                  <a:cubicBezTo>
                    <a:pt x="32107" y="17178"/>
                    <a:pt x="28506" y="9618"/>
                    <a:pt x="22519" y="4705"/>
                  </a:cubicBezTo>
                  <a:cubicBezTo>
                    <a:pt x="17380" y="519"/>
                    <a:pt x="11979" y="1"/>
                    <a:pt x="4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157675" y="3796213"/>
            <a:ext cx="1118270" cy="1423597"/>
          </a:xfrm>
          <a:custGeom>
            <a:avLst/>
            <a:gdLst/>
            <a:ahLst/>
            <a:cxnLst/>
            <a:rect l="l" t="t" r="r" b="b"/>
            <a:pathLst>
              <a:path w="52378" h="66679" extrusionOk="0">
                <a:moveTo>
                  <a:pt x="27693" y="1"/>
                </a:moveTo>
                <a:cubicBezTo>
                  <a:pt x="24488" y="1"/>
                  <a:pt x="21280" y="540"/>
                  <a:pt x="18242" y="1525"/>
                </a:cubicBezTo>
                <a:cubicBezTo>
                  <a:pt x="14940" y="2599"/>
                  <a:pt x="11697" y="4290"/>
                  <a:pt x="9469" y="6956"/>
                </a:cubicBezTo>
                <a:cubicBezTo>
                  <a:pt x="6684" y="10258"/>
                  <a:pt x="3342" y="14992"/>
                  <a:pt x="2606" y="19269"/>
                </a:cubicBezTo>
                <a:cubicBezTo>
                  <a:pt x="0" y="34149"/>
                  <a:pt x="1234" y="49307"/>
                  <a:pt x="2029" y="64426"/>
                </a:cubicBezTo>
                <a:cubicBezTo>
                  <a:pt x="5411" y="64485"/>
                  <a:pt x="8813" y="64585"/>
                  <a:pt x="12234" y="64664"/>
                </a:cubicBezTo>
                <a:cubicBezTo>
                  <a:pt x="12254" y="54977"/>
                  <a:pt x="12016" y="45627"/>
                  <a:pt x="12075" y="35919"/>
                </a:cubicBezTo>
                <a:cubicBezTo>
                  <a:pt x="12095" y="30210"/>
                  <a:pt x="12195" y="24183"/>
                  <a:pt x="14999" y="19210"/>
                </a:cubicBezTo>
                <a:cubicBezTo>
                  <a:pt x="17287" y="15191"/>
                  <a:pt x="21425" y="12128"/>
                  <a:pt x="26020" y="11451"/>
                </a:cubicBezTo>
                <a:cubicBezTo>
                  <a:pt x="26639" y="11361"/>
                  <a:pt x="27265" y="11316"/>
                  <a:pt x="27891" y="11316"/>
                </a:cubicBezTo>
                <a:cubicBezTo>
                  <a:pt x="31930" y="11316"/>
                  <a:pt x="35974" y="13169"/>
                  <a:pt x="38334" y="16425"/>
                </a:cubicBezTo>
                <a:cubicBezTo>
                  <a:pt x="40920" y="19985"/>
                  <a:pt x="41337" y="24640"/>
                  <a:pt x="41596" y="29017"/>
                </a:cubicBezTo>
                <a:cubicBezTo>
                  <a:pt x="42292" y="41489"/>
                  <a:pt x="42233" y="54042"/>
                  <a:pt x="41437" y="66534"/>
                </a:cubicBezTo>
                <a:cubicBezTo>
                  <a:pt x="41900" y="66517"/>
                  <a:pt x="42366" y="66510"/>
                  <a:pt x="42833" y="66510"/>
                </a:cubicBezTo>
                <a:cubicBezTo>
                  <a:pt x="45091" y="66510"/>
                  <a:pt x="47391" y="66678"/>
                  <a:pt x="49648" y="66678"/>
                </a:cubicBezTo>
                <a:cubicBezTo>
                  <a:pt x="50116" y="66678"/>
                  <a:pt x="50582" y="66671"/>
                  <a:pt x="51045" y="66654"/>
                </a:cubicBezTo>
                <a:cubicBezTo>
                  <a:pt x="50946" y="55394"/>
                  <a:pt x="52378" y="44394"/>
                  <a:pt x="52258" y="33134"/>
                </a:cubicBezTo>
                <a:cubicBezTo>
                  <a:pt x="52179" y="24959"/>
                  <a:pt x="51920" y="16226"/>
                  <a:pt x="47245" y="9542"/>
                </a:cubicBezTo>
                <a:cubicBezTo>
                  <a:pt x="44162" y="5145"/>
                  <a:pt x="39348" y="2082"/>
                  <a:pt x="34136" y="769"/>
                </a:cubicBezTo>
                <a:cubicBezTo>
                  <a:pt x="32026" y="247"/>
                  <a:pt x="29860" y="1"/>
                  <a:pt x="276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548410" y="4212016"/>
            <a:ext cx="368245" cy="963099"/>
          </a:xfrm>
          <a:custGeom>
            <a:avLst/>
            <a:gdLst/>
            <a:ahLst/>
            <a:cxnLst/>
            <a:rect l="l" t="t" r="r" b="b"/>
            <a:pathLst>
              <a:path w="17248" h="45110" extrusionOk="0">
                <a:moveTo>
                  <a:pt x="8994" y="1"/>
                </a:moveTo>
                <a:cubicBezTo>
                  <a:pt x="7111" y="1"/>
                  <a:pt x="5230" y="702"/>
                  <a:pt x="3880" y="2002"/>
                </a:cubicBezTo>
                <a:cubicBezTo>
                  <a:pt x="2487" y="3315"/>
                  <a:pt x="1652" y="5125"/>
                  <a:pt x="1234" y="6995"/>
                </a:cubicBezTo>
                <a:cubicBezTo>
                  <a:pt x="836" y="8865"/>
                  <a:pt x="796" y="10775"/>
                  <a:pt x="737" y="12685"/>
                </a:cubicBezTo>
                <a:cubicBezTo>
                  <a:pt x="498" y="23486"/>
                  <a:pt x="239" y="34248"/>
                  <a:pt x="1" y="45050"/>
                </a:cubicBezTo>
                <a:lnTo>
                  <a:pt x="15875" y="45110"/>
                </a:lnTo>
                <a:lnTo>
                  <a:pt x="17248" y="10815"/>
                </a:lnTo>
                <a:cubicBezTo>
                  <a:pt x="17108" y="8388"/>
                  <a:pt x="16850" y="5881"/>
                  <a:pt x="15616" y="3793"/>
                </a:cubicBezTo>
                <a:cubicBezTo>
                  <a:pt x="14443" y="1843"/>
                  <a:pt x="12394" y="431"/>
                  <a:pt x="10166" y="93"/>
                </a:cubicBezTo>
                <a:cubicBezTo>
                  <a:pt x="9778" y="31"/>
                  <a:pt x="9386" y="1"/>
                  <a:pt x="89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5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/>
          <p:nvPr/>
        </p:nvSpPr>
        <p:spPr>
          <a:xfrm rot="10297890">
            <a:off x="-1274074" y="3047068"/>
            <a:ext cx="2062871" cy="1767723"/>
          </a:xfrm>
          <a:custGeom>
            <a:avLst/>
            <a:gdLst/>
            <a:ahLst/>
            <a:cxnLst/>
            <a:rect l="l" t="t" r="r" b="b"/>
            <a:pathLst>
              <a:path w="29355" h="25155" extrusionOk="0">
                <a:moveTo>
                  <a:pt x="16922" y="0"/>
                </a:moveTo>
                <a:cubicBezTo>
                  <a:pt x="16439" y="0"/>
                  <a:pt x="15956" y="34"/>
                  <a:pt x="15478" y="101"/>
                </a:cubicBezTo>
                <a:cubicBezTo>
                  <a:pt x="12176" y="502"/>
                  <a:pt x="9174" y="2236"/>
                  <a:pt x="6572" y="4304"/>
                </a:cubicBezTo>
                <a:cubicBezTo>
                  <a:pt x="4537" y="5905"/>
                  <a:pt x="2736" y="7773"/>
                  <a:pt x="1568" y="10075"/>
                </a:cubicBezTo>
                <a:cubicBezTo>
                  <a:pt x="367" y="12343"/>
                  <a:pt x="1" y="15112"/>
                  <a:pt x="901" y="17480"/>
                </a:cubicBezTo>
                <a:cubicBezTo>
                  <a:pt x="1835" y="19982"/>
                  <a:pt x="4103" y="21817"/>
                  <a:pt x="6572" y="22918"/>
                </a:cubicBezTo>
                <a:cubicBezTo>
                  <a:pt x="9007" y="23952"/>
                  <a:pt x="11742" y="24319"/>
                  <a:pt x="14344" y="24686"/>
                </a:cubicBezTo>
                <a:cubicBezTo>
                  <a:pt x="15982" y="24931"/>
                  <a:pt x="17642" y="25154"/>
                  <a:pt x="19324" y="25154"/>
                </a:cubicBezTo>
                <a:cubicBezTo>
                  <a:pt x="19698" y="25154"/>
                  <a:pt x="20072" y="25143"/>
                  <a:pt x="20448" y="25119"/>
                </a:cubicBezTo>
                <a:cubicBezTo>
                  <a:pt x="22483" y="24952"/>
                  <a:pt x="24518" y="24319"/>
                  <a:pt x="26052" y="22984"/>
                </a:cubicBezTo>
                <a:cubicBezTo>
                  <a:pt x="27987" y="21316"/>
                  <a:pt x="28888" y="18681"/>
                  <a:pt x="29055" y="16146"/>
                </a:cubicBezTo>
                <a:cubicBezTo>
                  <a:pt x="29355" y="11576"/>
                  <a:pt x="27353" y="8340"/>
                  <a:pt x="24885" y="4738"/>
                </a:cubicBezTo>
                <a:cubicBezTo>
                  <a:pt x="23884" y="3270"/>
                  <a:pt x="23451" y="2136"/>
                  <a:pt x="21783" y="1235"/>
                </a:cubicBezTo>
                <a:cubicBezTo>
                  <a:pt x="20281" y="407"/>
                  <a:pt x="18598" y="0"/>
                  <a:pt x="16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 rot="5400000">
            <a:off x="-900617" y="2206071"/>
            <a:ext cx="1578327" cy="1219068"/>
          </a:xfrm>
          <a:custGeom>
            <a:avLst/>
            <a:gdLst/>
            <a:ahLst/>
            <a:cxnLst/>
            <a:rect l="l" t="t" r="r" b="b"/>
            <a:pathLst>
              <a:path w="12310" h="9508" fill="none" extrusionOk="0">
                <a:moveTo>
                  <a:pt x="4904" y="334"/>
                </a:moveTo>
                <a:cubicBezTo>
                  <a:pt x="3303" y="501"/>
                  <a:pt x="1735" y="1369"/>
                  <a:pt x="1001" y="2803"/>
                </a:cubicBezTo>
                <a:cubicBezTo>
                  <a:pt x="1" y="4804"/>
                  <a:pt x="1068" y="7406"/>
                  <a:pt x="3036" y="8474"/>
                </a:cubicBezTo>
                <a:cubicBezTo>
                  <a:pt x="4971" y="9508"/>
                  <a:pt x="7539" y="9141"/>
                  <a:pt x="9307" y="7806"/>
                </a:cubicBezTo>
                <a:cubicBezTo>
                  <a:pt x="10141" y="7206"/>
                  <a:pt x="10808" y="6405"/>
                  <a:pt x="11142" y="5438"/>
                </a:cubicBezTo>
                <a:cubicBezTo>
                  <a:pt x="12309" y="1869"/>
                  <a:pt x="7740" y="1"/>
                  <a:pt x="4904" y="334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8462462" y="-334261"/>
            <a:ext cx="978160" cy="1829953"/>
          </a:xfrm>
          <a:custGeom>
            <a:avLst/>
            <a:gdLst/>
            <a:ahLst/>
            <a:cxnLst/>
            <a:rect l="l" t="t" r="r" b="b"/>
            <a:pathLst>
              <a:path w="33958" h="63529" extrusionOk="0">
                <a:moveTo>
                  <a:pt x="33177" y="0"/>
                </a:moveTo>
                <a:cubicBezTo>
                  <a:pt x="22262" y="0"/>
                  <a:pt x="11504" y="6082"/>
                  <a:pt x="5889" y="15447"/>
                </a:cubicBezTo>
                <a:cubicBezTo>
                  <a:pt x="140" y="25055"/>
                  <a:pt x="0" y="37767"/>
                  <a:pt x="5530" y="47475"/>
                </a:cubicBezTo>
                <a:cubicBezTo>
                  <a:pt x="11063" y="57172"/>
                  <a:pt x="22013" y="63528"/>
                  <a:pt x="33157" y="63528"/>
                </a:cubicBezTo>
                <a:cubicBezTo>
                  <a:pt x="33191" y="63528"/>
                  <a:pt x="33226" y="63528"/>
                  <a:pt x="33261" y="63528"/>
                </a:cubicBezTo>
                <a:lnTo>
                  <a:pt x="33957" y="10"/>
                </a:lnTo>
                <a:cubicBezTo>
                  <a:pt x="33697" y="4"/>
                  <a:pt x="33437" y="0"/>
                  <a:pt x="3317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 rot="10800000">
            <a:off x="8365333" y="152499"/>
            <a:ext cx="1150954" cy="525900"/>
          </a:xfrm>
          <a:custGeom>
            <a:avLst/>
            <a:gdLst/>
            <a:ahLst/>
            <a:cxnLst/>
            <a:rect l="l" t="t" r="r" b="b"/>
            <a:pathLst>
              <a:path w="29333" h="13403" extrusionOk="0">
                <a:moveTo>
                  <a:pt x="21151" y="0"/>
                </a:moveTo>
                <a:cubicBezTo>
                  <a:pt x="19311" y="0"/>
                  <a:pt x="17352" y="685"/>
                  <a:pt x="15806" y="1296"/>
                </a:cubicBezTo>
                <a:cubicBezTo>
                  <a:pt x="11581" y="2968"/>
                  <a:pt x="7448" y="4853"/>
                  <a:pt x="3405" y="6950"/>
                </a:cubicBezTo>
                <a:cubicBezTo>
                  <a:pt x="2524" y="7406"/>
                  <a:pt x="1612" y="7892"/>
                  <a:pt x="973" y="8652"/>
                </a:cubicBezTo>
                <a:cubicBezTo>
                  <a:pt x="335" y="9412"/>
                  <a:pt x="1" y="10506"/>
                  <a:pt x="365" y="11418"/>
                </a:cubicBezTo>
                <a:cubicBezTo>
                  <a:pt x="943" y="12755"/>
                  <a:pt x="2645" y="13090"/>
                  <a:pt x="4135" y="13211"/>
                </a:cubicBezTo>
                <a:cubicBezTo>
                  <a:pt x="5866" y="13339"/>
                  <a:pt x="7602" y="13402"/>
                  <a:pt x="9338" y="13402"/>
                </a:cubicBezTo>
                <a:cubicBezTo>
                  <a:pt x="13820" y="13402"/>
                  <a:pt x="18303" y="12980"/>
                  <a:pt x="22706" y="12148"/>
                </a:cubicBezTo>
                <a:cubicBezTo>
                  <a:pt x="24712" y="11783"/>
                  <a:pt x="26992" y="11114"/>
                  <a:pt x="27904" y="9260"/>
                </a:cubicBezTo>
                <a:cubicBezTo>
                  <a:pt x="29333" y="6372"/>
                  <a:pt x="26627" y="3120"/>
                  <a:pt x="24621" y="1236"/>
                </a:cubicBezTo>
                <a:cubicBezTo>
                  <a:pt x="23639" y="328"/>
                  <a:pt x="22424" y="0"/>
                  <a:pt x="211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7638475" y="4585757"/>
            <a:ext cx="1249280" cy="585323"/>
          </a:xfrm>
          <a:custGeom>
            <a:avLst/>
            <a:gdLst/>
            <a:ahLst/>
            <a:cxnLst/>
            <a:rect l="l" t="t" r="r" b="b"/>
            <a:pathLst>
              <a:path w="15077" h="7064" extrusionOk="0">
                <a:moveTo>
                  <a:pt x="7250" y="1"/>
                </a:moveTo>
                <a:cubicBezTo>
                  <a:pt x="6206" y="1"/>
                  <a:pt x="5167" y="200"/>
                  <a:pt x="4195" y="615"/>
                </a:cubicBezTo>
                <a:cubicBezTo>
                  <a:pt x="2675" y="1283"/>
                  <a:pt x="547" y="3046"/>
                  <a:pt x="0" y="6937"/>
                </a:cubicBezTo>
                <a:cubicBezTo>
                  <a:pt x="0" y="6937"/>
                  <a:pt x="3648" y="7059"/>
                  <a:pt x="4863" y="7059"/>
                </a:cubicBezTo>
                <a:cubicBezTo>
                  <a:pt x="5046" y="7062"/>
                  <a:pt x="5225" y="7064"/>
                  <a:pt x="5402" y="7064"/>
                </a:cubicBezTo>
                <a:cubicBezTo>
                  <a:pt x="6819" y="7064"/>
                  <a:pt x="8089" y="6967"/>
                  <a:pt x="9575" y="6967"/>
                </a:cubicBezTo>
                <a:cubicBezTo>
                  <a:pt x="10031" y="6967"/>
                  <a:pt x="15076" y="6998"/>
                  <a:pt x="15076" y="7059"/>
                </a:cubicBezTo>
                <a:cubicBezTo>
                  <a:pt x="14985" y="4566"/>
                  <a:pt x="13496" y="2226"/>
                  <a:pt x="11338" y="1040"/>
                </a:cubicBezTo>
                <a:cubicBezTo>
                  <a:pt x="10065" y="361"/>
                  <a:pt x="8653" y="1"/>
                  <a:pt x="725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8094050" y="3184065"/>
            <a:ext cx="1693529" cy="2414335"/>
          </a:xfrm>
          <a:custGeom>
            <a:avLst/>
            <a:gdLst/>
            <a:ahLst/>
            <a:cxnLst/>
            <a:rect l="l" t="t" r="r" b="b"/>
            <a:pathLst>
              <a:path w="18998" h="27084" fill="none" extrusionOk="0">
                <a:moveTo>
                  <a:pt x="61" y="27083"/>
                </a:moveTo>
                <a:cubicBezTo>
                  <a:pt x="0" y="25503"/>
                  <a:pt x="395" y="23892"/>
                  <a:pt x="1064" y="22463"/>
                </a:cubicBezTo>
                <a:cubicBezTo>
                  <a:pt x="1307" y="22007"/>
                  <a:pt x="1520" y="21551"/>
                  <a:pt x="1946" y="21247"/>
                </a:cubicBezTo>
                <a:cubicBezTo>
                  <a:pt x="2341" y="20943"/>
                  <a:pt x="2888" y="20791"/>
                  <a:pt x="3344" y="20974"/>
                </a:cubicBezTo>
                <a:cubicBezTo>
                  <a:pt x="4043" y="21278"/>
                  <a:pt x="4316" y="22220"/>
                  <a:pt x="5076" y="22372"/>
                </a:cubicBezTo>
                <a:cubicBezTo>
                  <a:pt x="5593" y="22494"/>
                  <a:pt x="6140" y="22068"/>
                  <a:pt x="6323" y="21582"/>
                </a:cubicBezTo>
                <a:cubicBezTo>
                  <a:pt x="6505" y="21095"/>
                  <a:pt x="6475" y="20518"/>
                  <a:pt x="6353" y="20001"/>
                </a:cubicBezTo>
                <a:cubicBezTo>
                  <a:pt x="6140" y="18725"/>
                  <a:pt x="5684" y="17509"/>
                  <a:pt x="5441" y="16262"/>
                </a:cubicBezTo>
                <a:cubicBezTo>
                  <a:pt x="5228" y="15016"/>
                  <a:pt x="5168" y="13648"/>
                  <a:pt x="5745" y="12493"/>
                </a:cubicBezTo>
                <a:cubicBezTo>
                  <a:pt x="6323" y="11369"/>
                  <a:pt x="7569" y="10487"/>
                  <a:pt x="8815" y="10670"/>
                </a:cubicBezTo>
                <a:cubicBezTo>
                  <a:pt x="9818" y="10822"/>
                  <a:pt x="10791" y="11642"/>
                  <a:pt x="11703" y="11217"/>
                </a:cubicBezTo>
                <a:cubicBezTo>
                  <a:pt x="12250" y="10974"/>
                  <a:pt x="12554" y="10366"/>
                  <a:pt x="12614" y="9819"/>
                </a:cubicBezTo>
                <a:cubicBezTo>
                  <a:pt x="12706" y="9241"/>
                  <a:pt x="12614" y="8633"/>
                  <a:pt x="12584" y="8056"/>
                </a:cubicBezTo>
                <a:cubicBezTo>
                  <a:pt x="12463" y="6202"/>
                  <a:pt x="13131" y="4256"/>
                  <a:pt x="14256" y="2797"/>
                </a:cubicBezTo>
                <a:cubicBezTo>
                  <a:pt x="15441" y="1338"/>
                  <a:pt x="17143" y="305"/>
                  <a:pt x="18998" y="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713225" y="1574650"/>
            <a:ext cx="53637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713225" y="2333750"/>
            <a:ext cx="5363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9"/>
          <p:cNvSpPr/>
          <p:nvPr/>
        </p:nvSpPr>
        <p:spPr>
          <a:xfrm rot="-1576236" flipH="1">
            <a:off x="8725253" y="1752730"/>
            <a:ext cx="2275988" cy="2702839"/>
          </a:xfrm>
          <a:custGeom>
            <a:avLst/>
            <a:gdLst/>
            <a:ahLst/>
            <a:cxnLst/>
            <a:rect l="l" t="t" r="r" b="b"/>
            <a:pathLst>
              <a:path w="60124" h="71400" fill="none" extrusionOk="0">
                <a:moveTo>
                  <a:pt x="1" y="15898"/>
                </a:moveTo>
                <a:cubicBezTo>
                  <a:pt x="6414" y="20426"/>
                  <a:pt x="14834" y="19423"/>
                  <a:pt x="21825" y="16809"/>
                </a:cubicBezTo>
                <a:cubicBezTo>
                  <a:pt x="25563" y="15442"/>
                  <a:pt x="29089" y="13557"/>
                  <a:pt x="32403" y="11369"/>
                </a:cubicBezTo>
                <a:cubicBezTo>
                  <a:pt x="35928" y="9059"/>
                  <a:pt x="39424" y="7022"/>
                  <a:pt x="43071" y="4894"/>
                </a:cubicBezTo>
                <a:cubicBezTo>
                  <a:pt x="46749" y="2736"/>
                  <a:pt x="52798" y="1"/>
                  <a:pt x="56294" y="3922"/>
                </a:cubicBezTo>
                <a:cubicBezTo>
                  <a:pt x="57844" y="5654"/>
                  <a:pt x="58512" y="8055"/>
                  <a:pt x="58877" y="10335"/>
                </a:cubicBezTo>
                <a:cubicBezTo>
                  <a:pt x="60123" y="17782"/>
                  <a:pt x="60123" y="28086"/>
                  <a:pt x="53224" y="32858"/>
                </a:cubicBezTo>
                <a:cubicBezTo>
                  <a:pt x="50792" y="34530"/>
                  <a:pt x="47935" y="35563"/>
                  <a:pt x="45199" y="36749"/>
                </a:cubicBezTo>
                <a:cubicBezTo>
                  <a:pt x="37874" y="39910"/>
                  <a:pt x="32524" y="46323"/>
                  <a:pt x="32585" y="54652"/>
                </a:cubicBezTo>
                <a:cubicBezTo>
                  <a:pt x="32676" y="61643"/>
                  <a:pt x="37023" y="68391"/>
                  <a:pt x="43345" y="71400"/>
                </a:cubicBezTo>
              </a:path>
            </a:pathLst>
          </a:custGeom>
          <a:noFill/>
          <a:ln w="66100" cap="flat" cmpd="sng">
            <a:solidFill>
              <a:schemeClr val="l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 rot="-511336">
            <a:off x="8749745" y="1453552"/>
            <a:ext cx="864386" cy="2555358"/>
          </a:xfrm>
          <a:custGeom>
            <a:avLst/>
            <a:gdLst/>
            <a:ahLst/>
            <a:cxnLst/>
            <a:rect l="l" t="t" r="r" b="b"/>
            <a:pathLst>
              <a:path w="34574" h="102210" fill="none" extrusionOk="0">
                <a:moveTo>
                  <a:pt x="28646" y="102210"/>
                </a:moveTo>
                <a:cubicBezTo>
                  <a:pt x="22081" y="96958"/>
                  <a:pt x="15516" y="91746"/>
                  <a:pt x="8952" y="86495"/>
                </a:cubicBezTo>
                <a:cubicBezTo>
                  <a:pt x="4834" y="83212"/>
                  <a:pt x="358" y="79234"/>
                  <a:pt x="199" y="73962"/>
                </a:cubicBezTo>
                <a:cubicBezTo>
                  <a:pt x="0" y="67000"/>
                  <a:pt x="7520" y="61808"/>
                  <a:pt x="7937" y="54845"/>
                </a:cubicBezTo>
                <a:cubicBezTo>
                  <a:pt x="8216" y="50170"/>
                  <a:pt x="5232" y="45993"/>
                  <a:pt x="3800" y="41517"/>
                </a:cubicBezTo>
                <a:cubicBezTo>
                  <a:pt x="995" y="32526"/>
                  <a:pt x="4874" y="22559"/>
                  <a:pt x="11259" y="15657"/>
                </a:cubicBezTo>
                <a:cubicBezTo>
                  <a:pt x="17665" y="8734"/>
                  <a:pt x="26179" y="4318"/>
                  <a:pt x="34574" y="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/>
          <p:nvPr/>
        </p:nvSpPr>
        <p:spPr>
          <a:xfrm rot="10800000" flipH="1">
            <a:off x="271200" y="-1143200"/>
            <a:ext cx="1792691" cy="1683203"/>
          </a:xfrm>
          <a:custGeom>
            <a:avLst/>
            <a:gdLst/>
            <a:ahLst/>
            <a:cxnLst/>
            <a:rect l="l" t="t" r="r" b="b"/>
            <a:pathLst>
              <a:path w="13983" h="13129" extrusionOk="0">
                <a:moveTo>
                  <a:pt x="9769" y="0"/>
                </a:moveTo>
                <a:cubicBezTo>
                  <a:pt x="8525" y="0"/>
                  <a:pt x="7170" y="337"/>
                  <a:pt x="6231" y="581"/>
                </a:cubicBezTo>
                <a:cubicBezTo>
                  <a:pt x="4833" y="916"/>
                  <a:pt x="3496" y="1463"/>
                  <a:pt x="2280" y="2131"/>
                </a:cubicBezTo>
                <a:cubicBezTo>
                  <a:pt x="1520" y="2557"/>
                  <a:pt x="760" y="3074"/>
                  <a:pt x="456" y="3894"/>
                </a:cubicBezTo>
                <a:cubicBezTo>
                  <a:pt x="0" y="4989"/>
                  <a:pt x="578" y="6235"/>
                  <a:pt x="1125" y="7299"/>
                </a:cubicBezTo>
                <a:cubicBezTo>
                  <a:pt x="1702" y="8393"/>
                  <a:pt x="2280" y="9457"/>
                  <a:pt x="2857" y="10581"/>
                </a:cubicBezTo>
                <a:cubicBezTo>
                  <a:pt x="3313" y="11493"/>
                  <a:pt x="3830" y="12435"/>
                  <a:pt x="4742" y="12861"/>
                </a:cubicBezTo>
                <a:cubicBezTo>
                  <a:pt x="5145" y="13052"/>
                  <a:pt x="5567" y="13128"/>
                  <a:pt x="5996" y="13128"/>
                </a:cubicBezTo>
                <a:cubicBezTo>
                  <a:pt x="6795" y="13128"/>
                  <a:pt x="7618" y="12864"/>
                  <a:pt x="8389" y="12587"/>
                </a:cubicBezTo>
                <a:cubicBezTo>
                  <a:pt x="10091" y="11980"/>
                  <a:pt x="11976" y="11280"/>
                  <a:pt x="12979" y="9821"/>
                </a:cubicBezTo>
                <a:cubicBezTo>
                  <a:pt x="13739" y="8697"/>
                  <a:pt x="13982" y="7329"/>
                  <a:pt x="13952" y="5961"/>
                </a:cubicBezTo>
                <a:cubicBezTo>
                  <a:pt x="13860" y="4289"/>
                  <a:pt x="13344" y="1554"/>
                  <a:pt x="11824" y="490"/>
                </a:cubicBezTo>
                <a:cubicBezTo>
                  <a:pt x="11266" y="130"/>
                  <a:pt x="10539" y="0"/>
                  <a:pt x="97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"/>
          <p:cNvSpPr/>
          <p:nvPr/>
        </p:nvSpPr>
        <p:spPr>
          <a:xfrm>
            <a:off x="6193826" y="-420150"/>
            <a:ext cx="1137011" cy="1512989"/>
          </a:xfrm>
          <a:custGeom>
            <a:avLst/>
            <a:gdLst/>
            <a:ahLst/>
            <a:cxnLst/>
            <a:rect l="l" t="t" r="r" b="b"/>
            <a:pathLst>
              <a:path w="22217" h="29565" extrusionOk="0">
                <a:moveTo>
                  <a:pt x="21760" y="0"/>
                </a:moveTo>
                <a:cubicBezTo>
                  <a:pt x="21162" y="0"/>
                  <a:pt x="20547" y="31"/>
                  <a:pt x="19944" y="31"/>
                </a:cubicBezTo>
                <a:cubicBezTo>
                  <a:pt x="19675" y="31"/>
                  <a:pt x="19409" y="25"/>
                  <a:pt x="19147" y="7"/>
                </a:cubicBezTo>
                <a:lnTo>
                  <a:pt x="18280" y="16786"/>
                </a:lnTo>
                <a:cubicBezTo>
                  <a:pt x="18180" y="18787"/>
                  <a:pt x="18046" y="20855"/>
                  <a:pt x="17112" y="22623"/>
                </a:cubicBezTo>
                <a:cubicBezTo>
                  <a:pt x="15911" y="24769"/>
                  <a:pt x="13507" y="26105"/>
                  <a:pt x="11079" y="26105"/>
                </a:cubicBezTo>
                <a:cubicBezTo>
                  <a:pt x="10676" y="26105"/>
                  <a:pt x="10273" y="26068"/>
                  <a:pt x="9874" y="25992"/>
                </a:cubicBezTo>
                <a:cubicBezTo>
                  <a:pt x="6772" y="25359"/>
                  <a:pt x="4437" y="22523"/>
                  <a:pt x="3503" y="19488"/>
                </a:cubicBezTo>
                <a:cubicBezTo>
                  <a:pt x="2602" y="16452"/>
                  <a:pt x="2836" y="13183"/>
                  <a:pt x="3136" y="10014"/>
                </a:cubicBezTo>
                <a:cubicBezTo>
                  <a:pt x="3436" y="6845"/>
                  <a:pt x="3703" y="3643"/>
                  <a:pt x="3102" y="507"/>
                </a:cubicBezTo>
                <a:cubicBezTo>
                  <a:pt x="2269" y="507"/>
                  <a:pt x="1368" y="774"/>
                  <a:pt x="501" y="774"/>
                </a:cubicBezTo>
                <a:cubicBezTo>
                  <a:pt x="334" y="6245"/>
                  <a:pt x="200" y="11649"/>
                  <a:pt x="100" y="17119"/>
                </a:cubicBezTo>
                <a:cubicBezTo>
                  <a:pt x="34" y="19588"/>
                  <a:pt x="0" y="22156"/>
                  <a:pt x="1201" y="24291"/>
                </a:cubicBezTo>
                <a:cubicBezTo>
                  <a:pt x="2802" y="27126"/>
                  <a:pt x="6138" y="28461"/>
                  <a:pt x="9307" y="29128"/>
                </a:cubicBezTo>
                <a:cubicBezTo>
                  <a:pt x="10506" y="29386"/>
                  <a:pt x="11781" y="29564"/>
                  <a:pt x="13032" y="29564"/>
                </a:cubicBezTo>
                <a:cubicBezTo>
                  <a:pt x="15016" y="29564"/>
                  <a:pt x="16940" y="29116"/>
                  <a:pt x="18413" y="27827"/>
                </a:cubicBezTo>
                <a:cubicBezTo>
                  <a:pt x="20848" y="25692"/>
                  <a:pt x="21182" y="22090"/>
                  <a:pt x="21349" y="18821"/>
                </a:cubicBezTo>
                <a:cubicBezTo>
                  <a:pt x="21649" y="12516"/>
                  <a:pt x="21949" y="6278"/>
                  <a:pt x="22216" y="7"/>
                </a:cubicBezTo>
                <a:cubicBezTo>
                  <a:pt x="22066" y="2"/>
                  <a:pt x="21913" y="0"/>
                  <a:pt x="217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9"/>
          <p:cNvSpPr/>
          <p:nvPr/>
        </p:nvSpPr>
        <p:spPr>
          <a:xfrm>
            <a:off x="6750093" y="-182917"/>
            <a:ext cx="1080272" cy="657262"/>
          </a:xfrm>
          <a:custGeom>
            <a:avLst/>
            <a:gdLst/>
            <a:ahLst/>
            <a:cxnLst/>
            <a:rect l="l" t="t" r="r" b="b"/>
            <a:pathLst>
              <a:path w="17713" h="10777" extrusionOk="0">
                <a:moveTo>
                  <a:pt x="11997" y="0"/>
                </a:moveTo>
                <a:cubicBezTo>
                  <a:pt x="9277" y="0"/>
                  <a:pt x="6125" y="1160"/>
                  <a:pt x="3936" y="1937"/>
                </a:cubicBezTo>
                <a:cubicBezTo>
                  <a:pt x="2335" y="2471"/>
                  <a:pt x="600" y="3338"/>
                  <a:pt x="267" y="4972"/>
                </a:cubicBezTo>
                <a:cubicBezTo>
                  <a:pt x="0" y="6240"/>
                  <a:pt x="767" y="7541"/>
                  <a:pt x="1768" y="8308"/>
                </a:cubicBezTo>
                <a:cubicBezTo>
                  <a:pt x="2802" y="9109"/>
                  <a:pt x="4103" y="9442"/>
                  <a:pt x="5304" y="9776"/>
                </a:cubicBezTo>
                <a:cubicBezTo>
                  <a:pt x="7105" y="10276"/>
                  <a:pt x="8940" y="10777"/>
                  <a:pt x="10774" y="10777"/>
                </a:cubicBezTo>
                <a:cubicBezTo>
                  <a:pt x="12642" y="10777"/>
                  <a:pt x="14577" y="10210"/>
                  <a:pt x="15878" y="8942"/>
                </a:cubicBezTo>
                <a:cubicBezTo>
                  <a:pt x="17146" y="7641"/>
                  <a:pt x="17713" y="5640"/>
                  <a:pt x="17246" y="3838"/>
                </a:cubicBezTo>
                <a:cubicBezTo>
                  <a:pt x="16492" y="918"/>
                  <a:pt x="14415" y="0"/>
                  <a:pt x="119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>
            <a:spLocks noGrp="1"/>
          </p:cNvSpPr>
          <p:nvPr>
            <p:ph type="title"/>
          </p:nvPr>
        </p:nvSpPr>
        <p:spPr>
          <a:xfrm>
            <a:off x="1626650" y="1329075"/>
            <a:ext cx="286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656800"/>
            <a:ext cx="8268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"/>
          </p:nvPr>
        </p:nvSpPr>
        <p:spPr>
          <a:xfrm>
            <a:off x="1626650" y="1720726"/>
            <a:ext cx="28683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3"/>
          </p:nvPr>
        </p:nvSpPr>
        <p:spPr>
          <a:xfrm>
            <a:off x="1626650" y="2426727"/>
            <a:ext cx="286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2742465"/>
            <a:ext cx="8268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5"/>
          </p:nvPr>
        </p:nvSpPr>
        <p:spPr>
          <a:xfrm>
            <a:off x="1626650" y="2820225"/>
            <a:ext cx="28683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6"/>
          </p:nvPr>
        </p:nvSpPr>
        <p:spPr>
          <a:xfrm>
            <a:off x="1626650" y="3525729"/>
            <a:ext cx="2868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3854525"/>
            <a:ext cx="8268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8"/>
          </p:nvPr>
        </p:nvSpPr>
        <p:spPr>
          <a:xfrm>
            <a:off x="1626650" y="3918924"/>
            <a:ext cx="28683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9"/>
          </p:nvPr>
        </p:nvSpPr>
        <p:spPr>
          <a:xfrm>
            <a:off x="5562476" y="1329075"/>
            <a:ext cx="2868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13" hasCustomPrompt="1"/>
          </p:nvPr>
        </p:nvSpPr>
        <p:spPr>
          <a:xfrm>
            <a:off x="4659427" y="1656650"/>
            <a:ext cx="826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4"/>
          </p:nvPr>
        </p:nvSpPr>
        <p:spPr>
          <a:xfrm>
            <a:off x="5562475" y="1719925"/>
            <a:ext cx="28683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15"/>
          </p:nvPr>
        </p:nvSpPr>
        <p:spPr>
          <a:xfrm>
            <a:off x="5562476" y="2426728"/>
            <a:ext cx="2868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16" hasCustomPrompt="1"/>
          </p:nvPr>
        </p:nvSpPr>
        <p:spPr>
          <a:xfrm>
            <a:off x="4659427" y="2742315"/>
            <a:ext cx="826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7"/>
          </p:nvPr>
        </p:nvSpPr>
        <p:spPr>
          <a:xfrm>
            <a:off x="5562475" y="2819425"/>
            <a:ext cx="28683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18"/>
          </p:nvPr>
        </p:nvSpPr>
        <p:spPr>
          <a:xfrm>
            <a:off x="5562476" y="3525131"/>
            <a:ext cx="2868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2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19" hasCustomPrompt="1"/>
          </p:nvPr>
        </p:nvSpPr>
        <p:spPr>
          <a:xfrm>
            <a:off x="4659427" y="3853924"/>
            <a:ext cx="8268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20"/>
          </p:nvPr>
        </p:nvSpPr>
        <p:spPr>
          <a:xfrm>
            <a:off x="5562475" y="3918124"/>
            <a:ext cx="28683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21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8613074" y="453549"/>
            <a:ext cx="581191" cy="1087299"/>
          </a:xfrm>
          <a:custGeom>
            <a:avLst/>
            <a:gdLst/>
            <a:ahLst/>
            <a:cxnLst/>
            <a:rect l="l" t="t" r="r" b="b"/>
            <a:pathLst>
              <a:path w="33958" h="63529" extrusionOk="0">
                <a:moveTo>
                  <a:pt x="33177" y="0"/>
                </a:moveTo>
                <a:cubicBezTo>
                  <a:pt x="22262" y="0"/>
                  <a:pt x="11504" y="6082"/>
                  <a:pt x="5889" y="15447"/>
                </a:cubicBezTo>
                <a:cubicBezTo>
                  <a:pt x="140" y="25055"/>
                  <a:pt x="0" y="37767"/>
                  <a:pt x="5530" y="47475"/>
                </a:cubicBezTo>
                <a:cubicBezTo>
                  <a:pt x="11063" y="57172"/>
                  <a:pt x="22013" y="63528"/>
                  <a:pt x="33157" y="63528"/>
                </a:cubicBezTo>
                <a:cubicBezTo>
                  <a:pt x="33191" y="63528"/>
                  <a:pt x="33226" y="63528"/>
                  <a:pt x="33261" y="63528"/>
                </a:cubicBezTo>
                <a:lnTo>
                  <a:pt x="33957" y="10"/>
                </a:lnTo>
                <a:cubicBezTo>
                  <a:pt x="33697" y="4"/>
                  <a:pt x="33437" y="0"/>
                  <a:pt x="3317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8521487" y="-53698"/>
            <a:ext cx="1256647" cy="807318"/>
          </a:xfrm>
          <a:custGeom>
            <a:avLst/>
            <a:gdLst/>
            <a:ahLst/>
            <a:cxnLst/>
            <a:rect l="l" t="t" r="r" b="b"/>
            <a:pathLst>
              <a:path w="43626" h="28027" extrusionOk="0">
                <a:moveTo>
                  <a:pt x="2368" y="0"/>
                </a:moveTo>
                <a:lnTo>
                  <a:pt x="2368" y="0"/>
                </a:lnTo>
                <a:cubicBezTo>
                  <a:pt x="1" y="8594"/>
                  <a:pt x="1314" y="18739"/>
                  <a:pt x="8555" y="23951"/>
                </a:cubicBezTo>
                <a:cubicBezTo>
                  <a:pt x="12296" y="26661"/>
                  <a:pt x="16907" y="28026"/>
                  <a:pt x="21512" y="28026"/>
                </a:cubicBezTo>
                <a:cubicBezTo>
                  <a:pt x="25796" y="28026"/>
                  <a:pt x="30073" y="26846"/>
                  <a:pt x="33639" y="24468"/>
                </a:cubicBezTo>
                <a:cubicBezTo>
                  <a:pt x="41059" y="19555"/>
                  <a:pt x="43625" y="9688"/>
                  <a:pt x="41596" y="1034"/>
                </a:cubicBezTo>
                <a:cubicBezTo>
                  <a:pt x="37757" y="975"/>
                  <a:pt x="33898" y="955"/>
                  <a:pt x="30039" y="895"/>
                </a:cubicBezTo>
                <a:lnTo>
                  <a:pt x="30039" y="895"/>
                </a:lnTo>
                <a:cubicBezTo>
                  <a:pt x="30218" y="3183"/>
                  <a:pt x="30158" y="5351"/>
                  <a:pt x="29820" y="7639"/>
                </a:cubicBezTo>
                <a:cubicBezTo>
                  <a:pt x="29462" y="9907"/>
                  <a:pt x="28567" y="12194"/>
                  <a:pt x="26876" y="13766"/>
                </a:cubicBezTo>
                <a:cubicBezTo>
                  <a:pt x="25656" y="14885"/>
                  <a:pt x="23991" y="15590"/>
                  <a:pt x="22352" y="15590"/>
                </a:cubicBezTo>
                <a:cubicBezTo>
                  <a:pt x="21718" y="15590"/>
                  <a:pt x="21089" y="15485"/>
                  <a:pt x="20490" y="15258"/>
                </a:cubicBezTo>
                <a:cubicBezTo>
                  <a:pt x="17884" y="14223"/>
                  <a:pt x="16531" y="11319"/>
                  <a:pt x="16173" y="8554"/>
                </a:cubicBezTo>
                <a:cubicBezTo>
                  <a:pt x="15795" y="5809"/>
                  <a:pt x="16114" y="2964"/>
                  <a:pt x="15636" y="239"/>
                </a:cubicBezTo>
                <a:cubicBezTo>
                  <a:pt x="11200" y="159"/>
                  <a:pt x="6824" y="80"/>
                  <a:pt x="2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>
            <a:off x="8858575" y="1266338"/>
            <a:ext cx="919550" cy="1051350"/>
          </a:xfrm>
          <a:custGeom>
            <a:avLst/>
            <a:gdLst/>
            <a:ahLst/>
            <a:cxnLst/>
            <a:rect l="l" t="t" r="r" b="b"/>
            <a:pathLst>
              <a:path w="36782" h="42054" fill="none" extrusionOk="0">
                <a:moveTo>
                  <a:pt x="22021" y="2348"/>
                </a:moveTo>
                <a:cubicBezTo>
                  <a:pt x="17009" y="1"/>
                  <a:pt x="10683" y="1154"/>
                  <a:pt x="6465" y="4715"/>
                </a:cubicBezTo>
                <a:cubicBezTo>
                  <a:pt x="2208" y="8276"/>
                  <a:pt x="0" y="13945"/>
                  <a:pt x="100" y="19495"/>
                </a:cubicBezTo>
                <a:cubicBezTo>
                  <a:pt x="199" y="25026"/>
                  <a:pt x="2447" y="30397"/>
                  <a:pt x="5889" y="34793"/>
                </a:cubicBezTo>
                <a:cubicBezTo>
                  <a:pt x="8256" y="37817"/>
                  <a:pt x="11339" y="40482"/>
                  <a:pt x="15099" y="41318"/>
                </a:cubicBezTo>
                <a:cubicBezTo>
                  <a:pt x="18282" y="42054"/>
                  <a:pt x="21624" y="41338"/>
                  <a:pt x="24568" y="39925"/>
                </a:cubicBezTo>
                <a:cubicBezTo>
                  <a:pt x="32107" y="36285"/>
                  <a:pt x="36782" y="27472"/>
                  <a:pt x="35608" y="19177"/>
                </a:cubicBezTo>
                <a:cubicBezTo>
                  <a:pt x="34415" y="10862"/>
                  <a:pt x="27452" y="3720"/>
                  <a:pt x="19197" y="23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>
            <a:off x="-1383000" y="1930675"/>
            <a:ext cx="1828312" cy="1710884"/>
          </a:xfrm>
          <a:custGeom>
            <a:avLst/>
            <a:gdLst/>
            <a:ahLst/>
            <a:cxnLst/>
            <a:rect l="l" t="t" r="r" b="b"/>
            <a:pathLst>
              <a:path w="97575" h="91308" extrusionOk="0">
                <a:moveTo>
                  <a:pt x="52902" y="0"/>
                </a:moveTo>
                <a:cubicBezTo>
                  <a:pt x="37303" y="0"/>
                  <a:pt x="21648" y="7057"/>
                  <a:pt x="12294" y="19549"/>
                </a:cubicBezTo>
                <a:cubicBezTo>
                  <a:pt x="418" y="35364"/>
                  <a:pt x="0" y="59136"/>
                  <a:pt x="12115" y="74772"/>
                </a:cubicBezTo>
                <a:cubicBezTo>
                  <a:pt x="20461" y="85555"/>
                  <a:pt x="34523" y="91307"/>
                  <a:pt x="48310" y="91307"/>
                </a:cubicBezTo>
                <a:cubicBezTo>
                  <a:pt x="53319" y="91307"/>
                  <a:pt x="58292" y="90548"/>
                  <a:pt x="62941" y="88995"/>
                </a:cubicBezTo>
                <a:cubicBezTo>
                  <a:pt x="77164" y="84241"/>
                  <a:pt x="91069" y="64149"/>
                  <a:pt x="94769" y="50562"/>
                </a:cubicBezTo>
                <a:cubicBezTo>
                  <a:pt x="97574" y="40178"/>
                  <a:pt x="96639" y="28521"/>
                  <a:pt x="90890" y="19271"/>
                </a:cubicBezTo>
                <a:cubicBezTo>
                  <a:pt x="85280" y="10240"/>
                  <a:pt x="75593" y="4172"/>
                  <a:pt x="65288" y="1546"/>
                </a:cubicBezTo>
                <a:cubicBezTo>
                  <a:pt x="61245" y="505"/>
                  <a:pt x="57076" y="0"/>
                  <a:pt x="529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 rot="-4506095">
            <a:off x="-574447" y="1533375"/>
            <a:ext cx="1025423" cy="517302"/>
          </a:xfrm>
          <a:custGeom>
            <a:avLst/>
            <a:gdLst/>
            <a:ahLst/>
            <a:cxnLst/>
            <a:rect l="l" t="t" r="r" b="b"/>
            <a:pathLst>
              <a:path w="54726" h="27608" extrusionOk="0">
                <a:moveTo>
                  <a:pt x="41024" y="0"/>
                </a:moveTo>
                <a:cubicBezTo>
                  <a:pt x="37347" y="0"/>
                  <a:pt x="33423" y="1703"/>
                  <a:pt x="30138" y="2701"/>
                </a:cubicBezTo>
                <a:cubicBezTo>
                  <a:pt x="24070" y="4472"/>
                  <a:pt x="17943" y="6322"/>
                  <a:pt x="11856" y="8172"/>
                </a:cubicBezTo>
                <a:cubicBezTo>
                  <a:pt x="9171" y="8967"/>
                  <a:pt x="6426" y="9803"/>
                  <a:pt x="4118" y="11414"/>
                </a:cubicBezTo>
                <a:cubicBezTo>
                  <a:pt x="1810" y="13045"/>
                  <a:pt x="0" y="15572"/>
                  <a:pt x="0" y="18377"/>
                </a:cubicBezTo>
                <a:cubicBezTo>
                  <a:pt x="0" y="21838"/>
                  <a:pt x="2726" y="24802"/>
                  <a:pt x="5908" y="26135"/>
                </a:cubicBezTo>
                <a:cubicBezTo>
                  <a:pt x="9091" y="27487"/>
                  <a:pt x="12652" y="27507"/>
                  <a:pt x="16113" y="27527"/>
                </a:cubicBezTo>
                <a:cubicBezTo>
                  <a:pt x="21862" y="27567"/>
                  <a:pt x="27611" y="27587"/>
                  <a:pt x="33360" y="27607"/>
                </a:cubicBezTo>
                <a:cubicBezTo>
                  <a:pt x="33500" y="27607"/>
                  <a:pt x="33640" y="27608"/>
                  <a:pt x="33781" y="27608"/>
                </a:cubicBezTo>
                <a:cubicBezTo>
                  <a:pt x="39627" y="27608"/>
                  <a:pt x="46218" y="27160"/>
                  <a:pt x="49831" y="22634"/>
                </a:cubicBezTo>
                <a:cubicBezTo>
                  <a:pt x="54725" y="16527"/>
                  <a:pt x="51761" y="2462"/>
                  <a:pt x="43565" y="314"/>
                </a:cubicBezTo>
                <a:cubicBezTo>
                  <a:pt x="42739" y="94"/>
                  <a:pt x="41888" y="0"/>
                  <a:pt x="410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rot="5186385">
            <a:off x="3452732" y="3905096"/>
            <a:ext cx="864376" cy="2555327"/>
          </a:xfrm>
          <a:custGeom>
            <a:avLst/>
            <a:gdLst/>
            <a:ahLst/>
            <a:cxnLst/>
            <a:rect l="l" t="t" r="r" b="b"/>
            <a:pathLst>
              <a:path w="34574" h="102210" fill="none" extrusionOk="0">
                <a:moveTo>
                  <a:pt x="28646" y="102210"/>
                </a:moveTo>
                <a:cubicBezTo>
                  <a:pt x="22081" y="96958"/>
                  <a:pt x="15516" y="91746"/>
                  <a:pt x="8952" y="86495"/>
                </a:cubicBezTo>
                <a:cubicBezTo>
                  <a:pt x="4834" y="83212"/>
                  <a:pt x="358" y="79234"/>
                  <a:pt x="199" y="73962"/>
                </a:cubicBezTo>
                <a:cubicBezTo>
                  <a:pt x="0" y="67000"/>
                  <a:pt x="7520" y="61808"/>
                  <a:pt x="7937" y="54845"/>
                </a:cubicBezTo>
                <a:cubicBezTo>
                  <a:pt x="8216" y="50170"/>
                  <a:pt x="5232" y="45993"/>
                  <a:pt x="3800" y="41517"/>
                </a:cubicBezTo>
                <a:cubicBezTo>
                  <a:pt x="995" y="32526"/>
                  <a:pt x="4874" y="22559"/>
                  <a:pt x="11259" y="15657"/>
                </a:cubicBezTo>
                <a:cubicBezTo>
                  <a:pt x="17665" y="8734"/>
                  <a:pt x="26179" y="4318"/>
                  <a:pt x="34574" y="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2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body" idx="1"/>
          </p:nvPr>
        </p:nvSpPr>
        <p:spPr>
          <a:xfrm>
            <a:off x="713225" y="1155450"/>
            <a:ext cx="7717500" cy="3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1" name="Google Shape;211;p18"/>
          <p:cNvSpPr/>
          <p:nvPr/>
        </p:nvSpPr>
        <p:spPr>
          <a:xfrm rot="-1772658">
            <a:off x="4521758" y="4629054"/>
            <a:ext cx="1305239" cy="1118490"/>
          </a:xfrm>
          <a:custGeom>
            <a:avLst/>
            <a:gdLst/>
            <a:ahLst/>
            <a:cxnLst/>
            <a:rect l="l" t="t" r="r" b="b"/>
            <a:pathLst>
              <a:path w="29355" h="25155" extrusionOk="0">
                <a:moveTo>
                  <a:pt x="16922" y="0"/>
                </a:moveTo>
                <a:cubicBezTo>
                  <a:pt x="16439" y="0"/>
                  <a:pt x="15956" y="34"/>
                  <a:pt x="15478" y="101"/>
                </a:cubicBezTo>
                <a:cubicBezTo>
                  <a:pt x="12176" y="502"/>
                  <a:pt x="9174" y="2236"/>
                  <a:pt x="6572" y="4304"/>
                </a:cubicBezTo>
                <a:cubicBezTo>
                  <a:pt x="4537" y="5905"/>
                  <a:pt x="2736" y="7773"/>
                  <a:pt x="1568" y="10075"/>
                </a:cubicBezTo>
                <a:cubicBezTo>
                  <a:pt x="367" y="12343"/>
                  <a:pt x="1" y="15112"/>
                  <a:pt x="901" y="17480"/>
                </a:cubicBezTo>
                <a:cubicBezTo>
                  <a:pt x="1835" y="19982"/>
                  <a:pt x="4103" y="21817"/>
                  <a:pt x="6572" y="22918"/>
                </a:cubicBezTo>
                <a:cubicBezTo>
                  <a:pt x="9007" y="23952"/>
                  <a:pt x="11742" y="24319"/>
                  <a:pt x="14344" y="24686"/>
                </a:cubicBezTo>
                <a:cubicBezTo>
                  <a:pt x="15982" y="24931"/>
                  <a:pt x="17642" y="25154"/>
                  <a:pt x="19324" y="25154"/>
                </a:cubicBezTo>
                <a:cubicBezTo>
                  <a:pt x="19698" y="25154"/>
                  <a:pt x="20072" y="25143"/>
                  <a:pt x="20448" y="25119"/>
                </a:cubicBezTo>
                <a:cubicBezTo>
                  <a:pt x="22483" y="24952"/>
                  <a:pt x="24518" y="24319"/>
                  <a:pt x="26052" y="22984"/>
                </a:cubicBezTo>
                <a:cubicBezTo>
                  <a:pt x="27987" y="21316"/>
                  <a:pt x="28888" y="18681"/>
                  <a:pt x="29055" y="16146"/>
                </a:cubicBezTo>
                <a:cubicBezTo>
                  <a:pt x="29355" y="11576"/>
                  <a:pt x="27353" y="8340"/>
                  <a:pt x="24885" y="4738"/>
                </a:cubicBezTo>
                <a:cubicBezTo>
                  <a:pt x="23884" y="3270"/>
                  <a:pt x="23451" y="2136"/>
                  <a:pt x="21783" y="1235"/>
                </a:cubicBezTo>
                <a:cubicBezTo>
                  <a:pt x="20281" y="407"/>
                  <a:pt x="18598" y="0"/>
                  <a:pt x="169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"/>
          <p:cNvSpPr/>
          <p:nvPr/>
        </p:nvSpPr>
        <p:spPr>
          <a:xfrm rot="6712397">
            <a:off x="4504234" y="4733318"/>
            <a:ext cx="445381" cy="381658"/>
          </a:xfrm>
          <a:custGeom>
            <a:avLst/>
            <a:gdLst/>
            <a:ahLst/>
            <a:cxnLst/>
            <a:rect l="l" t="t" r="r" b="b"/>
            <a:pathLst>
              <a:path w="29355" h="25155" extrusionOk="0">
                <a:moveTo>
                  <a:pt x="16922" y="0"/>
                </a:moveTo>
                <a:cubicBezTo>
                  <a:pt x="16439" y="0"/>
                  <a:pt x="15956" y="34"/>
                  <a:pt x="15478" y="101"/>
                </a:cubicBezTo>
                <a:cubicBezTo>
                  <a:pt x="12176" y="502"/>
                  <a:pt x="9174" y="2236"/>
                  <a:pt x="6572" y="4304"/>
                </a:cubicBezTo>
                <a:cubicBezTo>
                  <a:pt x="4537" y="5905"/>
                  <a:pt x="2736" y="7773"/>
                  <a:pt x="1568" y="10075"/>
                </a:cubicBezTo>
                <a:cubicBezTo>
                  <a:pt x="367" y="12343"/>
                  <a:pt x="1" y="15112"/>
                  <a:pt x="901" y="17480"/>
                </a:cubicBezTo>
                <a:cubicBezTo>
                  <a:pt x="1835" y="19982"/>
                  <a:pt x="4103" y="21817"/>
                  <a:pt x="6572" y="22918"/>
                </a:cubicBezTo>
                <a:cubicBezTo>
                  <a:pt x="9007" y="23952"/>
                  <a:pt x="11742" y="24319"/>
                  <a:pt x="14344" y="24686"/>
                </a:cubicBezTo>
                <a:cubicBezTo>
                  <a:pt x="15982" y="24931"/>
                  <a:pt x="17642" y="25154"/>
                  <a:pt x="19324" y="25154"/>
                </a:cubicBezTo>
                <a:cubicBezTo>
                  <a:pt x="19698" y="25154"/>
                  <a:pt x="20072" y="25143"/>
                  <a:pt x="20448" y="25119"/>
                </a:cubicBezTo>
                <a:cubicBezTo>
                  <a:pt x="22483" y="24952"/>
                  <a:pt x="24518" y="24319"/>
                  <a:pt x="26052" y="22984"/>
                </a:cubicBezTo>
                <a:cubicBezTo>
                  <a:pt x="27987" y="21316"/>
                  <a:pt x="28888" y="18681"/>
                  <a:pt x="29055" y="16146"/>
                </a:cubicBezTo>
                <a:cubicBezTo>
                  <a:pt x="29355" y="11576"/>
                  <a:pt x="27353" y="8340"/>
                  <a:pt x="24885" y="4738"/>
                </a:cubicBezTo>
                <a:cubicBezTo>
                  <a:pt x="23884" y="3270"/>
                  <a:pt x="23451" y="2136"/>
                  <a:pt x="21783" y="1235"/>
                </a:cubicBezTo>
                <a:cubicBezTo>
                  <a:pt x="20281" y="407"/>
                  <a:pt x="18598" y="0"/>
                  <a:pt x="16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/>
          <p:nvPr/>
        </p:nvSpPr>
        <p:spPr>
          <a:xfrm>
            <a:off x="883125" y="4496025"/>
            <a:ext cx="1997437" cy="1875445"/>
          </a:xfrm>
          <a:custGeom>
            <a:avLst/>
            <a:gdLst/>
            <a:ahLst/>
            <a:cxnLst/>
            <a:rect l="l" t="t" r="r" b="b"/>
            <a:pathLst>
              <a:path w="13983" h="13129" extrusionOk="0">
                <a:moveTo>
                  <a:pt x="9769" y="0"/>
                </a:moveTo>
                <a:cubicBezTo>
                  <a:pt x="8525" y="0"/>
                  <a:pt x="7170" y="337"/>
                  <a:pt x="6231" y="581"/>
                </a:cubicBezTo>
                <a:cubicBezTo>
                  <a:pt x="4833" y="916"/>
                  <a:pt x="3496" y="1463"/>
                  <a:pt x="2280" y="2131"/>
                </a:cubicBezTo>
                <a:cubicBezTo>
                  <a:pt x="1520" y="2557"/>
                  <a:pt x="760" y="3074"/>
                  <a:pt x="456" y="3894"/>
                </a:cubicBezTo>
                <a:cubicBezTo>
                  <a:pt x="0" y="4989"/>
                  <a:pt x="578" y="6235"/>
                  <a:pt x="1125" y="7299"/>
                </a:cubicBezTo>
                <a:cubicBezTo>
                  <a:pt x="1702" y="8393"/>
                  <a:pt x="2280" y="9457"/>
                  <a:pt x="2857" y="10581"/>
                </a:cubicBezTo>
                <a:cubicBezTo>
                  <a:pt x="3313" y="11493"/>
                  <a:pt x="3830" y="12435"/>
                  <a:pt x="4742" y="12861"/>
                </a:cubicBezTo>
                <a:cubicBezTo>
                  <a:pt x="5145" y="13052"/>
                  <a:pt x="5567" y="13128"/>
                  <a:pt x="5996" y="13128"/>
                </a:cubicBezTo>
                <a:cubicBezTo>
                  <a:pt x="6795" y="13128"/>
                  <a:pt x="7618" y="12864"/>
                  <a:pt x="8389" y="12587"/>
                </a:cubicBezTo>
                <a:cubicBezTo>
                  <a:pt x="10091" y="11980"/>
                  <a:pt x="11976" y="11280"/>
                  <a:pt x="12979" y="9821"/>
                </a:cubicBezTo>
                <a:cubicBezTo>
                  <a:pt x="13739" y="8697"/>
                  <a:pt x="13982" y="7329"/>
                  <a:pt x="13952" y="5961"/>
                </a:cubicBezTo>
                <a:cubicBezTo>
                  <a:pt x="13860" y="4289"/>
                  <a:pt x="13344" y="1554"/>
                  <a:pt x="11824" y="490"/>
                </a:cubicBezTo>
                <a:cubicBezTo>
                  <a:pt x="11266" y="130"/>
                  <a:pt x="10539" y="0"/>
                  <a:pt x="97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2"/>
          <p:cNvSpPr/>
          <p:nvPr/>
        </p:nvSpPr>
        <p:spPr>
          <a:xfrm>
            <a:off x="2304418" y="4385618"/>
            <a:ext cx="1595129" cy="728855"/>
          </a:xfrm>
          <a:custGeom>
            <a:avLst/>
            <a:gdLst/>
            <a:ahLst/>
            <a:cxnLst/>
            <a:rect l="l" t="t" r="r" b="b"/>
            <a:pathLst>
              <a:path w="29333" h="13403" extrusionOk="0">
                <a:moveTo>
                  <a:pt x="21151" y="0"/>
                </a:moveTo>
                <a:cubicBezTo>
                  <a:pt x="19311" y="0"/>
                  <a:pt x="17352" y="685"/>
                  <a:pt x="15806" y="1296"/>
                </a:cubicBezTo>
                <a:cubicBezTo>
                  <a:pt x="11581" y="2968"/>
                  <a:pt x="7448" y="4853"/>
                  <a:pt x="3405" y="6950"/>
                </a:cubicBezTo>
                <a:cubicBezTo>
                  <a:pt x="2524" y="7406"/>
                  <a:pt x="1612" y="7892"/>
                  <a:pt x="973" y="8652"/>
                </a:cubicBezTo>
                <a:cubicBezTo>
                  <a:pt x="335" y="9412"/>
                  <a:pt x="1" y="10506"/>
                  <a:pt x="365" y="11418"/>
                </a:cubicBezTo>
                <a:cubicBezTo>
                  <a:pt x="943" y="12755"/>
                  <a:pt x="2645" y="13090"/>
                  <a:pt x="4135" y="13211"/>
                </a:cubicBezTo>
                <a:cubicBezTo>
                  <a:pt x="5866" y="13339"/>
                  <a:pt x="7602" y="13402"/>
                  <a:pt x="9338" y="13402"/>
                </a:cubicBezTo>
                <a:cubicBezTo>
                  <a:pt x="13820" y="13402"/>
                  <a:pt x="18303" y="12980"/>
                  <a:pt x="22706" y="12148"/>
                </a:cubicBezTo>
                <a:cubicBezTo>
                  <a:pt x="24712" y="11783"/>
                  <a:pt x="26992" y="11114"/>
                  <a:pt x="27904" y="9260"/>
                </a:cubicBezTo>
                <a:cubicBezTo>
                  <a:pt x="29333" y="6372"/>
                  <a:pt x="26627" y="3120"/>
                  <a:pt x="24621" y="1236"/>
                </a:cubicBezTo>
                <a:cubicBezTo>
                  <a:pt x="23639" y="328"/>
                  <a:pt x="22424" y="0"/>
                  <a:pt x="211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2"/>
          <p:cNvSpPr/>
          <p:nvPr/>
        </p:nvSpPr>
        <p:spPr>
          <a:xfrm>
            <a:off x="3243925" y="4608988"/>
            <a:ext cx="2050907" cy="355077"/>
          </a:xfrm>
          <a:custGeom>
            <a:avLst/>
            <a:gdLst/>
            <a:ahLst/>
            <a:cxnLst/>
            <a:rect l="l" t="t" r="r" b="b"/>
            <a:pathLst>
              <a:path w="30549" h="5289" fill="none" extrusionOk="0">
                <a:moveTo>
                  <a:pt x="1" y="5107"/>
                </a:moveTo>
                <a:cubicBezTo>
                  <a:pt x="3192" y="5289"/>
                  <a:pt x="6414" y="4407"/>
                  <a:pt x="9119" y="2675"/>
                </a:cubicBezTo>
                <a:cubicBezTo>
                  <a:pt x="9727" y="2249"/>
                  <a:pt x="10366" y="1520"/>
                  <a:pt x="10031" y="912"/>
                </a:cubicBezTo>
                <a:cubicBezTo>
                  <a:pt x="9758" y="426"/>
                  <a:pt x="8937" y="426"/>
                  <a:pt x="8542" y="882"/>
                </a:cubicBezTo>
                <a:cubicBezTo>
                  <a:pt x="8177" y="1337"/>
                  <a:pt x="8238" y="2037"/>
                  <a:pt x="8603" y="2523"/>
                </a:cubicBezTo>
                <a:cubicBezTo>
                  <a:pt x="8937" y="3009"/>
                  <a:pt x="9454" y="3283"/>
                  <a:pt x="10031" y="3465"/>
                </a:cubicBezTo>
                <a:cubicBezTo>
                  <a:pt x="11581" y="3951"/>
                  <a:pt x="13344" y="3739"/>
                  <a:pt x="14712" y="2888"/>
                </a:cubicBezTo>
                <a:cubicBezTo>
                  <a:pt x="15229" y="2553"/>
                  <a:pt x="15746" y="2097"/>
                  <a:pt x="15806" y="1489"/>
                </a:cubicBezTo>
                <a:cubicBezTo>
                  <a:pt x="15928" y="882"/>
                  <a:pt x="15381" y="213"/>
                  <a:pt x="14773" y="274"/>
                </a:cubicBezTo>
                <a:cubicBezTo>
                  <a:pt x="14165" y="395"/>
                  <a:pt x="13952" y="1185"/>
                  <a:pt x="14226" y="1733"/>
                </a:cubicBezTo>
                <a:cubicBezTo>
                  <a:pt x="14469" y="2249"/>
                  <a:pt x="15077" y="2553"/>
                  <a:pt x="15654" y="2675"/>
                </a:cubicBezTo>
                <a:cubicBezTo>
                  <a:pt x="16688" y="2948"/>
                  <a:pt x="17782" y="2888"/>
                  <a:pt x="18816" y="2523"/>
                </a:cubicBezTo>
                <a:cubicBezTo>
                  <a:pt x="19241" y="2371"/>
                  <a:pt x="19697" y="2128"/>
                  <a:pt x="19910" y="1763"/>
                </a:cubicBezTo>
                <a:cubicBezTo>
                  <a:pt x="20183" y="1368"/>
                  <a:pt x="20183" y="821"/>
                  <a:pt x="19879" y="517"/>
                </a:cubicBezTo>
                <a:cubicBezTo>
                  <a:pt x="19393" y="0"/>
                  <a:pt x="18420" y="517"/>
                  <a:pt x="18360" y="1216"/>
                </a:cubicBezTo>
                <a:cubicBezTo>
                  <a:pt x="18269" y="1915"/>
                  <a:pt x="18846" y="2553"/>
                  <a:pt x="19484" y="2796"/>
                </a:cubicBezTo>
                <a:cubicBezTo>
                  <a:pt x="20153" y="3040"/>
                  <a:pt x="20852" y="3009"/>
                  <a:pt x="21582" y="2979"/>
                </a:cubicBezTo>
                <a:cubicBezTo>
                  <a:pt x="24621" y="2948"/>
                  <a:pt x="27661" y="3435"/>
                  <a:pt x="30548" y="440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2"/>
          <p:cNvSpPr/>
          <p:nvPr/>
        </p:nvSpPr>
        <p:spPr>
          <a:xfrm rot="-530063" flipH="1">
            <a:off x="8298785" y="351486"/>
            <a:ext cx="2225199" cy="2337453"/>
          </a:xfrm>
          <a:custGeom>
            <a:avLst/>
            <a:gdLst/>
            <a:ahLst/>
            <a:cxnLst/>
            <a:rect l="l" t="t" r="r" b="b"/>
            <a:pathLst>
              <a:path w="47813" h="50225" extrusionOk="0">
                <a:moveTo>
                  <a:pt x="37213" y="0"/>
                </a:moveTo>
                <a:cubicBezTo>
                  <a:pt x="36641" y="0"/>
                  <a:pt x="36041" y="47"/>
                  <a:pt x="35411" y="143"/>
                </a:cubicBezTo>
                <a:cubicBezTo>
                  <a:pt x="27508" y="1359"/>
                  <a:pt x="19940" y="4459"/>
                  <a:pt x="13800" y="9626"/>
                </a:cubicBezTo>
                <a:cubicBezTo>
                  <a:pt x="10213" y="12666"/>
                  <a:pt x="7173" y="16313"/>
                  <a:pt x="4894" y="20417"/>
                </a:cubicBezTo>
                <a:cubicBezTo>
                  <a:pt x="1611" y="26435"/>
                  <a:pt x="0" y="34004"/>
                  <a:pt x="3222" y="40022"/>
                </a:cubicBezTo>
                <a:cubicBezTo>
                  <a:pt x="6474" y="46071"/>
                  <a:pt x="13648" y="48958"/>
                  <a:pt x="20456" y="49870"/>
                </a:cubicBezTo>
                <a:cubicBezTo>
                  <a:pt x="22069" y="50089"/>
                  <a:pt x="23708" y="50225"/>
                  <a:pt x="25339" y="50225"/>
                </a:cubicBezTo>
                <a:cubicBezTo>
                  <a:pt x="28010" y="50225"/>
                  <a:pt x="30659" y="49860"/>
                  <a:pt x="33131" y="48898"/>
                </a:cubicBezTo>
                <a:cubicBezTo>
                  <a:pt x="39606" y="46344"/>
                  <a:pt x="44013" y="40083"/>
                  <a:pt x="45898" y="33396"/>
                </a:cubicBezTo>
                <a:cubicBezTo>
                  <a:pt x="47813" y="26678"/>
                  <a:pt x="47539" y="19627"/>
                  <a:pt x="47083" y="12727"/>
                </a:cubicBezTo>
                <a:cubicBezTo>
                  <a:pt x="46663" y="6235"/>
                  <a:pt x="43848" y="0"/>
                  <a:pt x="372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2"/>
          <p:cNvSpPr/>
          <p:nvPr/>
        </p:nvSpPr>
        <p:spPr>
          <a:xfrm rot="6712250">
            <a:off x="7818539" y="835867"/>
            <a:ext cx="798462" cy="684280"/>
          </a:xfrm>
          <a:custGeom>
            <a:avLst/>
            <a:gdLst/>
            <a:ahLst/>
            <a:cxnLst/>
            <a:rect l="l" t="t" r="r" b="b"/>
            <a:pathLst>
              <a:path w="29355" h="25155" extrusionOk="0">
                <a:moveTo>
                  <a:pt x="16922" y="0"/>
                </a:moveTo>
                <a:cubicBezTo>
                  <a:pt x="16439" y="0"/>
                  <a:pt x="15956" y="34"/>
                  <a:pt x="15478" y="101"/>
                </a:cubicBezTo>
                <a:cubicBezTo>
                  <a:pt x="12176" y="502"/>
                  <a:pt x="9174" y="2236"/>
                  <a:pt x="6572" y="4304"/>
                </a:cubicBezTo>
                <a:cubicBezTo>
                  <a:pt x="4537" y="5905"/>
                  <a:pt x="2736" y="7773"/>
                  <a:pt x="1568" y="10075"/>
                </a:cubicBezTo>
                <a:cubicBezTo>
                  <a:pt x="367" y="12343"/>
                  <a:pt x="1" y="15112"/>
                  <a:pt x="901" y="17480"/>
                </a:cubicBezTo>
                <a:cubicBezTo>
                  <a:pt x="1835" y="19982"/>
                  <a:pt x="4103" y="21817"/>
                  <a:pt x="6572" y="22918"/>
                </a:cubicBezTo>
                <a:cubicBezTo>
                  <a:pt x="9007" y="23952"/>
                  <a:pt x="11742" y="24319"/>
                  <a:pt x="14344" y="24686"/>
                </a:cubicBezTo>
                <a:cubicBezTo>
                  <a:pt x="15982" y="24931"/>
                  <a:pt x="17642" y="25154"/>
                  <a:pt x="19324" y="25154"/>
                </a:cubicBezTo>
                <a:cubicBezTo>
                  <a:pt x="19698" y="25154"/>
                  <a:pt x="20072" y="25143"/>
                  <a:pt x="20448" y="25119"/>
                </a:cubicBezTo>
                <a:cubicBezTo>
                  <a:pt x="22483" y="24952"/>
                  <a:pt x="24518" y="24319"/>
                  <a:pt x="26052" y="22984"/>
                </a:cubicBezTo>
                <a:cubicBezTo>
                  <a:pt x="27987" y="21316"/>
                  <a:pt x="28888" y="18681"/>
                  <a:pt x="29055" y="16146"/>
                </a:cubicBezTo>
                <a:cubicBezTo>
                  <a:pt x="29355" y="11576"/>
                  <a:pt x="27353" y="8340"/>
                  <a:pt x="24885" y="4738"/>
                </a:cubicBezTo>
                <a:cubicBezTo>
                  <a:pt x="23884" y="3270"/>
                  <a:pt x="23451" y="2136"/>
                  <a:pt x="21783" y="1235"/>
                </a:cubicBezTo>
                <a:cubicBezTo>
                  <a:pt x="20281" y="407"/>
                  <a:pt x="18598" y="0"/>
                  <a:pt x="169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2"/>
          <p:cNvSpPr/>
          <p:nvPr/>
        </p:nvSpPr>
        <p:spPr>
          <a:xfrm flipH="1">
            <a:off x="-106438" y="299439"/>
            <a:ext cx="978160" cy="1829953"/>
          </a:xfrm>
          <a:custGeom>
            <a:avLst/>
            <a:gdLst/>
            <a:ahLst/>
            <a:cxnLst/>
            <a:rect l="l" t="t" r="r" b="b"/>
            <a:pathLst>
              <a:path w="33958" h="63529" extrusionOk="0">
                <a:moveTo>
                  <a:pt x="33177" y="0"/>
                </a:moveTo>
                <a:cubicBezTo>
                  <a:pt x="22262" y="0"/>
                  <a:pt x="11504" y="6082"/>
                  <a:pt x="5889" y="15447"/>
                </a:cubicBezTo>
                <a:cubicBezTo>
                  <a:pt x="140" y="25055"/>
                  <a:pt x="0" y="37767"/>
                  <a:pt x="5530" y="47475"/>
                </a:cubicBezTo>
                <a:cubicBezTo>
                  <a:pt x="11063" y="57172"/>
                  <a:pt x="22013" y="63528"/>
                  <a:pt x="33157" y="63528"/>
                </a:cubicBezTo>
                <a:cubicBezTo>
                  <a:pt x="33191" y="63528"/>
                  <a:pt x="33226" y="63528"/>
                  <a:pt x="33261" y="63528"/>
                </a:cubicBezTo>
                <a:lnTo>
                  <a:pt x="33957" y="10"/>
                </a:lnTo>
                <a:cubicBezTo>
                  <a:pt x="33697" y="4"/>
                  <a:pt x="33437" y="0"/>
                  <a:pt x="3317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2"/>
          <p:cNvSpPr/>
          <p:nvPr/>
        </p:nvSpPr>
        <p:spPr>
          <a:xfrm flipH="1">
            <a:off x="242273" y="-84573"/>
            <a:ext cx="1256647" cy="807318"/>
          </a:xfrm>
          <a:custGeom>
            <a:avLst/>
            <a:gdLst/>
            <a:ahLst/>
            <a:cxnLst/>
            <a:rect l="l" t="t" r="r" b="b"/>
            <a:pathLst>
              <a:path w="43626" h="28027" extrusionOk="0">
                <a:moveTo>
                  <a:pt x="2368" y="0"/>
                </a:moveTo>
                <a:lnTo>
                  <a:pt x="2368" y="0"/>
                </a:lnTo>
                <a:cubicBezTo>
                  <a:pt x="1" y="8594"/>
                  <a:pt x="1314" y="18739"/>
                  <a:pt x="8555" y="23951"/>
                </a:cubicBezTo>
                <a:cubicBezTo>
                  <a:pt x="12296" y="26661"/>
                  <a:pt x="16907" y="28026"/>
                  <a:pt x="21512" y="28026"/>
                </a:cubicBezTo>
                <a:cubicBezTo>
                  <a:pt x="25796" y="28026"/>
                  <a:pt x="30073" y="26846"/>
                  <a:pt x="33639" y="24468"/>
                </a:cubicBezTo>
                <a:cubicBezTo>
                  <a:pt x="41059" y="19555"/>
                  <a:pt x="43625" y="9688"/>
                  <a:pt x="41596" y="1034"/>
                </a:cubicBezTo>
                <a:cubicBezTo>
                  <a:pt x="37757" y="975"/>
                  <a:pt x="33898" y="955"/>
                  <a:pt x="30039" y="895"/>
                </a:cubicBezTo>
                <a:lnTo>
                  <a:pt x="30039" y="895"/>
                </a:lnTo>
                <a:cubicBezTo>
                  <a:pt x="30218" y="3183"/>
                  <a:pt x="30158" y="5351"/>
                  <a:pt x="29820" y="7639"/>
                </a:cubicBezTo>
                <a:cubicBezTo>
                  <a:pt x="29462" y="9907"/>
                  <a:pt x="28567" y="12194"/>
                  <a:pt x="26876" y="13766"/>
                </a:cubicBezTo>
                <a:cubicBezTo>
                  <a:pt x="25656" y="14885"/>
                  <a:pt x="23991" y="15590"/>
                  <a:pt x="22352" y="15590"/>
                </a:cubicBezTo>
                <a:cubicBezTo>
                  <a:pt x="21718" y="15590"/>
                  <a:pt x="21089" y="15485"/>
                  <a:pt x="20490" y="15258"/>
                </a:cubicBezTo>
                <a:cubicBezTo>
                  <a:pt x="17884" y="14223"/>
                  <a:pt x="16531" y="11319"/>
                  <a:pt x="16173" y="8554"/>
                </a:cubicBezTo>
                <a:cubicBezTo>
                  <a:pt x="15795" y="5809"/>
                  <a:pt x="16114" y="2964"/>
                  <a:pt x="15636" y="239"/>
                </a:cubicBezTo>
                <a:cubicBezTo>
                  <a:pt x="11200" y="159"/>
                  <a:pt x="6824" y="80"/>
                  <a:pt x="2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32"/>
          <p:cNvGrpSpPr/>
          <p:nvPr/>
        </p:nvGrpSpPr>
        <p:grpSpPr>
          <a:xfrm>
            <a:off x="7632579" y="1821308"/>
            <a:ext cx="1468284" cy="1417602"/>
            <a:chOff x="3368875" y="1738150"/>
            <a:chExt cx="571450" cy="551725"/>
          </a:xfrm>
        </p:grpSpPr>
        <p:sp>
          <p:nvSpPr>
            <p:cNvPr id="379" name="Google Shape;379;p32"/>
            <p:cNvSpPr/>
            <p:nvPr/>
          </p:nvSpPr>
          <p:spPr>
            <a:xfrm>
              <a:off x="3368875" y="1738150"/>
              <a:ext cx="571450" cy="551725"/>
            </a:xfrm>
            <a:custGeom>
              <a:avLst/>
              <a:gdLst/>
              <a:ahLst/>
              <a:cxnLst/>
              <a:rect l="l" t="t" r="r" b="b"/>
              <a:pathLst>
                <a:path w="22858" h="22069" fill="none" extrusionOk="0">
                  <a:moveTo>
                    <a:pt x="1399" y="6992"/>
                  </a:moveTo>
                  <a:cubicBezTo>
                    <a:pt x="0" y="10518"/>
                    <a:pt x="760" y="14682"/>
                    <a:pt x="2888" y="17843"/>
                  </a:cubicBezTo>
                  <a:cubicBezTo>
                    <a:pt x="4286" y="19910"/>
                    <a:pt x="6383" y="21642"/>
                    <a:pt x="8845" y="21886"/>
                  </a:cubicBezTo>
                  <a:cubicBezTo>
                    <a:pt x="10700" y="22068"/>
                    <a:pt x="12554" y="21430"/>
                    <a:pt x="14256" y="20609"/>
                  </a:cubicBezTo>
                  <a:cubicBezTo>
                    <a:pt x="16596" y="19484"/>
                    <a:pt x="18846" y="17995"/>
                    <a:pt x="20457" y="15928"/>
                  </a:cubicBezTo>
                  <a:cubicBezTo>
                    <a:pt x="22037" y="13861"/>
                    <a:pt x="22858" y="11126"/>
                    <a:pt x="22280" y="8572"/>
                  </a:cubicBezTo>
                  <a:cubicBezTo>
                    <a:pt x="21703" y="6171"/>
                    <a:pt x="19879" y="4195"/>
                    <a:pt x="17751" y="3010"/>
                  </a:cubicBezTo>
                  <a:cubicBezTo>
                    <a:pt x="12250" y="1"/>
                    <a:pt x="4043" y="396"/>
                    <a:pt x="1399" y="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3477525" y="1845300"/>
              <a:ext cx="350350" cy="319175"/>
            </a:xfrm>
            <a:custGeom>
              <a:avLst/>
              <a:gdLst/>
              <a:ahLst/>
              <a:cxnLst/>
              <a:rect l="l" t="t" r="r" b="b"/>
              <a:pathLst>
                <a:path w="14014" h="12767" fill="none" extrusionOk="0">
                  <a:moveTo>
                    <a:pt x="244" y="7660"/>
                  </a:moveTo>
                  <a:cubicBezTo>
                    <a:pt x="548" y="10335"/>
                    <a:pt x="2949" y="12767"/>
                    <a:pt x="5624" y="12645"/>
                  </a:cubicBezTo>
                  <a:cubicBezTo>
                    <a:pt x="7083" y="12584"/>
                    <a:pt x="8420" y="11855"/>
                    <a:pt x="9667" y="11065"/>
                  </a:cubicBezTo>
                  <a:cubicBezTo>
                    <a:pt x="10731" y="10396"/>
                    <a:pt x="11764" y="9727"/>
                    <a:pt x="12615" y="8815"/>
                  </a:cubicBezTo>
                  <a:cubicBezTo>
                    <a:pt x="13436" y="7903"/>
                    <a:pt x="14013" y="6718"/>
                    <a:pt x="14013" y="5472"/>
                  </a:cubicBezTo>
                  <a:cubicBezTo>
                    <a:pt x="13953" y="3435"/>
                    <a:pt x="12311" y="1733"/>
                    <a:pt x="10396" y="1064"/>
                  </a:cubicBezTo>
                  <a:cubicBezTo>
                    <a:pt x="8603" y="426"/>
                    <a:pt x="5259" y="1"/>
                    <a:pt x="3436" y="912"/>
                  </a:cubicBezTo>
                  <a:cubicBezTo>
                    <a:pt x="1247" y="2037"/>
                    <a:pt x="1" y="5350"/>
                    <a:pt x="244" y="766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3559600" y="1926600"/>
              <a:ext cx="151250" cy="142900"/>
            </a:xfrm>
            <a:custGeom>
              <a:avLst/>
              <a:gdLst/>
              <a:ahLst/>
              <a:cxnLst/>
              <a:rect l="l" t="t" r="r" b="b"/>
              <a:pathLst>
                <a:path w="6050" h="5716" fill="none" extrusionOk="0">
                  <a:moveTo>
                    <a:pt x="578" y="4317"/>
                  </a:moveTo>
                  <a:cubicBezTo>
                    <a:pt x="821" y="4834"/>
                    <a:pt x="1156" y="5320"/>
                    <a:pt x="1733" y="5533"/>
                  </a:cubicBezTo>
                  <a:cubicBezTo>
                    <a:pt x="2341" y="5715"/>
                    <a:pt x="2979" y="5411"/>
                    <a:pt x="3557" y="5077"/>
                  </a:cubicBezTo>
                  <a:cubicBezTo>
                    <a:pt x="4195" y="4682"/>
                    <a:pt x="4864" y="4256"/>
                    <a:pt x="5320" y="3648"/>
                  </a:cubicBezTo>
                  <a:cubicBezTo>
                    <a:pt x="5776" y="3040"/>
                    <a:pt x="6049" y="2220"/>
                    <a:pt x="5776" y="1521"/>
                  </a:cubicBezTo>
                  <a:cubicBezTo>
                    <a:pt x="5229" y="92"/>
                    <a:pt x="3071" y="1"/>
                    <a:pt x="1824" y="366"/>
                  </a:cubicBezTo>
                  <a:cubicBezTo>
                    <a:pt x="122" y="761"/>
                    <a:pt x="1" y="2949"/>
                    <a:pt x="578" y="431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_1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"/>
          <p:cNvSpPr/>
          <p:nvPr/>
        </p:nvSpPr>
        <p:spPr>
          <a:xfrm rot="860566">
            <a:off x="-1204893" y="1514640"/>
            <a:ext cx="2275988" cy="2702840"/>
          </a:xfrm>
          <a:custGeom>
            <a:avLst/>
            <a:gdLst/>
            <a:ahLst/>
            <a:cxnLst/>
            <a:rect l="l" t="t" r="r" b="b"/>
            <a:pathLst>
              <a:path w="60124" h="71400" fill="none" extrusionOk="0">
                <a:moveTo>
                  <a:pt x="1" y="15898"/>
                </a:moveTo>
                <a:cubicBezTo>
                  <a:pt x="6414" y="20426"/>
                  <a:pt x="14834" y="19423"/>
                  <a:pt x="21825" y="16809"/>
                </a:cubicBezTo>
                <a:cubicBezTo>
                  <a:pt x="25563" y="15442"/>
                  <a:pt x="29089" y="13557"/>
                  <a:pt x="32403" y="11369"/>
                </a:cubicBezTo>
                <a:cubicBezTo>
                  <a:pt x="35928" y="9059"/>
                  <a:pt x="39424" y="7022"/>
                  <a:pt x="43071" y="4894"/>
                </a:cubicBezTo>
                <a:cubicBezTo>
                  <a:pt x="46749" y="2736"/>
                  <a:pt x="52798" y="1"/>
                  <a:pt x="56294" y="3922"/>
                </a:cubicBezTo>
                <a:cubicBezTo>
                  <a:pt x="57844" y="5654"/>
                  <a:pt x="58512" y="8055"/>
                  <a:pt x="58877" y="10335"/>
                </a:cubicBezTo>
                <a:cubicBezTo>
                  <a:pt x="60123" y="17782"/>
                  <a:pt x="60123" y="28086"/>
                  <a:pt x="53224" y="32858"/>
                </a:cubicBezTo>
                <a:cubicBezTo>
                  <a:pt x="50792" y="34530"/>
                  <a:pt x="47935" y="35563"/>
                  <a:pt x="45199" y="36749"/>
                </a:cubicBezTo>
                <a:cubicBezTo>
                  <a:pt x="37874" y="39910"/>
                  <a:pt x="32524" y="46323"/>
                  <a:pt x="32585" y="54652"/>
                </a:cubicBezTo>
                <a:cubicBezTo>
                  <a:pt x="32676" y="61643"/>
                  <a:pt x="37023" y="68391"/>
                  <a:pt x="43345" y="71400"/>
                </a:cubicBezTo>
              </a:path>
            </a:pathLst>
          </a:custGeom>
          <a:noFill/>
          <a:ln w="66100" cap="flat" cmpd="sng">
            <a:solidFill>
              <a:schemeClr val="l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3"/>
          <p:cNvSpPr/>
          <p:nvPr/>
        </p:nvSpPr>
        <p:spPr>
          <a:xfrm>
            <a:off x="7724062" y="3620123"/>
            <a:ext cx="813552" cy="1358606"/>
          </a:xfrm>
          <a:custGeom>
            <a:avLst/>
            <a:gdLst/>
            <a:ahLst/>
            <a:cxnLst/>
            <a:rect l="l" t="t" r="r" b="b"/>
            <a:pathLst>
              <a:path w="18877" h="31524" extrusionOk="0">
                <a:moveTo>
                  <a:pt x="14551" y="0"/>
                </a:moveTo>
                <a:cubicBezTo>
                  <a:pt x="14318" y="0"/>
                  <a:pt x="14086" y="13"/>
                  <a:pt x="13861" y="36"/>
                </a:cubicBezTo>
                <a:cubicBezTo>
                  <a:pt x="8055" y="492"/>
                  <a:pt x="2949" y="5143"/>
                  <a:pt x="1490" y="10766"/>
                </a:cubicBezTo>
                <a:cubicBezTo>
                  <a:pt x="0" y="16389"/>
                  <a:pt x="304" y="22438"/>
                  <a:pt x="4317" y="26693"/>
                </a:cubicBezTo>
                <a:cubicBezTo>
                  <a:pt x="5958" y="28395"/>
                  <a:pt x="9545" y="30128"/>
                  <a:pt x="11764" y="30888"/>
                </a:cubicBezTo>
                <a:cubicBezTo>
                  <a:pt x="12891" y="31264"/>
                  <a:pt x="14180" y="31523"/>
                  <a:pt x="15439" y="31523"/>
                </a:cubicBezTo>
                <a:cubicBezTo>
                  <a:pt x="16217" y="31523"/>
                  <a:pt x="16983" y="31424"/>
                  <a:pt x="17691" y="31192"/>
                </a:cubicBezTo>
                <a:cubicBezTo>
                  <a:pt x="18876" y="30766"/>
                  <a:pt x="18785" y="30584"/>
                  <a:pt x="18724" y="29368"/>
                </a:cubicBezTo>
                <a:cubicBezTo>
                  <a:pt x="18694" y="28183"/>
                  <a:pt x="18663" y="26997"/>
                  <a:pt x="18633" y="25873"/>
                </a:cubicBezTo>
                <a:cubicBezTo>
                  <a:pt x="18481" y="21161"/>
                  <a:pt x="18329" y="16389"/>
                  <a:pt x="18177" y="11678"/>
                </a:cubicBezTo>
                <a:cubicBezTo>
                  <a:pt x="18086" y="9033"/>
                  <a:pt x="17964" y="6359"/>
                  <a:pt x="17904" y="3714"/>
                </a:cubicBezTo>
                <a:cubicBezTo>
                  <a:pt x="17873" y="2772"/>
                  <a:pt x="17812" y="1708"/>
                  <a:pt x="17174" y="979"/>
                </a:cubicBezTo>
                <a:cubicBezTo>
                  <a:pt x="16559" y="240"/>
                  <a:pt x="15544" y="0"/>
                  <a:pt x="145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3"/>
          <p:cNvSpPr/>
          <p:nvPr/>
        </p:nvSpPr>
        <p:spPr>
          <a:xfrm>
            <a:off x="8164910" y="4026465"/>
            <a:ext cx="550512" cy="545934"/>
          </a:xfrm>
          <a:custGeom>
            <a:avLst/>
            <a:gdLst/>
            <a:ahLst/>
            <a:cxnLst/>
            <a:rect l="l" t="t" r="r" b="b"/>
            <a:pathLst>
              <a:path w="16475" h="16338" extrusionOk="0">
                <a:moveTo>
                  <a:pt x="9993" y="1"/>
                </a:moveTo>
                <a:cubicBezTo>
                  <a:pt x="7828" y="1"/>
                  <a:pt x="5514" y="727"/>
                  <a:pt x="3982" y="1809"/>
                </a:cubicBezTo>
                <a:cubicBezTo>
                  <a:pt x="1520" y="3511"/>
                  <a:pt x="0" y="6642"/>
                  <a:pt x="365" y="9651"/>
                </a:cubicBezTo>
                <a:cubicBezTo>
                  <a:pt x="669" y="11931"/>
                  <a:pt x="2067" y="13998"/>
                  <a:pt x="4043" y="15213"/>
                </a:cubicBezTo>
                <a:cubicBezTo>
                  <a:pt x="5276" y="15953"/>
                  <a:pt x="6722" y="16338"/>
                  <a:pt x="8159" y="16338"/>
                </a:cubicBezTo>
                <a:cubicBezTo>
                  <a:pt x="9025" y="16338"/>
                  <a:pt x="9888" y="16198"/>
                  <a:pt x="10700" y="15913"/>
                </a:cubicBezTo>
                <a:cubicBezTo>
                  <a:pt x="13709" y="14879"/>
                  <a:pt x="15897" y="11961"/>
                  <a:pt x="16292" y="8800"/>
                </a:cubicBezTo>
                <a:cubicBezTo>
                  <a:pt x="16475" y="7250"/>
                  <a:pt x="16201" y="5639"/>
                  <a:pt x="15593" y="4180"/>
                </a:cubicBezTo>
                <a:cubicBezTo>
                  <a:pt x="15107" y="2994"/>
                  <a:pt x="14165" y="1140"/>
                  <a:pt x="12949" y="563"/>
                </a:cubicBezTo>
                <a:cubicBezTo>
                  <a:pt x="12071" y="174"/>
                  <a:pt x="11050" y="1"/>
                  <a:pt x="99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33"/>
          <p:cNvGrpSpPr/>
          <p:nvPr/>
        </p:nvGrpSpPr>
        <p:grpSpPr>
          <a:xfrm>
            <a:off x="7724050" y="231350"/>
            <a:ext cx="1249280" cy="1167079"/>
            <a:chOff x="7800263" y="576075"/>
            <a:chExt cx="1249280" cy="1167079"/>
          </a:xfrm>
        </p:grpSpPr>
        <p:sp>
          <p:nvSpPr>
            <p:cNvPr id="387" name="Google Shape;387;p33"/>
            <p:cNvSpPr/>
            <p:nvPr/>
          </p:nvSpPr>
          <p:spPr>
            <a:xfrm>
              <a:off x="7800263" y="576075"/>
              <a:ext cx="1249280" cy="583749"/>
            </a:xfrm>
            <a:custGeom>
              <a:avLst/>
              <a:gdLst/>
              <a:ahLst/>
              <a:cxnLst/>
              <a:rect l="l" t="t" r="r" b="b"/>
              <a:pathLst>
                <a:path w="15077" h="7045" extrusionOk="0">
                  <a:moveTo>
                    <a:pt x="7250" y="0"/>
                  </a:moveTo>
                  <a:cubicBezTo>
                    <a:pt x="6206" y="0"/>
                    <a:pt x="5167" y="199"/>
                    <a:pt x="4195" y="614"/>
                  </a:cubicBezTo>
                  <a:cubicBezTo>
                    <a:pt x="2675" y="1253"/>
                    <a:pt x="547" y="3046"/>
                    <a:pt x="0" y="6937"/>
                  </a:cubicBezTo>
                  <a:cubicBezTo>
                    <a:pt x="0" y="6937"/>
                    <a:pt x="3648" y="7028"/>
                    <a:pt x="4863" y="7028"/>
                  </a:cubicBezTo>
                  <a:cubicBezTo>
                    <a:pt x="5192" y="7040"/>
                    <a:pt x="5510" y="7045"/>
                    <a:pt x="5823" y="7045"/>
                  </a:cubicBezTo>
                  <a:cubicBezTo>
                    <a:pt x="7075" y="7045"/>
                    <a:pt x="8237" y="6967"/>
                    <a:pt x="9575" y="6967"/>
                  </a:cubicBezTo>
                  <a:cubicBezTo>
                    <a:pt x="10031" y="6967"/>
                    <a:pt x="15076" y="6967"/>
                    <a:pt x="15076" y="7028"/>
                  </a:cubicBezTo>
                  <a:cubicBezTo>
                    <a:pt x="14985" y="4566"/>
                    <a:pt x="13496" y="2225"/>
                    <a:pt x="11338" y="1040"/>
                  </a:cubicBezTo>
                  <a:cubicBezTo>
                    <a:pt x="10065" y="360"/>
                    <a:pt x="8653" y="0"/>
                    <a:pt x="7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7800263" y="1157832"/>
              <a:ext cx="1249280" cy="585323"/>
            </a:xfrm>
            <a:custGeom>
              <a:avLst/>
              <a:gdLst/>
              <a:ahLst/>
              <a:cxnLst/>
              <a:rect l="l" t="t" r="r" b="b"/>
              <a:pathLst>
                <a:path w="15077" h="7064" extrusionOk="0">
                  <a:moveTo>
                    <a:pt x="7250" y="1"/>
                  </a:moveTo>
                  <a:cubicBezTo>
                    <a:pt x="6206" y="1"/>
                    <a:pt x="5167" y="200"/>
                    <a:pt x="4195" y="615"/>
                  </a:cubicBezTo>
                  <a:cubicBezTo>
                    <a:pt x="2675" y="1283"/>
                    <a:pt x="547" y="3046"/>
                    <a:pt x="0" y="6937"/>
                  </a:cubicBezTo>
                  <a:cubicBezTo>
                    <a:pt x="0" y="6937"/>
                    <a:pt x="3648" y="7059"/>
                    <a:pt x="4863" y="7059"/>
                  </a:cubicBezTo>
                  <a:cubicBezTo>
                    <a:pt x="5046" y="7062"/>
                    <a:pt x="5225" y="7064"/>
                    <a:pt x="5402" y="7064"/>
                  </a:cubicBezTo>
                  <a:cubicBezTo>
                    <a:pt x="6819" y="7064"/>
                    <a:pt x="8089" y="6967"/>
                    <a:pt x="9575" y="6967"/>
                  </a:cubicBezTo>
                  <a:cubicBezTo>
                    <a:pt x="10031" y="6967"/>
                    <a:pt x="15076" y="6998"/>
                    <a:pt x="15076" y="7059"/>
                  </a:cubicBezTo>
                  <a:cubicBezTo>
                    <a:pt x="14985" y="4566"/>
                    <a:pt x="13496" y="2226"/>
                    <a:pt x="11338" y="1040"/>
                  </a:cubicBezTo>
                  <a:cubicBezTo>
                    <a:pt x="10065" y="361"/>
                    <a:pt x="8653" y="1"/>
                    <a:pt x="7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33"/>
          <p:cNvSpPr/>
          <p:nvPr/>
        </p:nvSpPr>
        <p:spPr>
          <a:xfrm rot="10800000" flipH="1">
            <a:off x="7504750" y="-10"/>
            <a:ext cx="1693529" cy="2414335"/>
          </a:xfrm>
          <a:custGeom>
            <a:avLst/>
            <a:gdLst/>
            <a:ahLst/>
            <a:cxnLst/>
            <a:rect l="l" t="t" r="r" b="b"/>
            <a:pathLst>
              <a:path w="18998" h="27084" fill="none" extrusionOk="0">
                <a:moveTo>
                  <a:pt x="61" y="27083"/>
                </a:moveTo>
                <a:cubicBezTo>
                  <a:pt x="0" y="25503"/>
                  <a:pt x="395" y="23892"/>
                  <a:pt x="1064" y="22463"/>
                </a:cubicBezTo>
                <a:cubicBezTo>
                  <a:pt x="1307" y="22007"/>
                  <a:pt x="1520" y="21551"/>
                  <a:pt x="1946" y="21247"/>
                </a:cubicBezTo>
                <a:cubicBezTo>
                  <a:pt x="2341" y="20943"/>
                  <a:pt x="2888" y="20791"/>
                  <a:pt x="3344" y="20974"/>
                </a:cubicBezTo>
                <a:cubicBezTo>
                  <a:pt x="4043" y="21278"/>
                  <a:pt x="4316" y="22220"/>
                  <a:pt x="5076" y="22372"/>
                </a:cubicBezTo>
                <a:cubicBezTo>
                  <a:pt x="5593" y="22494"/>
                  <a:pt x="6140" y="22068"/>
                  <a:pt x="6323" y="21582"/>
                </a:cubicBezTo>
                <a:cubicBezTo>
                  <a:pt x="6505" y="21095"/>
                  <a:pt x="6475" y="20518"/>
                  <a:pt x="6353" y="20001"/>
                </a:cubicBezTo>
                <a:cubicBezTo>
                  <a:pt x="6140" y="18725"/>
                  <a:pt x="5684" y="17509"/>
                  <a:pt x="5441" y="16262"/>
                </a:cubicBezTo>
                <a:cubicBezTo>
                  <a:pt x="5228" y="15016"/>
                  <a:pt x="5168" y="13648"/>
                  <a:pt x="5745" y="12493"/>
                </a:cubicBezTo>
                <a:cubicBezTo>
                  <a:pt x="6323" y="11369"/>
                  <a:pt x="7569" y="10487"/>
                  <a:pt x="8815" y="10670"/>
                </a:cubicBezTo>
                <a:cubicBezTo>
                  <a:pt x="9818" y="10822"/>
                  <a:pt x="10791" y="11642"/>
                  <a:pt x="11703" y="11217"/>
                </a:cubicBezTo>
                <a:cubicBezTo>
                  <a:pt x="12250" y="10974"/>
                  <a:pt x="12554" y="10366"/>
                  <a:pt x="12614" y="9819"/>
                </a:cubicBezTo>
                <a:cubicBezTo>
                  <a:pt x="12706" y="9241"/>
                  <a:pt x="12614" y="8633"/>
                  <a:pt x="12584" y="8056"/>
                </a:cubicBezTo>
                <a:cubicBezTo>
                  <a:pt x="12463" y="6202"/>
                  <a:pt x="13131" y="4256"/>
                  <a:pt x="14256" y="2797"/>
                </a:cubicBezTo>
                <a:cubicBezTo>
                  <a:pt x="15441" y="1338"/>
                  <a:pt x="17143" y="305"/>
                  <a:pt x="18998" y="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3"/>
          <p:cNvSpPr/>
          <p:nvPr/>
        </p:nvSpPr>
        <p:spPr>
          <a:xfrm>
            <a:off x="-864075" y="-1311830"/>
            <a:ext cx="2580038" cy="2422465"/>
          </a:xfrm>
          <a:custGeom>
            <a:avLst/>
            <a:gdLst/>
            <a:ahLst/>
            <a:cxnLst/>
            <a:rect l="l" t="t" r="r" b="b"/>
            <a:pathLst>
              <a:path w="13983" h="13129" extrusionOk="0">
                <a:moveTo>
                  <a:pt x="9769" y="0"/>
                </a:moveTo>
                <a:cubicBezTo>
                  <a:pt x="8525" y="0"/>
                  <a:pt x="7170" y="337"/>
                  <a:pt x="6231" y="581"/>
                </a:cubicBezTo>
                <a:cubicBezTo>
                  <a:pt x="4833" y="916"/>
                  <a:pt x="3496" y="1463"/>
                  <a:pt x="2280" y="2131"/>
                </a:cubicBezTo>
                <a:cubicBezTo>
                  <a:pt x="1520" y="2557"/>
                  <a:pt x="760" y="3074"/>
                  <a:pt x="456" y="3894"/>
                </a:cubicBezTo>
                <a:cubicBezTo>
                  <a:pt x="0" y="4989"/>
                  <a:pt x="578" y="6235"/>
                  <a:pt x="1125" y="7299"/>
                </a:cubicBezTo>
                <a:cubicBezTo>
                  <a:pt x="1702" y="8393"/>
                  <a:pt x="2280" y="9457"/>
                  <a:pt x="2857" y="10581"/>
                </a:cubicBezTo>
                <a:cubicBezTo>
                  <a:pt x="3313" y="11493"/>
                  <a:pt x="3830" y="12435"/>
                  <a:pt x="4742" y="12861"/>
                </a:cubicBezTo>
                <a:cubicBezTo>
                  <a:pt x="5145" y="13052"/>
                  <a:pt x="5567" y="13128"/>
                  <a:pt x="5996" y="13128"/>
                </a:cubicBezTo>
                <a:cubicBezTo>
                  <a:pt x="6795" y="13128"/>
                  <a:pt x="7618" y="12864"/>
                  <a:pt x="8389" y="12587"/>
                </a:cubicBezTo>
                <a:cubicBezTo>
                  <a:pt x="10091" y="11980"/>
                  <a:pt x="11976" y="11280"/>
                  <a:pt x="12979" y="9821"/>
                </a:cubicBezTo>
                <a:cubicBezTo>
                  <a:pt x="13739" y="8697"/>
                  <a:pt x="13982" y="7329"/>
                  <a:pt x="13952" y="5961"/>
                </a:cubicBezTo>
                <a:cubicBezTo>
                  <a:pt x="13860" y="4289"/>
                  <a:pt x="13344" y="1554"/>
                  <a:pt x="11824" y="490"/>
                </a:cubicBezTo>
                <a:cubicBezTo>
                  <a:pt x="11266" y="130"/>
                  <a:pt x="10539" y="0"/>
                  <a:pt x="97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3"/>
          <p:cNvSpPr/>
          <p:nvPr/>
        </p:nvSpPr>
        <p:spPr>
          <a:xfrm rot="-6712247" flipH="1">
            <a:off x="888293" y="105915"/>
            <a:ext cx="1013003" cy="868184"/>
          </a:xfrm>
          <a:custGeom>
            <a:avLst/>
            <a:gdLst/>
            <a:ahLst/>
            <a:cxnLst/>
            <a:rect l="l" t="t" r="r" b="b"/>
            <a:pathLst>
              <a:path w="29355" h="25155" extrusionOk="0">
                <a:moveTo>
                  <a:pt x="16922" y="0"/>
                </a:moveTo>
                <a:cubicBezTo>
                  <a:pt x="16439" y="0"/>
                  <a:pt x="15956" y="34"/>
                  <a:pt x="15478" y="101"/>
                </a:cubicBezTo>
                <a:cubicBezTo>
                  <a:pt x="12176" y="502"/>
                  <a:pt x="9174" y="2236"/>
                  <a:pt x="6572" y="4304"/>
                </a:cubicBezTo>
                <a:cubicBezTo>
                  <a:pt x="4537" y="5905"/>
                  <a:pt x="2736" y="7773"/>
                  <a:pt x="1568" y="10075"/>
                </a:cubicBezTo>
                <a:cubicBezTo>
                  <a:pt x="367" y="12343"/>
                  <a:pt x="1" y="15112"/>
                  <a:pt x="901" y="17480"/>
                </a:cubicBezTo>
                <a:cubicBezTo>
                  <a:pt x="1835" y="19982"/>
                  <a:pt x="4103" y="21817"/>
                  <a:pt x="6572" y="22918"/>
                </a:cubicBezTo>
                <a:cubicBezTo>
                  <a:pt x="9007" y="23952"/>
                  <a:pt x="11742" y="24319"/>
                  <a:pt x="14344" y="24686"/>
                </a:cubicBezTo>
                <a:cubicBezTo>
                  <a:pt x="15982" y="24931"/>
                  <a:pt x="17642" y="25154"/>
                  <a:pt x="19324" y="25154"/>
                </a:cubicBezTo>
                <a:cubicBezTo>
                  <a:pt x="19698" y="25154"/>
                  <a:pt x="20072" y="25143"/>
                  <a:pt x="20448" y="25119"/>
                </a:cubicBezTo>
                <a:cubicBezTo>
                  <a:pt x="22483" y="24952"/>
                  <a:pt x="24518" y="24319"/>
                  <a:pt x="26052" y="22984"/>
                </a:cubicBezTo>
                <a:cubicBezTo>
                  <a:pt x="27987" y="21316"/>
                  <a:pt x="28888" y="18681"/>
                  <a:pt x="29055" y="16146"/>
                </a:cubicBezTo>
                <a:cubicBezTo>
                  <a:pt x="29355" y="11576"/>
                  <a:pt x="27353" y="8340"/>
                  <a:pt x="24885" y="4738"/>
                </a:cubicBezTo>
                <a:cubicBezTo>
                  <a:pt x="23884" y="3270"/>
                  <a:pt x="23451" y="2136"/>
                  <a:pt x="21783" y="1235"/>
                </a:cubicBezTo>
                <a:cubicBezTo>
                  <a:pt x="20281" y="407"/>
                  <a:pt x="18598" y="0"/>
                  <a:pt x="16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3"/>
          <p:cNvSpPr/>
          <p:nvPr/>
        </p:nvSpPr>
        <p:spPr>
          <a:xfrm rot="-3464395">
            <a:off x="2111304" y="4288442"/>
            <a:ext cx="776117" cy="472208"/>
          </a:xfrm>
          <a:custGeom>
            <a:avLst/>
            <a:gdLst/>
            <a:ahLst/>
            <a:cxnLst/>
            <a:rect l="l" t="t" r="r" b="b"/>
            <a:pathLst>
              <a:path w="17713" h="10777" extrusionOk="0">
                <a:moveTo>
                  <a:pt x="11997" y="0"/>
                </a:moveTo>
                <a:cubicBezTo>
                  <a:pt x="9277" y="0"/>
                  <a:pt x="6125" y="1160"/>
                  <a:pt x="3936" y="1937"/>
                </a:cubicBezTo>
                <a:cubicBezTo>
                  <a:pt x="2335" y="2471"/>
                  <a:pt x="600" y="3338"/>
                  <a:pt x="267" y="4972"/>
                </a:cubicBezTo>
                <a:cubicBezTo>
                  <a:pt x="0" y="6240"/>
                  <a:pt x="767" y="7541"/>
                  <a:pt x="1768" y="8308"/>
                </a:cubicBezTo>
                <a:cubicBezTo>
                  <a:pt x="2802" y="9109"/>
                  <a:pt x="4103" y="9442"/>
                  <a:pt x="5304" y="9776"/>
                </a:cubicBezTo>
                <a:cubicBezTo>
                  <a:pt x="7105" y="10276"/>
                  <a:pt x="8940" y="10777"/>
                  <a:pt x="10774" y="10777"/>
                </a:cubicBezTo>
                <a:cubicBezTo>
                  <a:pt x="12642" y="10777"/>
                  <a:pt x="14577" y="10210"/>
                  <a:pt x="15878" y="8942"/>
                </a:cubicBezTo>
                <a:cubicBezTo>
                  <a:pt x="17146" y="7641"/>
                  <a:pt x="17713" y="5640"/>
                  <a:pt x="17246" y="3838"/>
                </a:cubicBezTo>
                <a:cubicBezTo>
                  <a:pt x="16492" y="918"/>
                  <a:pt x="14415" y="0"/>
                  <a:pt x="119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4" r:id="rId7"/>
    <p:sldLayoutId id="2147483678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mirezzati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467-021-25221-2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>
            <a:spLocks noGrp="1"/>
          </p:cNvSpPr>
          <p:nvPr>
            <p:ph type="ctrTitle"/>
          </p:nvPr>
        </p:nvSpPr>
        <p:spPr>
          <a:xfrm>
            <a:off x="1611325" y="1036111"/>
            <a:ext cx="5921400" cy="20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Deep learning-based transformation of H&amp;E stained tissues into special stains</a:t>
            </a:r>
            <a:endParaRPr sz="3200" dirty="0"/>
          </a:p>
        </p:txBody>
      </p:sp>
      <p:sp>
        <p:nvSpPr>
          <p:cNvPr id="404" name="Google Shape;404;p37"/>
          <p:cNvSpPr txBox="1">
            <a:spLocks noGrp="1"/>
          </p:cNvSpPr>
          <p:nvPr>
            <p:ph type="subTitle" idx="1"/>
          </p:nvPr>
        </p:nvSpPr>
        <p:spPr>
          <a:xfrm>
            <a:off x="1611325" y="3093883"/>
            <a:ext cx="5921400" cy="1249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Kevin de </a:t>
            </a:r>
            <a:r>
              <a:rPr lang="en-US" sz="1400" dirty="0" err="1"/>
              <a:t>Haan</a:t>
            </a:r>
            <a:r>
              <a:rPr lang="en-US" sz="1400" dirty="0"/>
              <a:t>, </a:t>
            </a:r>
            <a:r>
              <a:rPr lang="en-US" sz="1400" dirty="0" err="1"/>
              <a:t>Yijie</a:t>
            </a:r>
            <a:r>
              <a:rPr lang="en-US" sz="1400" dirty="0"/>
              <a:t> Zhang, Jonathan E. Zuckerman, </a:t>
            </a:r>
            <a:r>
              <a:rPr lang="en-US" sz="1400" dirty="0" err="1"/>
              <a:t>Tairan</a:t>
            </a:r>
            <a:r>
              <a:rPr lang="en-US" sz="1400" dirty="0"/>
              <a:t> Liu, Anthony E. Sisk, Miguel F. P. Diaz, </a:t>
            </a:r>
            <a:r>
              <a:rPr lang="en-US" sz="1400" dirty="0" err="1"/>
              <a:t>Kuang</a:t>
            </a:r>
            <a:r>
              <a:rPr lang="en-US" sz="1400" dirty="0"/>
              <a:t>-Yu Jen, Alexander </a:t>
            </a:r>
            <a:r>
              <a:rPr lang="en-US" sz="1400" dirty="0" err="1"/>
              <a:t>Nobori</a:t>
            </a:r>
            <a:r>
              <a:rPr lang="en-US" sz="1400" dirty="0"/>
              <a:t>, Sofia </a:t>
            </a:r>
            <a:r>
              <a:rPr lang="en-US" sz="1400" dirty="0" err="1"/>
              <a:t>Liou</a:t>
            </a:r>
            <a:r>
              <a:rPr lang="en-US" sz="1400" dirty="0"/>
              <a:t>, Sarah Zhang, Rana </a:t>
            </a:r>
            <a:r>
              <a:rPr lang="en-US" sz="1400" dirty="0" err="1"/>
              <a:t>Riahi</a:t>
            </a:r>
            <a:r>
              <a:rPr lang="en-US" sz="1400" dirty="0"/>
              <a:t>, Yair </a:t>
            </a:r>
            <a:r>
              <a:rPr lang="en-US" sz="1400" dirty="0" err="1"/>
              <a:t>Rivenson</a:t>
            </a:r>
            <a:r>
              <a:rPr lang="en-US" sz="1400" dirty="0"/>
              <a:t>, W. Dean Wallace &amp; </a:t>
            </a:r>
            <a:r>
              <a:rPr lang="en-US" sz="1400" dirty="0" err="1"/>
              <a:t>Aydogan</a:t>
            </a:r>
            <a:r>
              <a:rPr lang="en-US" sz="1400" dirty="0"/>
              <a:t> </a:t>
            </a:r>
            <a:r>
              <a:rPr lang="en-US" sz="1400" dirty="0" err="1"/>
              <a:t>Ozcan</a:t>
            </a:r>
            <a:endParaRPr sz="1400" dirty="0"/>
          </a:p>
        </p:txBody>
      </p:sp>
      <p:sp>
        <p:nvSpPr>
          <p:cNvPr id="405" name="Google Shape;405;p37"/>
          <p:cNvSpPr/>
          <p:nvPr/>
        </p:nvSpPr>
        <p:spPr>
          <a:xfrm rot="10800000" flipH="1">
            <a:off x="7504750" y="-10"/>
            <a:ext cx="1693529" cy="2414335"/>
          </a:xfrm>
          <a:custGeom>
            <a:avLst/>
            <a:gdLst/>
            <a:ahLst/>
            <a:cxnLst/>
            <a:rect l="l" t="t" r="r" b="b"/>
            <a:pathLst>
              <a:path w="18998" h="27084" fill="none" extrusionOk="0">
                <a:moveTo>
                  <a:pt x="61" y="27083"/>
                </a:moveTo>
                <a:cubicBezTo>
                  <a:pt x="0" y="25503"/>
                  <a:pt x="395" y="23892"/>
                  <a:pt x="1064" y="22463"/>
                </a:cubicBezTo>
                <a:cubicBezTo>
                  <a:pt x="1307" y="22007"/>
                  <a:pt x="1520" y="21551"/>
                  <a:pt x="1946" y="21247"/>
                </a:cubicBezTo>
                <a:cubicBezTo>
                  <a:pt x="2341" y="20943"/>
                  <a:pt x="2888" y="20791"/>
                  <a:pt x="3344" y="20974"/>
                </a:cubicBezTo>
                <a:cubicBezTo>
                  <a:pt x="4043" y="21278"/>
                  <a:pt x="4316" y="22220"/>
                  <a:pt x="5076" y="22372"/>
                </a:cubicBezTo>
                <a:cubicBezTo>
                  <a:pt x="5593" y="22494"/>
                  <a:pt x="6140" y="22068"/>
                  <a:pt x="6323" y="21582"/>
                </a:cubicBezTo>
                <a:cubicBezTo>
                  <a:pt x="6505" y="21095"/>
                  <a:pt x="6475" y="20518"/>
                  <a:pt x="6353" y="20001"/>
                </a:cubicBezTo>
                <a:cubicBezTo>
                  <a:pt x="6140" y="18725"/>
                  <a:pt x="5684" y="17509"/>
                  <a:pt x="5441" y="16262"/>
                </a:cubicBezTo>
                <a:cubicBezTo>
                  <a:pt x="5228" y="15016"/>
                  <a:pt x="5168" y="13648"/>
                  <a:pt x="5745" y="12493"/>
                </a:cubicBezTo>
                <a:cubicBezTo>
                  <a:pt x="6323" y="11369"/>
                  <a:pt x="7569" y="10487"/>
                  <a:pt x="8815" y="10670"/>
                </a:cubicBezTo>
                <a:cubicBezTo>
                  <a:pt x="9818" y="10822"/>
                  <a:pt x="10791" y="11642"/>
                  <a:pt x="11703" y="11217"/>
                </a:cubicBezTo>
                <a:cubicBezTo>
                  <a:pt x="12250" y="10974"/>
                  <a:pt x="12554" y="10366"/>
                  <a:pt x="12614" y="9819"/>
                </a:cubicBezTo>
                <a:cubicBezTo>
                  <a:pt x="12706" y="9241"/>
                  <a:pt x="12614" y="8633"/>
                  <a:pt x="12584" y="8056"/>
                </a:cubicBezTo>
                <a:cubicBezTo>
                  <a:pt x="12463" y="6202"/>
                  <a:pt x="13131" y="4256"/>
                  <a:pt x="14256" y="2797"/>
                </a:cubicBezTo>
                <a:cubicBezTo>
                  <a:pt x="15441" y="1338"/>
                  <a:pt x="17143" y="305"/>
                  <a:pt x="18998" y="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/>
          <p:nvPr/>
        </p:nvSpPr>
        <p:spPr>
          <a:xfrm>
            <a:off x="1894093" y="4419820"/>
            <a:ext cx="1182633" cy="540375"/>
          </a:xfrm>
          <a:custGeom>
            <a:avLst/>
            <a:gdLst/>
            <a:ahLst/>
            <a:cxnLst/>
            <a:rect l="l" t="t" r="r" b="b"/>
            <a:pathLst>
              <a:path w="29333" h="13403" extrusionOk="0">
                <a:moveTo>
                  <a:pt x="21151" y="0"/>
                </a:moveTo>
                <a:cubicBezTo>
                  <a:pt x="19311" y="0"/>
                  <a:pt x="17352" y="685"/>
                  <a:pt x="15806" y="1296"/>
                </a:cubicBezTo>
                <a:cubicBezTo>
                  <a:pt x="11581" y="2968"/>
                  <a:pt x="7448" y="4853"/>
                  <a:pt x="3405" y="6950"/>
                </a:cubicBezTo>
                <a:cubicBezTo>
                  <a:pt x="2524" y="7406"/>
                  <a:pt x="1612" y="7892"/>
                  <a:pt x="973" y="8652"/>
                </a:cubicBezTo>
                <a:cubicBezTo>
                  <a:pt x="335" y="9412"/>
                  <a:pt x="1" y="10506"/>
                  <a:pt x="365" y="11418"/>
                </a:cubicBezTo>
                <a:cubicBezTo>
                  <a:pt x="943" y="12755"/>
                  <a:pt x="2645" y="13090"/>
                  <a:pt x="4135" y="13211"/>
                </a:cubicBezTo>
                <a:cubicBezTo>
                  <a:pt x="5866" y="13339"/>
                  <a:pt x="7602" y="13402"/>
                  <a:pt x="9338" y="13402"/>
                </a:cubicBezTo>
                <a:cubicBezTo>
                  <a:pt x="13820" y="13402"/>
                  <a:pt x="18303" y="12980"/>
                  <a:pt x="22706" y="12148"/>
                </a:cubicBezTo>
                <a:cubicBezTo>
                  <a:pt x="24712" y="11783"/>
                  <a:pt x="26992" y="11114"/>
                  <a:pt x="27904" y="9260"/>
                </a:cubicBezTo>
                <a:cubicBezTo>
                  <a:pt x="29333" y="6372"/>
                  <a:pt x="26627" y="3120"/>
                  <a:pt x="24621" y="1236"/>
                </a:cubicBezTo>
                <a:cubicBezTo>
                  <a:pt x="23639" y="328"/>
                  <a:pt x="22424" y="0"/>
                  <a:pt x="211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8936D-70EE-ED26-F557-A37D8E07C4AC}"/>
              </a:ext>
            </a:extLst>
          </p:cNvPr>
          <p:cNvSpPr txBox="1"/>
          <p:nvPr/>
        </p:nvSpPr>
        <p:spPr>
          <a:xfrm>
            <a:off x="3371850" y="4536118"/>
            <a:ext cx="240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Presenter: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Amir Ezzati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"/>
          <p:cNvSpPr txBox="1">
            <a:spLocks noGrp="1"/>
          </p:cNvSpPr>
          <p:nvPr>
            <p:ph type="title"/>
          </p:nvPr>
        </p:nvSpPr>
        <p:spPr>
          <a:xfrm>
            <a:off x="713223" y="1224985"/>
            <a:ext cx="6972913" cy="1216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Style Transfer Network (Augmentation)</a:t>
            </a:r>
            <a:endParaRPr sz="3200" dirty="0"/>
          </a:p>
        </p:txBody>
      </p:sp>
      <p:sp>
        <p:nvSpPr>
          <p:cNvPr id="459" name="Google Shape;459;p41"/>
          <p:cNvSpPr txBox="1">
            <a:spLocks noGrp="1"/>
          </p:cNvSpPr>
          <p:nvPr>
            <p:ph type="subTitle" idx="1"/>
          </p:nvPr>
        </p:nvSpPr>
        <p:spPr>
          <a:xfrm>
            <a:off x="713223" y="2446034"/>
            <a:ext cx="7310636" cy="2291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H&amp;E stain images must be augmented with additional staining styles to ensure generalization. In other words, we designed our network to be able to handle inevitable variability in histochemical H&amp;E staining.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 differing staining procedures and reagents among histotechnologists and pathology labs.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(ii) differences among digital WSI scanners that are being used.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CycleGAN</a:t>
            </a:r>
            <a:r>
              <a:rPr lang="en-US" sz="1600" dirty="0"/>
              <a:t> ~ unpaired data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pSp>
        <p:nvGrpSpPr>
          <p:cNvPr id="460" name="Google Shape;460;p41"/>
          <p:cNvGrpSpPr/>
          <p:nvPr/>
        </p:nvGrpSpPr>
        <p:grpSpPr>
          <a:xfrm>
            <a:off x="4239186" y="4421331"/>
            <a:ext cx="1983518" cy="1563568"/>
            <a:chOff x="4879164" y="3535660"/>
            <a:chExt cx="2952103" cy="2327085"/>
          </a:xfrm>
        </p:grpSpPr>
        <p:sp>
          <p:nvSpPr>
            <p:cNvPr id="461" name="Google Shape;461;p41"/>
            <p:cNvSpPr/>
            <p:nvPr/>
          </p:nvSpPr>
          <p:spPr>
            <a:xfrm rot="5400000">
              <a:off x="5668425" y="4488552"/>
              <a:ext cx="1382759" cy="1365625"/>
            </a:xfrm>
            <a:custGeom>
              <a:avLst/>
              <a:gdLst/>
              <a:ahLst/>
              <a:cxnLst/>
              <a:rect l="l" t="t" r="r" b="b"/>
              <a:pathLst>
                <a:path w="20518" h="20263" extrusionOk="0">
                  <a:moveTo>
                    <a:pt x="10130" y="0"/>
                  </a:moveTo>
                  <a:cubicBezTo>
                    <a:pt x="9578" y="0"/>
                    <a:pt x="9026" y="51"/>
                    <a:pt x="8481" y="155"/>
                  </a:cubicBezTo>
                  <a:cubicBezTo>
                    <a:pt x="4195" y="945"/>
                    <a:pt x="669" y="4897"/>
                    <a:pt x="335" y="9274"/>
                  </a:cubicBezTo>
                  <a:cubicBezTo>
                    <a:pt x="1" y="13620"/>
                    <a:pt x="2858" y="17997"/>
                    <a:pt x="6901" y="19608"/>
                  </a:cubicBezTo>
                  <a:cubicBezTo>
                    <a:pt x="8043" y="20043"/>
                    <a:pt x="9339" y="20262"/>
                    <a:pt x="10658" y="20262"/>
                  </a:cubicBezTo>
                  <a:cubicBezTo>
                    <a:pt x="13307" y="20262"/>
                    <a:pt x="16047" y="19377"/>
                    <a:pt x="17813" y="17572"/>
                  </a:cubicBezTo>
                  <a:cubicBezTo>
                    <a:pt x="20366" y="14988"/>
                    <a:pt x="20518" y="9030"/>
                    <a:pt x="19180" y="5869"/>
                  </a:cubicBezTo>
                  <a:cubicBezTo>
                    <a:pt x="17695" y="2368"/>
                    <a:pt x="13917" y="0"/>
                    <a:pt x="10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 rot="5400000">
              <a:off x="5659693" y="3359459"/>
              <a:ext cx="1364294" cy="2355860"/>
            </a:xfrm>
            <a:custGeom>
              <a:avLst/>
              <a:gdLst/>
              <a:ahLst/>
              <a:cxnLst/>
              <a:rect l="l" t="t" r="r" b="b"/>
              <a:pathLst>
                <a:path w="20244" h="34956" extrusionOk="0">
                  <a:moveTo>
                    <a:pt x="19879" y="1"/>
                  </a:moveTo>
                  <a:lnTo>
                    <a:pt x="19879" y="1"/>
                  </a:lnTo>
                  <a:cubicBezTo>
                    <a:pt x="16444" y="244"/>
                    <a:pt x="12797" y="639"/>
                    <a:pt x="9787" y="2372"/>
                  </a:cubicBezTo>
                  <a:cubicBezTo>
                    <a:pt x="7660" y="3618"/>
                    <a:pt x="5289" y="5016"/>
                    <a:pt x="3830" y="7083"/>
                  </a:cubicBezTo>
                  <a:cubicBezTo>
                    <a:pt x="2340" y="9119"/>
                    <a:pt x="1520" y="11186"/>
                    <a:pt x="760" y="13618"/>
                  </a:cubicBezTo>
                  <a:cubicBezTo>
                    <a:pt x="0" y="16050"/>
                    <a:pt x="0" y="19272"/>
                    <a:pt x="578" y="21734"/>
                  </a:cubicBezTo>
                  <a:cubicBezTo>
                    <a:pt x="1489" y="25837"/>
                    <a:pt x="4529" y="29211"/>
                    <a:pt x="8176" y="31278"/>
                  </a:cubicBezTo>
                  <a:cubicBezTo>
                    <a:pt x="11824" y="33314"/>
                    <a:pt x="16079" y="34652"/>
                    <a:pt x="20244" y="34956"/>
                  </a:cubicBezTo>
                  <a:lnTo>
                    <a:pt x="20244" y="31004"/>
                  </a:lnTo>
                  <a:cubicBezTo>
                    <a:pt x="20213" y="30670"/>
                    <a:pt x="20183" y="30396"/>
                    <a:pt x="20183" y="30062"/>
                  </a:cubicBezTo>
                  <a:cubicBezTo>
                    <a:pt x="15563" y="29819"/>
                    <a:pt x="12584" y="29363"/>
                    <a:pt x="9818" y="26840"/>
                  </a:cubicBezTo>
                  <a:cubicBezTo>
                    <a:pt x="7021" y="24317"/>
                    <a:pt x="4772" y="20639"/>
                    <a:pt x="4985" y="16901"/>
                  </a:cubicBezTo>
                  <a:cubicBezTo>
                    <a:pt x="5167" y="13193"/>
                    <a:pt x="7781" y="9454"/>
                    <a:pt x="10790" y="7265"/>
                  </a:cubicBezTo>
                  <a:cubicBezTo>
                    <a:pt x="13405" y="5290"/>
                    <a:pt x="16414" y="4439"/>
                    <a:pt x="19666" y="4378"/>
                  </a:cubicBezTo>
                  <a:lnTo>
                    <a:pt x="198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 rot="5400000">
              <a:off x="5505093" y="2909731"/>
              <a:ext cx="1700245" cy="2952103"/>
            </a:xfrm>
            <a:custGeom>
              <a:avLst/>
              <a:gdLst/>
              <a:ahLst/>
              <a:cxnLst/>
              <a:rect l="l" t="t" r="r" b="b"/>
              <a:pathLst>
                <a:path w="25229" h="43803" extrusionOk="0">
                  <a:moveTo>
                    <a:pt x="21583" y="1"/>
                  </a:moveTo>
                  <a:cubicBezTo>
                    <a:pt x="17832" y="1"/>
                    <a:pt x="13974" y="1125"/>
                    <a:pt x="10760" y="2951"/>
                  </a:cubicBezTo>
                  <a:cubicBezTo>
                    <a:pt x="6718" y="5231"/>
                    <a:pt x="3496" y="8878"/>
                    <a:pt x="1763" y="13134"/>
                  </a:cubicBezTo>
                  <a:cubicBezTo>
                    <a:pt x="487" y="16356"/>
                    <a:pt x="0" y="19851"/>
                    <a:pt x="61" y="23346"/>
                  </a:cubicBezTo>
                  <a:cubicBezTo>
                    <a:pt x="183" y="29182"/>
                    <a:pt x="1976" y="35292"/>
                    <a:pt x="6383" y="39061"/>
                  </a:cubicBezTo>
                  <a:cubicBezTo>
                    <a:pt x="8845" y="41128"/>
                    <a:pt x="11915" y="42405"/>
                    <a:pt x="15077" y="43043"/>
                  </a:cubicBezTo>
                  <a:cubicBezTo>
                    <a:pt x="18299" y="43772"/>
                    <a:pt x="21885" y="43651"/>
                    <a:pt x="25107" y="43803"/>
                  </a:cubicBezTo>
                  <a:cubicBezTo>
                    <a:pt x="25138" y="43164"/>
                    <a:pt x="25229" y="42587"/>
                    <a:pt x="25229" y="41949"/>
                  </a:cubicBezTo>
                  <a:cubicBezTo>
                    <a:pt x="22220" y="41797"/>
                    <a:pt x="19180" y="41553"/>
                    <a:pt x="16262" y="40885"/>
                  </a:cubicBezTo>
                  <a:cubicBezTo>
                    <a:pt x="13314" y="40186"/>
                    <a:pt x="10456" y="39000"/>
                    <a:pt x="8116" y="37085"/>
                  </a:cubicBezTo>
                  <a:cubicBezTo>
                    <a:pt x="5684" y="35049"/>
                    <a:pt x="3952" y="32252"/>
                    <a:pt x="2918" y="29213"/>
                  </a:cubicBezTo>
                  <a:cubicBezTo>
                    <a:pt x="791" y="22799"/>
                    <a:pt x="2067" y="15352"/>
                    <a:pt x="6292" y="10033"/>
                  </a:cubicBezTo>
                  <a:cubicBezTo>
                    <a:pt x="10141" y="5215"/>
                    <a:pt x="16261" y="2289"/>
                    <a:pt x="22398" y="2289"/>
                  </a:cubicBezTo>
                  <a:cubicBezTo>
                    <a:pt x="22998" y="2289"/>
                    <a:pt x="23598" y="2317"/>
                    <a:pt x="24195" y="2374"/>
                  </a:cubicBezTo>
                  <a:cubicBezTo>
                    <a:pt x="24226" y="1735"/>
                    <a:pt x="24317" y="915"/>
                    <a:pt x="24347" y="215"/>
                  </a:cubicBezTo>
                  <a:cubicBezTo>
                    <a:pt x="23440" y="70"/>
                    <a:pt x="22515" y="1"/>
                    <a:pt x="21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41"/>
          <p:cNvSpPr/>
          <p:nvPr/>
        </p:nvSpPr>
        <p:spPr>
          <a:xfrm>
            <a:off x="2720450" y="4603488"/>
            <a:ext cx="2050907" cy="355077"/>
          </a:xfrm>
          <a:custGeom>
            <a:avLst/>
            <a:gdLst/>
            <a:ahLst/>
            <a:cxnLst/>
            <a:rect l="l" t="t" r="r" b="b"/>
            <a:pathLst>
              <a:path w="30549" h="5289" fill="none" extrusionOk="0">
                <a:moveTo>
                  <a:pt x="1" y="5107"/>
                </a:moveTo>
                <a:cubicBezTo>
                  <a:pt x="3192" y="5289"/>
                  <a:pt x="6414" y="4407"/>
                  <a:pt x="9119" y="2675"/>
                </a:cubicBezTo>
                <a:cubicBezTo>
                  <a:pt x="9727" y="2249"/>
                  <a:pt x="10366" y="1520"/>
                  <a:pt x="10031" y="912"/>
                </a:cubicBezTo>
                <a:cubicBezTo>
                  <a:pt x="9758" y="426"/>
                  <a:pt x="8937" y="426"/>
                  <a:pt x="8542" y="882"/>
                </a:cubicBezTo>
                <a:cubicBezTo>
                  <a:pt x="8177" y="1337"/>
                  <a:pt x="8238" y="2037"/>
                  <a:pt x="8603" y="2523"/>
                </a:cubicBezTo>
                <a:cubicBezTo>
                  <a:pt x="8937" y="3009"/>
                  <a:pt x="9454" y="3283"/>
                  <a:pt x="10031" y="3465"/>
                </a:cubicBezTo>
                <a:cubicBezTo>
                  <a:pt x="11581" y="3951"/>
                  <a:pt x="13344" y="3739"/>
                  <a:pt x="14712" y="2888"/>
                </a:cubicBezTo>
                <a:cubicBezTo>
                  <a:pt x="15229" y="2553"/>
                  <a:pt x="15746" y="2097"/>
                  <a:pt x="15806" y="1489"/>
                </a:cubicBezTo>
                <a:cubicBezTo>
                  <a:pt x="15928" y="882"/>
                  <a:pt x="15381" y="213"/>
                  <a:pt x="14773" y="274"/>
                </a:cubicBezTo>
                <a:cubicBezTo>
                  <a:pt x="14165" y="395"/>
                  <a:pt x="13952" y="1185"/>
                  <a:pt x="14226" y="1733"/>
                </a:cubicBezTo>
                <a:cubicBezTo>
                  <a:pt x="14469" y="2249"/>
                  <a:pt x="15077" y="2553"/>
                  <a:pt x="15654" y="2675"/>
                </a:cubicBezTo>
                <a:cubicBezTo>
                  <a:pt x="16688" y="2948"/>
                  <a:pt x="17782" y="2888"/>
                  <a:pt x="18816" y="2523"/>
                </a:cubicBezTo>
                <a:cubicBezTo>
                  <a:pt x="19241" y="2371"/>
                  <a:pt x="19697" y="2128"/>
                  <a:pt x="19910" y="1763"/>
                </a:cubicBezTo>
                <a:cubicBezTo>
                  <a:pt x="20183" y="1368"/>
                  <a:pt x="20183" y="821"/>
                  <a:pt x="19879" y="517"/>
                </a:cubicBezTo>
                <a:cubicBezTo>
                  <a:pt x="19393" y="0"/>
                  <a:pt x="18420" y="517"/>
                  <a:pt x="18360" y="1216"/>
                </a:cubicBezTo>
                <a:cubicBezTo>
                  <a:pt x="18269" y="1915"/>
                  <a:pt x="18846" y="2553"/>
                  <a:pt x="19484" y="2796"/>
                </a:cubicBezTo>
                <a:cubicBezTo>
                  <a:pt x="20153" y="3040"/>
                  <a:pt x="20852" y="3009"/>
                  <a:pt x="21582" y="2979"/>
                </a:cubicBezTo>
                <a:cubicBezTo>
                  <a:pt x="24621" y="2948"/>
                  <a:pt x="27661" y="3435"/>
                  <a:pt x="30548" y="440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1"/>
          <p:cNvSpPr/>
          <p:nvPr/>
        </p:nvSpPr>
        <p:spPr>
          <a:xfrm rot="10800000" flipH="1">
            <a:off x="1546800" y="266395"/>
            <a:ext cx="1431597" cy="654133"/>
          </a:xfrm>
          <a:custGeom>
            <a:avLst/>
            <a:gdLst/>
            <a:ahLst/>
            <a:cxnLst/>
            <a:rect l="l" t="t" r="r" b="b"/>
            <a:pathLst>
              <a:path w="29333" h="13403" extrusionOk="0">
                <a:moveTo>
                  <a:pt x="21151" y="0"/>
                </a:moveTo>
                <a:cubicBezTo>
                  <a:pt x="19311" y="0"/>
                  <a:pt x="17352" y="685"/>
                  <a:pt x="15806" y="1296"/>
                </a:cubicBezTo>
                <a:cubicBezTo>
                  <a:pt x="11581" y="2968"/>
                  <a:pt x="7448" y="4853"/>
                  <a:pt x="3405" y="6950"/>
                </a:cubicBezTo>
                <a:cubicBezTo>
                  <a:pt x="2524" y="7406"/>
                  <a:pt x="1612" y="7892"/>
                  <a:pt x="973" y="8652"/>
                </a:cubicBezTo>
                <a:cubicBezTo>
                  <a:pt x="335" y="9412"/>
                  <a:pt x="1" y="10506"/>
                  <a:pt x="365" y="11418"/>
                </a:cubicBezTo>
                <a:cubicBezTo>
                  <a:pt x="943" y="12755"/>
                  <a:pt x="2645" y="13090"/>
                  <a:pt x="4135" y="13211"/>
                </a:cubicBezTo>
                <a:cubicBezTo>
                  <a:pt x="5866" y="13339"/>
                  <a:pt x="7602" y="13402"/>
                  <a:pt x="9338" y="13402"/>
                </a:cubicBezTo>
                <a:cubicBezTo>
                  <a:pt x="13820" y="13402"/>
                  <a:pt x="18303" y="12980"/>
                  <a:pt x="22706" y="12148"/>
                </a:cubicBezTo>
                <a:cubicBezTo>
                  <a:pt x="24712" y="11783"/>
                  <a:pt x="26992" y="11114"/>
                  <a:pt x="27904" y="9260"/>
                </a:cubicBezTo>
                <a:cubicBezTo>
                  <a:pt x="29333" y="6372"/>
                  <a:pt x="26627" y="3120"/>
                  <a:pt x="24621" y="1236"/>
                </a:cubicBezTo>
                <a:cubicBezTo>
                  <a:pt x="23639" y="328"/>
                  <a:pt x="22424" y="0"/>
                  <a:pt x="211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41"/>
          <p:cNvGrpSpPr/>
          <p:nvPr/>
        </p:nvGrpSpPr>
        <p:grpSpPr>
          <a:xfrm>
            <a:off x="2187653" y="312510"/>
            <a:ext cx="1431557" cy="944572"/>
            <a:chOff x="2529475" y="3944925"/>
            <a:chExt cx="892325" cy="588775"/>
          </a:xfrm>
        </p:grpSpPr>
        <p:sp>
          <p:nvSpPr>
            <p:cNvPr id="467" name="Google Shape;467;p41"/>
            <p:cNvSpPr/>
            <p:nvPr/>
          </p:nvSpPr>
          <p:spPr>
            <a:xfrm>
              <a:off x="2529475" y="3944925"/>
              <a:ext cx="892325" cy="588775"/>
            </a:xfrm>
            <a:custGeom>
              <a:avLst/>
              <a:gdLst/>
              <a:ahLst/>
              <a:cxnLst/>
              <a:rect l="l" t="t" r="r" b="b"/>
              <a:pathLst>
                <a:path w="35693" h="23551" fill="none" extrusionOk="0">
                  <a:moveTo>
                    <a:pt x="15445" y="5004"/>
                  </a:moveTo>
                  <a:cubicBezTo>
                    <a:pt x="12076" y="6806"/>
                    <a:pt x="8774" y="8807"/>
                    <a:pt x="5671" y="11042"/>
                  </a:cubicBezTo>
                  <a:cubicBezTo>
                    <a:pt x="4037" y="12210"/>
                    <a:pt x="2469" y="13477"/>
                    <a:pt x="1435" y="15145"/>
                  </a:cubicBezTo>
                  <a:cubicBezTo>
                    <a:pt x="401" y="16846"/>
                    <a:pt x="1" y="19048"/>
                    <a:pt x="968" y="20816"/>
                  </a:cubicBezTo>
                  <a:cubicBezTo>
                    <a:pt x="1935" y="22550"/>
                    <a:pt x="4003" y="23484"/>
                    <a:pt x="6005" y="23518"/>
                  </a:cubicBezTo>
                  <a:cubicBezTo>
                    <a:pt x="8006" y="23551"/>
                    <a:pt x="9941" y="22951"/>
                    <a:pt x="11809" y="22317"/>
                  </a:cubicBezTo>
                  <a:cubicBezTo>
                    <a:pt x="17747" y="20282"/>
                    <a:pt x="23584" y="17947"/>
                    <a:pt x="29288" y="15445"/>
                  </a:cubicBezTo>
                  <a:cubicBezTo>
                    <a:pt x="31923" y="14278"/>
                    <a:pt x="34425" y="12843"/>
                    <a:pt x="35159" y="9841"/>
                  </a:cubicBezTo>
                  <a:cubicBezTo>
                    <a:pt x="35693" y="7640"/>
                    <a:pt x="35126" y="5705"/>
                    <a:pt x="33324" y="4304"/>
                  </a:cubicBezTo>
                  <a:cubicBezTo>
                    <a:pt x="27954" y="1"/>
                    <a:pt x="20849" y="2136"/>
                    <a:pt x="15445" y="50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2620375" y="4055000"/>
              <a:ext cx="686350" cy="388650"/>
            </a:xfrm>
            <a:custGeom>
              <a:avLst/>
              <a:gdLst/>
              <a:ahLst/>
              <a:cxnLst/>
              <a:rect l="l" t="t" r="r" b="b"/>
              <a:pathLst>
                <a:path w="27454" h="15546" fill="none" extrusionOk="0">
                  <a:moveTo>
                    <a:pt x="2836" y="8440"/>
                  </a:moveTo>
                  <a:cubicBezTo>
                    <a:pt x="2035" y="9074"/>
                    <a:pt x="1301" y="9741"/>
                    <a:pt x="768" y="10609"/>
                  </a:cubicBezTo>
                  <a:cubicBezTo>
                    <a:pt x="201" y="11476"/>
                    <a:pt x="1" y="12577"/>
                    <a:pt x="334" y="13477"/>
                  </a:cubicBezTo>
                  <a:cubicBezTo>
                    <a:pt x="801" y="14745"/>
                    <a:pt x="2202" y="15445"/>
                    <a:pt x="3536" y="15479"/>
                  </a:cubicBezTo>
                  <a:cubicBezTo>
                    <a:pt x="4871" y="15545"/>
                    <a:pt x="6172" y="15078"/>
                    <a:pt x="7439" y="14611"/>
                  </a:cubicBezTo>
                  <a:lnTo>
                    <a:pt x="23551" y="8607"/>
                  </a:lnTo>
                  <a:cubicBezTo>
                    <a:pt x="24551" y="8240"/>
                    <a:pt x="25619" y="7807"/>
                    <a:pt x="26286" y="6973"/>
                  </a:cubicBezTo>
                  <a:cubicBezTo>
                    <a:pt x="27453" y="5572"/>
                    <a:pt x="27020" y="3270"/>
                    <a:pt x="25719" y="1936"/>
                  </a:cubicBezTo>
                  <a:cubicBezTo>
                    <a:pt x="24718" y="902"/>
                    <a:pt x="22984" y="1"/>
                    <a:pt x="21516" y="1"/>
                  </a:cubicBezTo>
                  <a:cubicBezTo>
                    <a:pt x="20282" y="1"/>
                    <a:pt x="18714" y="768"/>
                    <a:pt x="17513" y="1068"/>
                  </a:cubicBezTo>
                  <a:cubicBezTo>
                    <a:pt x="14144" y="1936"/>
                    <a:pt x="10842" y="3270"/>
                    <a:pt x="7806" y="5005"/>
                  </a:cubicBezTo>
                  <a:cubicBezTo>
                    <a:pt x="6105" y="6072"/>
                    <a:pt x="4437" y="7206"/>
                    <a:pt x="2836" y="844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2894750" y="4112550"/>
              <a:ext cx="326075" cy="172650"/>
            </a:xfrm>
            <a:custGeom>
              <a:avLst/>
              <a:gdLst/>
              <a:ahLst/>
              <a:cxnLst/>
              <a:rect l="l" t="t" r="r" b="b"/>
              <a:pathLst>
                <a:path w="13043" h="6906" fill="none" extrusionOk="0">
                  <a:moveTo>
                    <a:pt x="2001" y="2836"/>
                  </a:moveTo>
                  <a:cubicBezTo>
                    <a:pt x="1401" y="3170"/>
                    <a:pt x="834" y="3603"/>
                    <a:pt x="467" y="4137"/>
                  </a:cubicBezTo>
                  <a:cubicBezTo>
                    <a:pt x="67" y="4737"/>
                    <a:pt x="0" y="5471"/>
                    <a:pt x="367" y="6072"/>
                  </a:cubicBezTo>
                  <a:cubicBezTo>
                    <a:pt x="967" y="6906"/>
                    <a:pt x="2168" y="6805"/>
                    <a:pt x="3169" y="6639"/>
                  </a:cubicBezTo>
                  <a:lnTo>
                    <a:pt x="7539" y="5905"/>
                  </a:lnTo>
                  <a:cubicBezTo>
                    <a:pt x="8539" y="5738"/>
                    <a:pt x="9574" y="5505"/>
                    <a:pt x="10474" y="5071"/>
                  </a:cubicBezTo>
                  <a:cubicBezTo>
                    <a:pt x="12409" y="4003"/>
                    <a:pt x="13043" y="468"/>
                    <a:pt x="10241" y="267"/>
                  </a:cubicBezTo>
                  <a:cubicBezTo>
                    <a:pt x="7572" y="1"/>
                    <a:pt x="4236" y="1568"/>
                    <a:pt x="2001" y="28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493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"/>
          <p:cNvSpPr txBox="1">
            <a:spLocks noGrp="1"/>
          </p:cNvSpPr>
          <p:nvPr>
            <p:ph type="title"/>
          </p:nvPr>
        </p:nvSpPr>
        <p:spPr>
          <a:xfrm>
            <a:off x="713223" y="1035202"/>
            <a:ext cx="6972913" cy="1216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Style Transfer Network (Augmentation)</a:t>
            </a:r>
            <a:endParaRPr sz="3200" dirty="0"/>
          </a:p>
        </p:txBody>
      </p:sp>
      <p:grpSp>
        <p:nvGrpSpPr>
          <p:cNvPr id="460" name="Google Shape;460;p41"/>
          <p:cNvGrpSpPr/>
          <p:nvPr/>
        </p:nvGrpSpPr>
        <p:grpSpPr>
          <a:xfrm>
            <a:off x="4239186" y="4421331"/>
            <a:ext cx="1983518" cy="1563568"/>
            <a:chOff x="4879164" y="3535660"/>
            <a:chExt cx="2952103" cy="2327085"/>
          </a:xfrm>
        </p:grpSpPr>
        <p:sp>
          <p:nvSpPr>
            <p:cNvPr id="461" name="Google Shape;461;p41"/>
            <p:cNvSpPr/>
            <p:nvPr/>
          </p:nvSpPr>
          <p:spPr>
            <a:xfrm rot="5400000">
              <a:off x="5668425" y="4488552"/>
              <a:ext cx="1382759" cy="1365625"/>
            </a:xfrm>
            <a:custGeom>
              <a:avLst/>
              <a:gdLst/>
              <a:ahLst/>
              <a:cxnLst/>
              <a:rect l="l" t="t" r="r" b="b"/>
              <a:pathLst>
                <a:path w="20518" h="20263" extrusionOk="0">
                  <a:moveTo>
                    <a:pt x="10130" y="0"/>
                  </a:moveTo>
                  <a:cubicBezTo>
                    <a:pt x="9578" y="0"/>
                    <a:pt x="9026" y="51"/>
                    <a:pt x="8481" y="155"/>
                  </a:cubicBezTo>
                  <a:cubicBezTo>
                    <a:pt x="4195" y="945"/>
                    <a:pt x="669" y="4897"/>
                    <a:pt x="335" y="9274"/>
                  </a:cubicBezTo>
                  <a:cubicBezTo>
                    <a:pt x="1" y="13620"/>
                    <a:pt x="2858" y="17997"/>
                    <a:pt x="6901" y="19608"/>
                  </a:cubicBezTo>
                  <a:cubicBezTo>
                    <a:pt x="8043" y="20043"/>
                    <a:pt x="9339" y="20262"/>
                    <a:pt x="10658" y="20262"/>
                  </a:cubicBezTo>
                  <a:cubicBezTo>
                    <a:pt x="13307" y="20262"/>
                    <a:pt x="16047" y="19377"/>
                    <a:pt x="17813" y="17572"/>
                  </a:cubicBezTo>
                  <a:cubicBezTo>
                    <a:pt x="20366" y="14988"/>
                    <a:pt x="20518" y="9030"/>
                    <a:pt x="19180" y="5869"/>
                  </a:cubicBezTo>
                  <a:cubicBezTo>
                    <a:pt x="17695" y="2368"/>
                    <a:pt x="13917" y="0"/>
                    <a:pt x="10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 rot="5400000">
              <a:off x="5659693" y="3359459"/>
              <a:ext cx="1364294" cy="2355860"/>
            </a:xfrm>
            <a:custGeom>
              <a:avLst/>
              <a:gdLst/>
              <a:ahLst/>
              <a:cxnLst/>
              <a:rect l="l" t="t" r="r" b="b"/>
              <a:pathLst>
                <a:path w="20244" h="34956" extrusionOk="0">
                  <a:moveTo>
                    <a:pt x="19879" y="1"/>
                  </a:moveTo>
                  <a:lnTo>
                    <a:pt x="19879" y="1"/>
                  </a:lnTo>
                  <a:cubicBezTo>
                    <a:pt x="16444" y="244"/>
                    <a:pt x="12797" y="639"/>
                    <a:pt x="9787" y="2372"/>
                  </a:cubicBezTo>
                  <a:cubicBezTo>
                    <a:pt x="7660" y="3618"/>
                    <a:pt x="5289" y="5016"/>
                    <a:pt x="3830" y="7083"/>
                  </a:cubicBezTo>
                  <a:cubicBezTo>
                    <a:pt x="2340" y="9119"/>
                    <a:pt x="1520" y="11186"/>
                    <a:pt x="760" y="13618"/>
                  </a:cubicBezTo>
                  <a:cubicBezTo>
                    <a:pt x="0" y="16050"/>
                    <a:pt x="0" y="19272"/>
                    <a:pt x="578" y="21734"/>
                  </a:cubicBezTo>
                  <a:cubicBezTo>
                    <a:pt x="1489" y="25837"/>
                    <a:pt x="4529" y="29211"/>
                    <a:pt x="8176" y="31278"/>
                  </a:cubicBezTo>
                  <a:cubicBezTo>
                    <a:pt x="11824" y="33314"/>
                    <a:pt x="16079" y="34652"/>
                    <a:pt x="20244" y="34956"/>
                  </a:cubicBezTo>
                  <a:lnTo>
                    <a:pt x="20244" y="31004"/>
                  </a:lnTo>
                  <a:cubicBezTo>
                    <a:pt x="20213" y="30670"/>
                    <a:pt x="20183" y="30396"/>
                    <a:pt x="20183" y="30062"/>
                  </a:cubicBezTo>
                  <a:cubicBezTo>
                    <a:pt x="15563" y="29819"/>
                    <a:pt x="12584" y="29363"/>
                    <a:pt x="9818" y="26840"/>
                  </a:cubicBezTo>
                  <a:cubicBezTo>
                    <a:pt x="7021" y="24317"/>
                    <a:pt x="4772" y="20639"/>
                    <a:pt x="4985" y="16901"/>
                  </a:cubicBezTo>
                  <a:cubicBezTo>
                    <a:pt x="5167" y="13193"/>
                    <a:pt x="7781" y="9454"/>
                    <a:pt x="10790" y="7265"/>
                  </a:cubicBezTo>
                  <a:cubicBezTo>
                    <a:pt x="13405" y="5290"/>
                    <a:pt x="16414" y="4439"/>
                    <a:pt x="19666" y="4378"/>
                  </a:cubicBezTo>
                  <a:lnTo>
                    <a:pt x="198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 rot="5400000">
              <a:off x="5505093" y="2909731"/>
              <a:ext cx="1700245" cy="2952103"/>
            </a:xfrm>
            <a:custGeom>
              <a:avLst/>
              <a:gdLst/>
              <a:ahLst/>
              <a:cxnLst/>
              <a:rect l="l" t="t" r="r" b="b"/>
              <a:pathLst>
                <a:path w="25229" h="43803" extrusionOk="0">
                  <a:moveTo>
                    <a:pt x="21583" y="1"/>
                  </a:moveTo>
                  <a:cubicBezTo>
                    <a:pt x="17832" y="1"/>
                    <a:pt x="13974" y="1125"/>
                    <a:pt x="10760" y="2951"/>
                  </a:cubicBezTo>
                  <a:cubicBezTo>
                    <a:pt x="6718" y="5231"/>
                    <a:pt x="3496" y="8878"/>
                    <a:pt x="1763" y="13134"/>
                  </a:cubicBezTo>
                  <a:cubicBezTo>
                    <a:pt x="487" y="16356"/>
                    <a:pt x="0" y="19851"/>
                    <a:pt x="61" y="23346"/>
                  </a:cubicBezTo>
                  <a:cubicBezTo>
                    <a:pt x="183" y="29182"/>
                    <a:pt x="1976" y="35292"/>
                    <a:pt x="6383" y="39061"/>
                  </a:cubicBezTo>
                  <a:cubicBezTo>
                    <a:pt x="8845" y="41128"/>
                    <a:pt x="11915" y="42405"/>
                    <a:pt x="15077" y="43043"/>
                  </a:cubicBezTo>
                  <a:cubicBezTo>
                    <a:pt x="18299" y="43772"/>
                    <a:pt x="21885" y="43651"/>
                    <a:pt x="25107" y="43803"/>
                  </a:cubicBezTo>
                  <a:cubicBezTo>
                    <a:pt x="25138" y="43164"/>
                    <a:pt x="25229" y="42587"/>
                    <a:pt x="25229" y="41949"/>
                  </a:cubicBezTo>
                  <a:cubicBezTo>
                    <a:pt x="22220" y="41797"/>
                    <a:pt x="19180" y="41553"/>
                    <a:pt x="16262" y="40885"/>
                  </a:cubicBezTo>
                  <a:cubicBezTo>
                    <a:pt x="13314" y="40186"/>
                    <a:pt x="10456" y="39000"/>
                    <a:pt x="8116" y="37085"/>
                  </a:cubicBezTo>
                  <a:cubicBezTo>
                    <a:pt x="5684" y="35049"/>
                    <a:pt x="3952" y="32252"/>
                    <a:pt x="2918" y="29213"/>
                  </a:cubicBezTo>
                  <a:cubicBezTo>
                    <a:pt x="791" y="22799"/>
                    <a:pt x="2067" y="15352"/>
                    <a:pt x="6292" y="10033"/>
                  </a:cubicBezTo>
                  <a:cubicBezTo>
                    <a:pt x="10141" y="5215"/>
                    <a:pt x="16261" y="2289"/>
                    <a:pt x="22398" y="2289"/>
                  </a:cubicBezTo>
                  <a:cubicBezTo>
                    <a:pt x="22998" y="2289"/>
                    <a:pt x="23598" y="2317"/>
                    <a:pt x="24195" y="2374"/>
                  </a:cubicBezTo>
                  <a:cubicBezTo>
                    <a:pt x="24226" y="1735"/>
                    <a:pt x="24317" y="915"/>
                    <a:pt x="24347" y="215"/>
                  </a:cubicBezTo>
                  <a:cubicBezTo>
                    <a:pt x="23440" y="70"/>
                    <a:pt x="22515" y="1"/>
                    <a:pt x="21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41"/>
          <p:cNvSpPr/>
          <p:nvPr/>
        </p:nvSpPr>
        <p:spPr>
          <a:xfrm>
            <a:off x="2720450" y="4603488"/>
            <a:ext cx="2050907" cy="355077"/>
          </a:xfrm>
          <a:custGeom>
            <a:avLst/>
            <a:gdLst/>
            <a:ahLst/>
            <a:cxnLst/>
            <a:rect l="l" t="t" r="r" b="b"/>
            <a:pathLst>
              <a:path w="30549" h="5289" fill="none" extrusionOk="0">
                <a:moveTo>
                  <a:pt x="1" y="5107"/>
                </a:moveTo>
                <a:cubicBezTo>
                  <a:pt x="3192" y="5289"/>
                  <a:pt x="6414" y="4407"/>
                  <a:pt x="9119" y="2675"/>
                </a:cubicBezTo>
                <a:cubicBezTo>
                  <a:pt x="9727" y="2249"/>
                  <a:pt x="10366" y="1520"/>
                  <a:pt x="10031" y="912"/>
                </a:cubicBezTo>
                <a:cubicBezTo>
                  <a:pt x="9758" y="426"/>
                  <a:pt x="8937" y="426"/>
                  <a:pt x="8542" y="882"/>
                </a:cubicBezTo>
                <a:cubicBezTo>
                  <a:pt x="8177" y="1337"/>
                  <a:pt x="8238" y="2037"/>
                  <a:pt x="8603" y="2523"/>
                </a:cubicBezTo>
                <a:cubicBezTo>
                  <a:pt x="8937" y="3009"/>
                  <a:pt x="9454" y="3283"/>
                  <a:pt x="10031" y="3465"/>
                </a:cubicBezTo>
                <a:cubicBezTo>
                  <a:pt x="11581" y="3951"/>
                  <a:pt x="13344" y="3739"/>
                  <a:pt x="14712" y="2888"/>
                </a:cubicBezTo>
                <a:cubicBezTo>
                  <a:pt x="15229" y="2553"/>
                  <a:pt x="15746" y="2097"/>
                  <a:pt x="15806" y="1489"/>
                </a:cubicBezTo>
                <a:cubicBezTo>
                  <a:pt x="15928" y="882"/>
                  <a:pt x="15381" y="213"/>
                  <a:pt x="14773" y="274"/>
                </a:cubicBezTo>
                <a:cubicBezTo>
                  <a:pt x="14165" y="395"/>
                  <a:pt x="13952" y="1185"/>
                  <a:pt x="14226" y="1733"/>
                </a:cubicBezTo>
                <a:cubicBezTo>
                  <a:pt x="14469" y="2249"/>
                  <a:pt x="15077" y="2553"/>
                  <a:pt x="15654" y="2675"/>
                </a:cubicBezTo>
                <a:cubicBezTo>
                  <a:pt x="16688" y="2948"/>
                  <a:pt x="17782" y="2888"/>
                  <a:pt x="18816" y="2523"/>
                </a:cubicBezTo>
                <a:cubicBezTo>
                  <a:pt x="19241" y="2371"/>
                  <a:pt x="19697" y="2128"/>
                  <a:pt x="19910" y="1763"/>
                </a:cubicBezTo>
                <a:cubicBezTo>
                  <a:pt x="20183" y="1368"/>
                  <a:pt x="20183" y="821"/>
                  <a:pt x="19879" y="517"/>
                </a:cubicBezTo>
                <a:cubicBezTo>
                  <a:pt x="19393" y="0"/>
                  <a:pt x="18420" y="517"/>
                  <a:pt x="18360" y="1216"/>
                </a:cubicBezTo>
                <a:cubicBezTo>
                  <a:pt x="18269" y="1915"/>
                  <a:pt x="18846" y="2553"/>
                  <a:pt x="19484" y="2796"/>
                </a:cubicBezTo>
                <a:cubicBezTo>
                  <a:pt x="20153" y="3040"/>
                  <a:pt x="20852" y="3009"/>
                  <a:pt x="21582" y="2979"/>
                </a:cubicBezTo>
                <a:cubicBezTo>
                  <a:pt x="24621" y="2948"/>
                  <a:pt x="27661" y="3435"/>
                  <a:pt x="30548" y="440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1"/>
          <p:cNvSpPr/>
          <p:nvPr/>
        </p:nvSpPr>
        <p:spPr>
          <a:xfrm rot="10800000" flipH="1">
            <a:off x="1546800" y="266395"/>
            <a:ext cx="1431597" cy="654133"/>
          </a:xfrm>
          <a:custGeom>
            <a:avLst/>
            <a:gdLst/>
            <a:ahLst/>
            <a:cxnLst/>
            <a:rect l="l" t="t" r="r" b="b"/>
            <a:pathLst>
              <a:path w="29333" h="13403" extrusionOk="0">
                <a:moveTo>
                  <a:pt x="21151" y="0"/>
                </a:moveTo>
                <a:cubicBezTo>
                  <a:pt x="19311" y="0"/>
                  <a:pt x="17352" y="685"/>
                  <a:pt x="15806" y="1296"/>
                </a:cubicBezTo>
                <a:cubicBezTo>
                  <a:pt x="11581" y="2968"/>
                  <a:pt x="7448" y="4853"/>
                  <a:pt x="3405" y="6950"/>
                </a:cubicBezTo>
                <a:cubicBezTo>
                  <a:pt x="2524" y="7406"/>
                  <a:pt x="1612" y="7892"/>
                  <a:pt x="973" y="8652"/>
                </a:cubicBezTo>
                <a:cubicBezTo>
                  <a:pt x="335" y="9412"/>
                  <a:pt x="1" y="10506"/>
                  <a:pt x="365" y="11418"/>
                </a:cubicBezTo>
                <a:cubicBezTo>
                  <a:pt x="943" y="12755"/>
                  <a:pt x="2645" y="13090"/>
                  <a:pt x="4135" y="13211"/>
                </a:cubicBezTo>
                <a:cubicBezTo>
                  <a:pt x="5866" y="13339"/>
                  <a:pt x="7602" y="13402"/>
                  <a:pt x="9338" y="13402"/>
                </a:cubicBezTo>
                <a:cubicBezTo>
                  <a:pt x="13820" y="13402"/>
                  <a:pt x="18303" y="12980"/>
                  <a:pt x="22706" y="12148"/>
                </a:cubicBezTo>
                <a:cubicBezTo>
                  <a:pt x="24712" y="11783"/>
                  <a:pt x="26992" y="11114"/>
                  <a:pt x="27904" y="9260"/>
                </a:cubicBezTo>
                <a:cubicBezTo>
                  <a:pt x="29333" y="6372"/>
                  <a:pt x="26627" y="3120"/>
                  <a:pt x="24621" y="1236"/>
                </a:cubicBezTo>
                <a:cubicBezTo>
                  <a:pt x="23639" y="328"/>
                  <a:pt x="22424" y="0"/>
                  <a:pt x="211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41"/>
          <p:cNvGrpSpPr/>
          <p:nvPr/>
        </p:nvGrpSpPr>
        <p:grpSpPr>
          <a:xfrm>
            <a:off x="2187653" y="312510"/>
            <a:ext cx="1431557" cy="944572"/>
            <a:chOff x="2529475" y="3944925"/>
            <a:chExt cx="892325" cy="588775"/>
          </a:xfrm>
        </p:grpSpPr>
        <p:sp>
          <p:nvSpPr>
            <p:cNvPr id="467" name="Google Shape;467;p41"/>
            <p:cNvSpPr/>
            <p:nvPr/>
          </p:nvSpPr>
          <p:spPr>
            <a:xfrm>
              <a:off x="2529475" y="3944925"/>
              <a:ext cx="892325" cy="588775"/>
            </a:xfrm>
            <a:custGeom>
              <a:avLst/>
              <a:gdLst/>
              <a:ahLst/>
              <a:cxnLst/>
              <a:rect l="l" t="t" r="r" b="b"/>
              <a:pathLst>
                <a:path w="35693" h="23551" fill="none" extrusionOk="0">
                  <a:moveTo>
                    <a:pt x="15445" y="5004"/>
                  </a:moveTo>
                  <a:cubicBezTo>
                    <a:pt x="12076" y="6806"/>
                    <a:pt x="8774" y="8807"/>
                    <a:pt x="5671" y="11042"/>
                  </a:cubicBezTo>
                  <a:cubicBezTo>
                    <a:pt x="4037" y="12210"/>
                    <a:pt x="2469" y="13477"/>
                    <a:pt x="1435" y="15145"/>
                  </a:cubicBezTo>
                  <a:cubicBezTo>
                    <a:pt x="401" y="16846"/>
                    <a:pt x="1" y="19048"/>
                    <a:pt x="968" y="20816"/>
                  </a:cubicBezTo>
                  <a:cubicBezTo>
                    <a:pt x="1935" y="22550"/>
                    <a:pt x="4003" y="23484"/>
                    <a:pt x="6005" y="23518"/>
                  </a:cubicBezTo>
                  <a:cubicBezTo>
                    <a:pt x="8006" y="23551"/>
                    <a:pt x="9941" y="22951"/>
                    <a:pt x="11809" y="22317"/>
                  </a:cubicBezTo>
                  <a:cubicBezTo>
                    <a:pt x="17747" y="20282"/>
                    <a:pt x="23584" y="17947"/>
                    <a:pt x="29288" y="15445"/>
                  </a:cubicBezTo>
                  <a:cubicBezTo>
                    <a:pt x="31923" y="14278"/>
                    <a:pt x="34425" y="12843"/>
                    <a:pt x="35159" y="9841"/>
                  </a:cubicBezTo>
                  <a:cubicBezTo>
                    <a:pt x="35693" y="7640"/>
                    <a:pt x="35126" y="5705"/>
                    <a:pt x="33324" y="4304"/>
                  </a:cubicBezTo>
                  <a:cubicBezTo>
                    <a:pt x="27954" y="1"/>
                    <a:pt x="20849" y="2136"/>
                    <a:pt x="15445" y="50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2620375" y="4055000"/>
              <a:ext cx="686350" cy="388650"/>
            </a:xfrm>
            <a:custGeom>
              <a:avLst/>
              <a:gdLst/>
              <a:ahLst/>
              <a:cxnLst/>
              <a:rect l="l" t="t" r="r" b="b"/>
              <a:pathLst>
                <a:path w="27454" h="15546" fill="none" extrusionOk="0">
                  <a:moveTo>
                    <a:pt x="2836" y="8440"/>
                  </a:moveTo>
                  <a:cubicBezTo>
                    <a:pt x="2035" y="9074"/>
                    <a:pt x="1301" y="9741"/>
                    <a:pt x="768" y="10609"/>
                  </a:cubicBezTo>
                  <a:cubicBezTo>
                    <a:pt x="201" y="11476"/>
                    <a:pt x="1" y="12577"/>
                    <a:pt x="334" y="13477"/>
                  </a:cubicBezTo>
                  <a:cubicBezTo>
                    <a:pt x="801" y="14745"/>
                    <a:pt x="2202" y="15445"/>
                    <a:pt x="3536" y="15479"/>
                  </a:cubicBezTo>
                  <a:cubicBezTo>
                    <a:pt x="4871" y="15545"/>
                    <a:pt x="6172" y="15078"/>
                    <a:pt x="7439" y="14611"/>
                  </a:cubicBezTo>
                  <a:lnTo>
                    <a:pt x="23551" y="8607"/>
                  </a:lnTo>
                  <a:cubicBezTo>
                    <a:pt x="24551" y="8240"/>
                    <a:pt x="25619" y="7807"/>
                    <a:pt x="26286" y="6973"/>
                  </a:cubicBezTo>
                  <a:cubicBezTo>
                    <a:pt x="27453" y="5572"/>
                    <a:pt x="27020" y="3270"/>
                    <a:pt x="25719" y="1936"/>
                  </a:cubicBezTo>
                  <a:cubicBezTo>
                    <a:pt x="24718" y="902"/>
                    <a:pt x="22984" y="1"/>
                    <a:pt x="21516" y="1"/>
                  </a:cubicBezTo>
                  <a:cubicBezTo>
                    <a:pt x="20282" y="1"/>
                    <a:pt x="18714" y="768"/>
                    <a:pt x="17513" y="1068"/>
                  </a:cubicBezTo>
                  <a:cubicBezTo>
                    <a:pt x="14144" y="1936"/>
                    <a:pt x="10842" y="3270"/>
                    <a:pt x="7806" y="5005"/>
                  </a:cubicBezTo>
                  <a:cubicBezTo>
                    <a:pt x="6105" y="6072"/>
                    <a:pt x="4437" y="7206"/>
                    <a:pt x="2836" y="844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2894750" y="4112550"/>
              <a:ext cx="326075" cy="172650"/>
            </a:xfrm>
            <a:custGeom>
              <a:avLst/>
              <a:gdLst/>
              <a:ahLst/>
              <a:cxnLst/>
              <a:rect l="l" t="t" r="r" b="b"/>
              <a:pathLst>
                <a:path w="13043" h="6906" fill="none" extrusionOk="0">
                  <a:moveTo>
                    <a:pt x="2001" y="2836"/>
                  </a:moveTo>
                  <a:cubicBezTo>
                    <a:pt x="1401" y="3170"/>
                    <a:pt x="834" y="3603"/>
                    <a:pt x="467" y="4137"/>
                  </a:cubicBezTo>
                  <a:cubicBezTo>
                    <a:pt x="67" y="4737"/>
                    <a:pt x="0" y="5471"/>
                    <a:pt x="367" y="6072"/>
                  </a:cubicBezTo>
                  <a:cubicBezTo>
                    <a:pt x="967" y="6906"/>
                    <a:pt x="2168" y="6805"/>
                    <a:pt x="3169" y="6639"/>
                  </a:cubicBezTo>
                  <a:lnTo>
                    <a:pt x="7539" y="5905"/>
                  </a:lnTo>
                  <a:cubicBezTo>
                    <a:pt x="8539" y="5738"/>
                    <a:pt x="9574" y="5505"/>
                    <a:pt x="10474" y="5071"/>
                  </a:cubicBezTo>
                  <a:cubicBezTo>
                    <a:pt x="12409" y="4003"/>
                    <a:pt x="13043" y="468"/>
                    <a:pt x="10241" y="267"/>
                  </a:cubicBezTo>
                  <a:cubicBezTo>
                    <a:pt x="7572" y="1"/>
                    <a:pt x="4236" y="1568"/>
                    <a:pt x="2001" y="28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AF39C1E-1F6D-A4B3-BF1F-F0ABA99BCE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145"/>
          <a:stretch/>
        </p:blipFill>
        <p:spPr>
          <a:xfrm>
            <a:off x="1511172" y="2085817"/>
            <a:ext cx="6121655" cy="305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96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"/>
          <p:cNvSpPr txBox="1">
            <a:spLocks noGrp="1"/>
          </p:cNvSpPr>
          <p:nvPr>
            <p:ph type="title"/>
          </p:nvPr>
        </p:nvSpPr>
        <p:spPr>
          <a:xfrm>
            <a:off x="713223" y="1035202"/>
            <a:ext cx="6972913" cy="1216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Style Transfer Network (Augmentation)</a:t>
            </a:r>
            <a:endParaRPr sz="3200" dirty="0"/>
          </a:p>
        </p:txBody>
      </p:sp>
      <p:grpSp>
        <p:nvGrpSpPr>
          <p:cNvPr id="460" name="Google Shape;460;p41"/>
          <p:cNvGrpSpPr/>
          <p:nvPr/>
        </p:nvGrpSpPr>
        <p:grpSpPr>
          <a:xfrm>
            <a:off x="4239186" y="4421331"/>
            <a:ext cx="1983518" cy="1563568"/>
            <a:chOff x="4879164" y="3535660"/>
            <a:chExt cx="2952103" cy="2327085"/>
          </a:xfrm>
        </p:grpSpPr>
        <p:sp>
          <p:nvSpPr>
            <p:cNvPr id="461" name="Google Shape;461;p41"/>
            <p:cNvSpPr/>
            <p:nvPr/>
          </p:nvSpPr>
          <p:spPr>
            <a:xfrm rot="5400000">
              <a:off x="5668425" y="4488552"/>
              <a:ext cx="1382759" cy="1365625"/>
            </a:xfrm>
            <a:custGeom>
              <a:avLst/>
              <a:gdLst/>
              <a:ahLst/>
              <a:cxnLst/>
              <a:rect l="l" t="t" r="r" b="b"/>
              <a:pathLst>
                <a:path w="20518" h="20263" extrusionOk="0">
                  <a:moveTo>
                    <a:pt x="10130" y="0"/>
                  </a:moveTo>
                  <a:cubicBezTo>
                    <a:pt x="9578" y="0"/>
                    <a:pt x="9026" y="51"/>
                    <a:pt x="8481" y="155"/>
                  </a:cubicBezTo>
                  <a:cubicBezTo>
                    <a:pt x="4195" y="945"/>
                    <a:pt x="669" y="4897"/>
                    <a:pt x="335" y="9274"/>
                  </a:cubicBezTo>
                  <a:cubicBezTo>
                    <a:pt x="1" y="13620"/>
                    <a:pt x="2858" y="17997"/>
                    <a:pt x="6901" y="19608"/>
                  </a:cubicBezTo>
                  <a:cubicBezTo>
                    <a:pt x="8043" y="20043"/>
                    <a:pt x="9339" y="20262"/>
                    <a:pt x="10658" y="20262"/>
                  </a:cubicBezTo>
                  <a:cubicBezTo>
                    <a:pt x="13307" y="20262"/>
                    <a:pt x="16047" y="19377"/>
                    <a:pt x="17813" y="17572"/>
                  </a:cubicBezTo>
                  <a:cubicBezTo>
                    <a:pt x="20366" y="14988"/>
                    <a:pt x="20518" y="9030"/>
                    <a:pt x="19180" y="5869"/>
                  </a:cubicBezTo>
                  <a:cubicBezTo>
                    <a:pt x="17695" y="2368"/>
                    <a:pt x="13917" y="0"/>
                    <a:pt x="10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 rot="5400000">
              <a:off x="5659693" y="3359459"/>
              <a:ext cx="1364294" cy="2355860"/>
            </a:xfrm>
            <a:custGeom>
              <a:avLst/>
              <a:gdLst/>
              <a:ahLst/>
              <a:cxnLst/>
              <a:rect l="l" t="t" r="r" b="b"/>
              <a:pathLst>
                <a:path w="20244" h="34956" extrusionOk="0">
                  <a:moveTo>
                    <a:pt x="19879" y="1"/>
                  </a:moveTo>
                  <a:lnTo>
                    <a:pt x="19879" y="1"/>
                  </a:lnTo>
                  <a:cubicBezTo>
                    <a:pt x="16444" y="244"/>
                    <a:pt x="12797" y="639"/>
                    <a:pt x="9787" y="2372"/>
                  </a:cubicBezTo>
                  <a:cubicBezTo>
                    <a:pt x="7660" y="3618"/>
                    <a:pt x="5289" y="5016"/>
                    <a:pt x="3830" y="7083"/>
                  </a:cubicBezTo>
                  <a:cubicBezTo>
                    <a:pt x="2340" y="9119"/>
                    <a:pt x="1520" y="11186"/>
                    <a:pt x="760" y="13618"/>
                  </a:cubicBezTo>
                  <a:cubicBezTo>
                    <a:pt x="0" y="16050"/>
                    <a:pt x="0" y="19272"/>
                    <a:pt x="578" y="21734"/>
                  </a:cubicBezTo>
                  <a:cubicBezTo>
                    <a:pt x="1489" y="25837"/>
                    <a:pt x="4529" y="29211"/>
                    <a:pt x="8176" y="31278"/>
                  </a:cubicBezTo>
                  <a:cubicBezTo>
                    <a:pt x="11824" y="33314"/>
                    <a:pt x="16079" y="34652"/>
                    <a:pt x="20244" y="34956"/>
                  </a:cubicBezTo>
                  <a:lnTo>
                    <a:pt x="20244" y="31004"/>
                  </a:lnTo>
                  <a:cubicBezTo>
                    <a:pt x="20213" y="30670"/>
                    <a:pt x="20183" y="30396"/>
                    <a:pt x="20183" y="30062"/>
                  </a:cubicBezTo>
                  <a:cubicBezTo>
                    <a:pt x="15563" y="29819"/>
                    <a:pt x="12584" y="29363"/>
                    <a:pt x="9818" y="26840"/>
                  </a:cubicBezTo>
                  <a:cubicBezTo>
                    <a:pt x="7021" y="24317"/>
                    <a:pt x="4772" y="20639"/>
                    <a:pt x="4985" y="16901"/>
                  </a:cubicBezTo>
                  <a:cubicBezTo>
                    <a:pt x="5167" y="13193"/>
                    <a:pt x="7781" y="9454"/>
                    <a:pt x="10790" y="7265"/>
                  </a:cubicBezTo>
                  <a:cubicBezTo>
                    <a:pt x="13405" y="5290"/>
                    <a:pt x="16414" y="4439"/>
                    <a:pt x="19666" y="4378"/>
                  </a:cubicBezTo>
                  <a:lnTo>
                    <a:pt x="198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 rot="5400000">
              <a:off x="5505093" y="2909731"/>
              <a:ext cx="1700245" cy="2952103"/>
            </a:xfrm>
            <a:custGeom>
              <a:avLst/>
              <a:gdLst/>
              <a:ahLst/>
              <a:cxnLst/>
              <a:rect l="l" t="t" r="r" b="b"/>
              <a:pathLst>
                <a:path w="25229" h="43803" extrusionOk="0">
                  <a:moveTo>
                    <a:pt x="21583" y="1"/>
                  </a:moveTo>
                  <a:cubicBezTo>
                    <a:pt x="17832" y="1"/>
                    <a:pt x="13974" y="1125"/>
                    <a:pt x="10760" y="2951"/>
                  </a:cubicBezTo>
                  <a:cubicBezTo>
                    <a:pt x="6718" y="5231"/>
                    <a:pt x="3496" y="8878"/>
                    <a:pt x="1763" y="13134"/>
                  </a:cubicBezTo>
                  <a:cubicBezTo>
                    <a:pt x="487" y="16356"/>
                    <a:pt x="0" y="19851"/>
                    <a:pt x="61" y="23346"/>
                  </a:cubicBezTo>
                  <a:cubicBezTo>
                    <a:pt x="183" y="29182"/>
                    <a:pt x="1976" y="35292"/>
                    <a:pt x="6383" y="39061"/>
                  </a:cubicBezTo>
                  <a:cubicBezTo>
                    <a:pt x="8845" y="41128"/>
                    <a:pt x="11915" y="42405"/>
                    <a:pt x="15077" y="43043"/>
                  </a:cubicBezTo>
                  <a:cubicBezTo>
                    <a:pt x="18299" y="43772"/>
                    <a:pt x="21885" y="43651"/>
                    <a:pt x="25107" y="43803"/>
                  </a:cubicBezTo>
                  <a:cubicBezTo>
                    <a:pt x="25138" y="43164"/>
                    <a:pt x="25229" y="42587"/>
                    <a:pt x="25229" y="41949"/>
                  </a:cubicBezTo>
                  <a:cubicBezTo>
                    <a:pt x="22220" y="41797"/>
                    <a:pt x="19180" y="41553"/>
                    <a:pt x="16262" y="40885"/>
                  </a:cubicBezTo>
                  <a:cubicBezTo>
                    <a:pt x="13314" y="40186"/>
                    <a:pt x="10456" y="39000"/>
                    <a:pt x="8116" y="37085"/>
                  </a:cubicBezTo>
                  <a:cubicBezTo>
                    <a:pt x="5684" y="35049"/>
                    <a:pt x="3952" y="32252"/>
                    <a:pt x="2918" y="29213"/>
                  </a:cubicBezTo>
                  <a:cubicBezTo>
                    <a:pt x="791" y="22799"/>
                    <a:pt x="2067" y="15352"/>
                    <a:pt x="6292" y="10033"/>
                  </a:cubicBezTo>
                  <a:cubicBezTo>
                    <a:pt x="10141" y="5215"/>
                    <a:pt x="16261" y="2289"/>
                    <a:pt x="22398" y="2289"/>
                  </a:cubicBezTo>
                  <a:cubicBezTo>
                    <a:pt x="22998" y="2289"/>
                    <a:pt x="23598" y="2317"/>
                    <a:pt x="24195" y="2374"/>
                  </a:cubicBezTo>
                  <a:cubicBezTo>
                    <a:pt x="24226" y="1735"/>
                    <a:pt x="24317" y="915"/>
                    <a:pt x="24347" y="215"/>
                  </a:cubicBezTo>
                  <a:cubicBezTo>
                    <a:pt x="23440" y="70"/>
                    <a:pt x="22515" y="1"/>
                    <a:pt x="21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41"/>
          <p:cNvSpPr/>
          <p:nvPr/>
        </p:nvSpPr>
        <p:spPr>
          <a:xfrm>
            <a:off x="2720450" y="4603488"/>
            <a:ext cx="2050907" cy="355077"/>
          </a:xfrm>
          <a:custGeom>
            <a:avLst/>
            <a:gdLst/>
            <a:ahLst/>
            <a:cxnLst/>
            <a:rect l="l" t="t" r="r" b="b"/>
            <a:pathLst>
              <a:path w="30549" h="5289" fill="none" extrusionOk="0">
                <a:moveTo>
                  <a:pt x="1" y="5107"/>
                </a:moveTo>
                <a:cubicBezTo>
                  <a:pt x="3192" y="5289"/>
                  <a:pt x="6414" y="4407"/>
                  <a:pt x="9119" y="2675"/>
                </a:cubicBezTo>
                <a:cubicBezTo>
                  <a:pt x="9727" y="2249"/>
                  <a:pt x="10366" y="1520"/>
                  <a:pt x="10031" y="912"/>
                </a:cubicBezTo>
                <a:cubicBezTo>
                  <a:pt x="9758" y="426"/>
                  <a:pt x="8937" y="426"/>
                  <a:pt x="8542" y="882"/>
                </a:cubicBezTo>
                <a:cubicBezTo>
                  <a:pt x="8177" y="1337"/>
                  <a:pt x="8238" y="2037"/>
                  <a:pt x="8603" y="2523"/>
                </a:cubicBezTo>
                <a:cubicBezTo>
                  <a:pt x="8937" y="3009"/>
                  <a:pt x="9454" y="3283"/>
                  <a:pt x="10031" y="3465"/>
                </a:cubicBezTo>
                <a:cubicBezTo>
                  <a:pt x="11581" y="3951"/>
                  <a:pt x="13344" y="3739"/>
                  <a:pt x="14712" y="2888"/>
                </a:cubicBezTo>
                <a:cubicBezTo>
                  <a:pt x="15229" y="2553"/>
                  <a:pt x="15746" y="2097"/>
                  <a:pt x="15806" y="1489"/>
                </a:cubicBezTo>
                <a:cubicBezTo>
                  <a:pt x="15928" y="882"/>
                  <a:pt x="15381" y="213"/>
                  <a:pt x="14773" y="274"/>
                </a:cubicBezTo>
                <a:cubicBezTo>
                  <a:pt x="14165" y="395"/>
                  <a:pt x="13952" y="1185"/>
                  <a:pt x="14226" y="1733"/>
                </a:cubicBezTo>
                <a:cubicBezTo>
                  <a:pt x="14469" y="2249"/>
                  <a:pt x="15077" y="2553"/>
                  <a:pt x="15654" y="2675"/>
                </a:cubicBezTo>
                <a:cubicBezTo>
                  <a:pt x="16688" y="2948"/>
                  <a:pt x="17782" y="2888"/>
                  <a:pt x="18816" y="2523"/>
                </a:cubicBezTo>
                <a:cubicBezTo>
                  <a:pt x="19241" y="2371"/>
                  <a:pt x="19697" y="2128"/>
                  <a:pt x="19910" y="1763"/>
                </a:cubicBezTo>
                <a:cubicBezTo>
                  <a:pt x="20183" y="1368"/>
                  <a:pt x="20183" y="821"/>
                  <a:pt x="19879" y="517"/>
                </a:cubicBezTo>
                <a:cubicBezTo>
                  <a:pt x="19393" y="0"/>
                  <a:pt x="18420" y="517"/>
                  <a:pt x="18360" y="1216"/>
                </a:cubicBezTo>
                <a:cubicBezTo>
                  <a:pt x="18269" y="1915"/>
                  <a:pt x="18846" y="2553"/>
                  <a:pt x="19484" y="2796"/>
                </a:cubicBezTo>
                <a:cubicBezTo>
                  <a:pt x="20153" y="3040"/>
                  <a:pt x="20852" y="3009"/>
                  <a:pt x="21582" y="2979"/>
                </a:cubicBezTo>
                <a:cubicBezTo>
                  <a:pt x="24621" y="2948"/>
                  <a:pt x="27661" y="3435"/>
                  <a:pt x="30548" y="440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1"/>
          <p:cNvSpPr/>
          <p:nvPr/>
        </p:nvSpPr>
        <p:spPr>
          <a:xfrm rot="10800000" flipH="1">
            <a:off x="1546800" y="266395"/>
            <a:ext cx="1431597" cy="654133"/>
          </a:xfrm>
          <a:custGeom>
            <a:avLst/>
            <a:gdLst/>
            <a:ahLst/>
            <a:cxnLst/>
            <a:rect l="l" t="t" r="r" b="b"/>
            <a:pathLst>
              <a:path w="29333" h="13403" extrusionOk="0">
                <a:moveTo>
                  <a:pt x="21151" y="0"/>
                </a:moveTo>
                <a:cubicBezTo>
                  <a:pt x="19311" y="0"/>
                  <a:pt x="17352" y="685"/>
                  <a:pt x="15806" y="1296"/>
                </a:cubicBezTo>
                <a:cubicBezTo>
                  <a:pt x="11581" y="2968"/>
                  <a:pt x="7448" y="4853"/>
                  <a:pt x="3405" y="6950"/>
                </a:cubicBezTo>
                <a:cubicBezTo>
                  <a:pt x="2524" y="7406"/>
                  <a:pt x="1612" y="7892"/>
                  <a:pt x="973" y="8652"/>
                </a:cubicBezTo>
                <a:cubicBezTo>
                  <a:pt x="335" y="9412"/>
                  <a:pt x="1" y="10506"/>
                  <a:pt x="365" y="11418"/>
                </a:cubicBezTo>
                <a:cubicBezTo>
                  <a:pt x="943" y="12755"/>
                  <a:pt x="2645" y="13090"/>
                  <a:pt x="4135" y="13211"/>
                </a:cubicBezTo>
                <a:cubicBezTo>
                  <a:pt x="5866" y="13339"/>
                  <a:pt x="7602" y="13402"/>
                  <a:pt x="9338" y="13402"/>
                </a:cubicBezTo>
                <a:cubicBezTo>
                  <a:pt x="13820" y="13402"/>
                  <a:pt x="18303" y="12980"/>
                  <a:pt x="22706" y="12148"/>
                </a:cubicBezTo>
                <a:cubicBezTo>
                  <a:pt x="24712" y="11783"/>
                  <a:pt x="26992" y="11114"/>
                  <a:pt x="27904" y="9260"/>
                </a:cubicBezTo>
                <a:cubicBezTo>
                  <a:pt x="29333" y="6372"/>
                  <a:pt x="26627" y="3120"/>
                  <a:pt x="24621" y="1236"/>
                </a:cubicBezTo>
                <a:cubicBezTo>
                  <a:pt x="23639" y="328"/>
                  <a:pt x="22424" y="0"/>
                  <a:pt x="211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41"/>
          <p:cNvGrpSpPr/>
          <p:nvPr/>
        </p:nvGrpSpPr>
        <p:grpSpPr>
          <a:xfrm>
            <a:off x="2187653" y="312510"/>
            <a:ext cx="1431557" cy="944572"/>
            <a:chOff x="2529475" y="3944925"/>
            <a:chExt cx="892325" cy="588775"/>
          </a:xfrm>
        </p:grpSpPr>
        <p:sp>
          <p:nvSpPr>
            <p:cNvPr id="467" name="Google Shape;467;p41"/>
            <p:cNvSpPr/>
            <p:nvPr/>
          </p:nvSpPr>
          <p:spPr>
            <a:xfrm>
              <a:off x="2529475" y="3944925"/>
              <a:ext cx="892325" cy="588775"/>
            </a:xfrm>
            <a:custGeom>
              <a:avLst/>
              <a:gdLst/>
              <a:ahLst/>
              <a:cxnLst/>
              <a:rect l="l" t="t" r="r" b="b"/>
              <a:pathLst>
                <a:path w="35693" h="23551" fill="none" extrusionOk="0">
                  <a:moveTo>
                    <a:pt x="15445" y="5004"/>
                  </a:moveTo>
                  <a:cubicBezTo>
                    <a:pt x="12076" y="6806"/>
                    <a:pt x="8774" y="8807"/>
                    <a:pt x="5671" y="11042"/>
                  </a:cubicBezTo>
                  <a:cubicBezTo>
                    <a:pt x="4037" y="12210"/>
                    <a:pt x="2469" y="13477"/>
                    <a:pt x="1435" y="15145"/>
                  </a:cubicBezTo>
                  <a:cubicBezTo>
                    <a:pt x="401" y="16846"/>
                    <a:pt x="1" y="19048"/>
                    <a:pt x="968" y="20816"/>
                  </a:cubicBezTo>
                  <a:cubicBezTo>
                    <a:pt x="1935" y="22550"/>
                    <a:pt x="4003" y="23484"/>
                    <a:pt x="6005" y="23518"/>
                  </a:cubicBezTo>
                  <a:cubicBezTo>
                    <a:pt x="8006" y="23551"/>
                    <a:pt x="9941" y="22951"/>
                    <a:pt x="11809" y="22317"/>
                  </a:cubicBezTo>
                  <a:cubicBezTo>
                    <a:pt x="17747" y="20282"/>
                    <a:pt x="23584" y="17947"/>
                    <a:pt x="29288" y="15445"/>
                  </a:cubicBezTo>
                  <a:cubicBezTo>
                    <a:pt x="31923" y="14278"/>
                    <a:pt x="34425" y="12843"/>
                    <a:pt x="35159" y="9841"/>
                  </a:cubicBezTo>
                  <a:cubicBezTo>
                    <a:pt x="35693" y="7640"/>
                    <a:pt x="35126" y="5705"/>
                    <a:pt x="33324" y="4304"/>
                  </a:cubicBezTo>
                  <a:cubicBezTo>
                    <a:pt x="27954" y="1"/>
                    <a:pt x="20849" y="2136"/>
                    <a:pt x="15445" y="50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2620375" y="4055000"/>
              <a:ext cx="686350" cy="388650"/>
            </a:xfrm>
            <a:custGeom>
              <a:avLst/>
              <a:gdLst/>
              <a:ahLst/>
              <a:cxnLst/>
              <a:rect l="l" t="t" r="r" b="b"/>
              <a:pathLst>
                <a:path w="27454" h="15546" fill="none" extrusionOk="0">
                  <a:moveTo>
                    <a:pt x="2836" y="8440"/>
                  </a:moveTo>
                  <a:cubicBezTo>
                    <a:pt x="2035" y="9074"/>
                    <a:pt x="1301" y="9741"/>
                    <a:pt x="768" y="10609"/>
                  </a:cubicBezTo>
                  <a:cubicBezTo>
                    <a:pt x="201" y="11476"/>
                    <a:pt x="1" y="12577"/>
                    <a:pt x="334" y="13477"/>
                  </a:cubicBezTo>
                  <a:cubicBezTo>
                    <a:pt x="801" y="14745"/>
                    <a:pt x="2202" y="15445"/>
                    <a:pt x="3536" y="15479"/>
                  </a:cubicBezTo>
                  <a:cubicBezTo>
                    <a:pt x="4871" y="15545"/>
                    <a:pt x="6172" y="15078"/>
                    <a:pt x="7439" y="14611"/>
                  </a:cubicBezTo>
                  <a:lnTo>
                    <a:pt x="23551" y="8607"/>
                  </a:lnTo>
                  <a:cubicBezTo>
                    <a:pt x="24551" y="8240"/>
                    <a:pt x="25619" y="7807"/>
                    <a:pt x="26286" y="6973"/>
                  </a:cubicBezTo>
                  <a:cubicBezTo>
                    <a:pt x="27453" y="5572"/>
                    <a:pt x="27020" y="3270"/>
                    <a:pt x="25719" y="1936"/>
                  </a:cubicBezTo>
                  <a:cubicBezTo>
                    <a:pt x="24718" y="902"/>
                    <a:pt x="22984" y="1"/>
                    <a:pt x="21516" y="1"/>
                  </a:cubicBezTo>
                  <a:cubicBezTo>
                    <a:pt x="20282" y="1"/>
                    <a:pt x="18714" y="768"/>
                    <a:pt x="17513" y="1068"/>
                  </a:cubicBezTo>
                  <a:cubicBezTo>
                    <a:pt x="14144" y="1936"/>
                    <a:pt x="10842" y="3270"/>
                    <a:pt x="7806" y="5005"/>
                  </a:cubicBezTo>
                  <a:cubicBezTo>
                    <a:pt x="6105" y="6072"/>
                    <a:pt x="4437" y="7206"/>
                    <a:pt x="2836" y="844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2894750" y="4112550"/>
              <a:ext cx="326075" cy="172650"/>
            </a:xfrm>
            <a:custGeom>
              <a:avLst/>
              <a:gdLst/>
              <a:ahLst/>
              <a:cxnLst/>
              <a:rect l="l" t="t" r="r" b="b"/>
              <a:pathLst>
                <a:path w="13043" h="6906" fill="none" extrusionOk="0">
                  <a:moveTo>
                    <a:pt x="2001" y="2836"/>
                  </a:moveTo>
                  <a:cubicBezTo>
                    <a:pt x="1401" y="3170"/>
                    <a:pt x="834" y="3603"/>
                    <a:pt x="467" y="4137"/>
                  </a:cubicBezTo>
                  <a:cubicBezTo>
                    <a:pt x="67" y="4737"/>
                    <a:pt x="0" y="5471"/>
                    <a:pt x="367" y="6072"/>
                  </a:cubicBezTo>
                  <a:cubicBezTo>
                    <a:pt x="967" y="6906"/>
                    <a:pt x="2168" y="6805"/>
                    <a:pt x="3169" y="6639"/>
                  </a:cubicBezTo>
                  <a:lnTo>
                    <a:pt x="7539" y="5905"/>
                  </a:lnTo>
                  <a:cubicBezTo>
                    <a:pt x="8539" y="5738"/>
                    <a:pt x="9574" y="5505"/>
                    <a:pt x="10474" y="5071"/>
                  </a:cubicBezTo>
                  <a:cubicBezTo>
                    <a:pt x="12409" y="4003"/>
                    <a:pt x="13043" y="468"/>
                    <a:pt x="10241" y="267"/>
                  </a:cubicBezTo>
                  <a:cubicBezTo>
                    <a:pt x="7572" y="1"/>
                    <a:pt x="4236" y="1568"/>
                    <a:pt x="2001" y="28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459;p41">
                <a:extLst>
                  <a:ext uri="{FF2B5EF4-FFF2-40B4-BE49-F238E27FC236}">
                    <a16:creationId xmlns:a16="http://schemas.microsoft.com/office/drawing/2014/main" id="{2B6A648D-EF12-B267-5C4D-5D6E1402F6F6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713223" y="2446034"/>
                <a:ext cx="7310636" cy="229105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CycleGAN model to augment the training dataset by performing style transfer.</a:t>
                </a:r>
              </a:p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map between two domains X and Y</a:t>
                </a:r>
              </a:p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This model performs two mappings G : X -&gt; Y and F : Y -&gt; X</a:t>
                </a:r>
              </a:p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two adversarial discriminators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/>
                  <a:t> are introduced</a:t>
                </a:r>
              </a:p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1600" dirty="0"/>
              </a:p>
            </p:txBody>
          </p:sp>
        </mc:Choice>
        <mc:Fallback xmlns="">
          <p:sp>
            <p:nvSpPr>
              <p:cNvPr id="5" name="Google Shape;459;p41">
                <a:extLst>
                  <a:ext uri="{FF2B5EF4-FFF2-40B4-BE49-F238E27FC236}">
                    <a16:creationId xmlns:a16="http://schemas.microsoft.com/office/drawing/2014/main" id="{2B6A648D-EF12-B267-5C4D-5D6E1402F6F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3223" y="2446034"/>
                <a:ext cx="7310636" cy="2291055"/>
              </a:xfrm>
              <a:prstGeom prst="rect">
                <a:avLst/>
              </a:prstGeom>
              <a:blipFill>
                <a:blip r:embed="rId3"/>
                <a:stretch>
                  <a:fillRect l="-834" t="-1064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73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"/>
          <p:cNvSpPr txBox="1">
            <a:spLocks noGrp="1"/>
          </p:cNvSpPr>
          <p:nvPr>
            <p:ph type="title"/>
          </p:nvPr>
        </p:nvSpPr>
        <p:spPr>
          <a:xfrm>
            <a:off x="713223" y="1035202"/>
            <a:ext cx="6972913" cy="1216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Style Transfer Network (Augmentation)</a:t>
            </a:r>
            <a:endParaRPr sz="3200" dirty="0"/>
          </a:p>
        </p:txBody>
      </p:sp>
      <p:grpSp>
        <p:nvGrpSpPr>
          <p:cNvPr id="460" name="Google Shape;460;p41"/>
          <p:cNvGrpSpPr/>
          <p:nvPr/>
        </p:nvGrpSpPr>
        <p:grpSpPr>
          <a:xfrm>
            <a:off x="4239186" y="4421331"/>
            <a:ext cx="1983518" cy="1563568"/>
            <a:chOff x="4879164" y="3535660"/>
            <a:chExt cx="2952103" cy="2327085"/>
          </a:xfrm>
        </p:grpSpPr>
        <p:sp>
          <p:nvSpPr>
            <p:cNvPr id="461" name="Google Shape;461;p41"/>
            <p:cNvSpPr/>
            <p:nvPr/>
          </p:nvSpPr>
          <p:spPr>
            <a:xfrm rot="5400000">
              <a:off x="5668425" y="4488552"/>
              <a:ext cx="1382759" cy="1365625"/>
            </a:xfrm>
            <a:custGeom>
              <a:avLst/>
              <a:gdLst/>
              <a:ahLst/>
              <a:cxnLst/>
              <a:rect l="l" t="t" r="r" b="b"/>
              <a:pathLst>
                <a:path w="20518" h="20263" extrusionOk="0">
                  <a:moveTo>
                    <a:pt x="10130" y="0"/>
                  </a:moveTo>
                  <a:cubicBezTo>
                    <a:pt x="9578" y="0"/>
                    <a:pt x="9026" y="51"/>
                    <a:pt x="8481" y="155"/>
                  </a:cubicBezTo>
                  <a:cubicBezTo>
                    <a:pt x="4195" y="945"/>
                    <a:pt x="669" y="4897"/>
                    <a:pt x="335" y="9274"/>
                  </a:cubicBezTo>
                  <a:cubicBezTo>
                    <a:pt x="1" y="13620"/>
                    <a:pt x="2858" y="17997"/>
                    <a:pt x="6901" y="19608"/>
                  </a:cubicBezTo>
                  <a:cubicBezTo>
                    <a:pt x="8043" y="20043"/>
                    <a:pt x="9339" y="20262"/>
                    <a:pt x="10658" y="20262"/>
                  </a:cubicBezTo>
                  <a:cubicBezTo>
                    <a:pt x="13307" y="20262"/>
                    <a:pt x="16047" y="19377"/>
                    <a:pt x="17813" y="17572"/>
                  </a:cubicBezTo>
                  <a:cubicBezTo>
                    <a:pt x="20366" y="14988"/>
                    <a:pt x="20518" y="9030"/>
                    <a:pt x="19180" y="5869"/>
                  </a:cubicBezTo>
                  <a:cubicBezTo>
                    <a:pt x="17695" y="2368"/>
                    <a:pt x="13917" y="0"/>
                    <a:pt x="10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 rot="5400000">
              <a:off x="5659693" y="3359459"/>
              <a:ext cx="1364294" cy="2355860"/>
            </a:xfrm>
            <a:custGeom>
              <a:avLst/>
              <a:gdLst/>
              <a:ahLst/>
              <a:cxnLst/>
              <a:rect l="l" t="t" r="r" b="b"/>
              <a:pathLst>
                <a:path w="20244" h="34956" extrusionOk="0">
                  <a:moveTo>
                    <a:pt x="19879" y="1"/>
                  </a:moveTo>
                  <a:lnTo>
                    <a:pt x="19879" y="1"/>
                  </a:lnTo>
                  <a:cubicBezTo>
                    <a:pt x="16444" y="244"/>
                    <a:pt x="12797" y="639"/>
                    <a:pt x="9787" y="2372"/>
                  </a:cubicBezTo>
                  <a:cubicBezTo>
                    <a:pt x="7660" y="3618"/>
                    <a:pt x="5289" y="5016"/>
                    <a:pt x="3830" y="7083"/>
                  </a:cubicBezTo>
                  <a:cubicBezTo>
                    <a:pt x="2340" y="9119"/>
                    <a:pt x="1520" y="11186"/>
                    <a:pt x="760" y="13618"/>
                  </a:cubicBezTo>
                  <a:cubicBezTo>
                    <a:pt x="0" y="16050"/>
                    <a:pt x="0" y="19272"/>
                    <a:pt x="578" y="21734"/>
                  </a:cubicBezTo>
                  <a:cubicBezTo>
                    <a:pt x="1489" y="25837"/>
                    <a:pt x="4529" y="29211"/>
                    <a:pt x="8176" y="31278"/>
                  </a:cubicBezTo>
                  <a:cubicBezTo>
                    <a:pt x="11824" y="33314"/>
                    <a:pt x="16079" y="34652"/>
                    <a:pt x="20244" y="34956"/>
                  </a:cubicBezTo>
                  <a:lnTo>
                    <a:pt x="20244" y="31004"/>
                  </a:lnTo>
                  <a:cubicBezTo>
                    <a:pt x="20213" y="30670"/>
                    <a:pt x="20183" y="30396"/>
                    <a:pt x="20183" y="30062"/>
                  </a:cubicBezTo>
                  <a:cubicBezTo>
                    <a:pt x="15563" y="29819"/>
                    <a:pt x="12584" y="29363"/>
                    <a:pt x="9818" y="26840"/>
                  </a:cubicBezTo>
                  <a:cubicBezTo>
                    <a:pt x="7021" y="24317"/>
                    <a:pt x="4772" y="20639"/>
                    <a:pt x="4985" y="16901"/>
                  </a:cubicBezTo>
                  <a:cubicBezTo>
                    <a:pt x="5167" y="13193"/>
                    <a:pt x="7781" y="9454"/>
                    <a:pt x="10790" y="7265"/>
                  </a:cubicBezTo>
                  <a:cubicBezTo>
                    <a:pt x="13405" y="5290"/>
                    <a:pt x="16414" y="4439"/>
                    <a:pt x="19666" y="4378"/>
                  </a:cubicBezTo>
                  <a:lnTo>
                    <a:pt x="198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 rot="5400000">
              <a:off x="5505093" y="2909731"/>
              <a:ext cx="1700245" cy="2952103"/>
            </a:xfrm>
            <a:custGeom>
              <a:avLst/>
              <a:gdLst/>
              <a:ahLst/>
              <a:cxnLst/>
              <a:rect l="l" t="t" r="r" b="b"/>
              <a:pathLst>
                <a:path w="25229" h="43803" extrusionOk="0">
                  <a:moveTo>
                    <a:pt x="21583" y="1"/>
                  </a:moveTo>
                  <a:cubicBezTo>
                    <a:pt x="17832" y="1"/>
                    <a:pt x="13974" y="1125"/>
                    <a:pt x="10760" y="2951"/>
                  </a:cubicBezTo>
                  <a:cubicBezTo>
                    <a:pt x="6718" y="5231"/>
                    <a:pt x="3496" y="8878"/>
                    <a:pt x="1763" y="13134"/>
                  </a:cubicBezTo>
                  <a:cubicBezTo>
                    <a:pt x="487" y="16356"/>
                    <a:pt x="0" y="19851"/>
                    <a:pt x="61" y="23346"/>
                  </a:cubicBezTo>
                  <a:cubicBezTo>
                    <a:pt x="183" y="29182"/>
                    <a:pt x="1976" y="35292"/>
                    <a:pt x="6383" y="39061"/>
                  </a:cubicBezTo>
                  <a:cubicBezTo>
                    <a:pt x="8845" y="41128"/>
                    <a:pt x="11915" y="42405"/>
                    <a:pt x="15077" y="43043"/>
                  </a:cubicBezTo>
                  <a:cubicBezTo>
                    <a:pt x="18299" y="43772"/>
                    <a:pt x="21885" y="43651"/>
                    <a:pt x="25107" y="43803"/>
                  </a:cubicBezTo>
                  <a:cubicBezTo>
                    <a:pt x="25138" y="43164"/>
                    <a:pt x="25229" y="42587"/>
                    <a:pt x="25229" y="41949"/>
                  </a:cubicBezTo>
                  <a:cubicBezTo>
                    <a:pt x="22220" y="41797"/>
                    <a:pt x="19180" y="41553"/>
                    <a:pt x="16262" y="40885"/>
                  </a:cubicBezTo>
                  <a:cubicBezTo>
                    <a:pt x="13314" y="40186"/>
                    <a:pt x="10456" y="39000"/>
                    <a:pt x="8116" y="37085"/>
                  </a:cubicBezTo>
                  <a:cubicBezTo>
                    <a:pt x="5684" y="35049"/>
                    <a:pt x="3952" y="32252"/>
                    <a:pt x="2918" y="29213"/>
                  </a:cubicBezTo>
                  <a:cubicBezTo>
                    <a:pt x="791" y="22799"/>
                    <a:pt x="2067" y="15352"/>
                    <a:pt x="6292" y="10033"/>
                  </a:cubicBezTo>
                  <a:cubicBezTo>
                    <a:pt x="10141" y="5215"/>
                    <a:pt x="16261" y="2289"/>
                    <a:pt x="22398" y="2289"/>
                  </a:cubicBezTo>
                  <a:cubicBezTo>
                    <a:pt x="22998" y="2289"/>
                    <a:pt x="23598" y="2317"/>
                    <a:pt x="24195" y="2374"/>
                  </a:cubicBezTo>
                  <a:cubicBezTo>
                    <a:pt x="24226" y="1735"/>
                    <a:pt x="24317" y="915"/>
                    <a:pt x="24347" y="215"/>
                  </a:cubicBezTo>
                  <a:cubicBezTo>
                    <a:pt x="23440" y="70"/>
                    <a:pt x="22515" y="1"/>
                    <a:pt x="21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41"/>
          <p:cNvSpPr/>
          <p:nvPr/>
        </p:nvSpPr>
        <p:spPr>
          <a:xfrm>
            <a:off x="2720450" y="4603488"/>
            <a:ext cx="2050907" cy="355077"/>
          </a:xfrm>
          <a:custGeom>
            <a:avLst/>
            <a:gdLst/>
            <a:ahLst/>
            <a:cxnLst/>
            <a:rect l="l" t="t" r="r" b="b"/>
            <a:pathLst>
              <a:path w="30549" h="5289" fill="none" extrusionOk="0">
                <a:moveTo>
                  <a:pt x="1" y="5107"/>
                </a:moveTo>
                <a:cubicBezTo>
                  <a:pt x="3192" y="5289"/>
                  <a:pt x="6414" y="4407"/>
                  <a:pt x="9119" y="2675"/>
                </a:cubicBezTo>
                <a:cubicBezTo>
                  <a:pt x="9727" y="2249"/>
                  <a:pt x="10366" y="1520"/>
                  <a:pt x="10031" y="912"/>
                </a:cubicBezTo>
                <a:cubicBezTo>
                  <a:pt x="9758" y="426"/>
                  <a:pt x="8937" y="426"/>
                  <a:pt x="8542" y="882"/>
                </a:cubicBezTo>
                <a:cubicBezTo>
                  <a:pt x="8177" y="1337"/>
                  <a:pt x="8238" y="2037"/>
                  <a:pt x="8603" y="2523"/>
                </a:cubicBezTo>
                <a:cubicBezTo>
                  <a:pt x="8937" y="3009"/>
                  <a:pt x="9454" y="3283"/>
                  <a:pt x="10031" y="3465"/>
                </a:cubicBezTo>
                <a:cubicBezTo>
                  <a:pt x="11581" y="3951"/>
                  <a:pt x="13344" y="3739"/>
                  <a:pt x="14712" y="2888"/>
                </a:cubicBezTo>
                <a:cubicBezTo>
                  <a:pt x="15229" y="2553"/>
                  <a:pt x="15746" y="2097"/>
                  <a:pt x="15806" y="1489"/>
                </a:cubicBezTo>
                <a:cubicBezTo>
                  <a:pt x="15928" y="882"/>
                  <a:pt x="15381" y="213"/>
                  <a:pt x="14773" y="274"/>
                </a:cubicBezTo>
                <a:cubicBezTo>
                  <a:pt x="14165" y="395"/>
                  <a:pt x="13952" y="1185"/>
                  <a:pt x="14226" y="1733"/>
                </a:cubicBezTo>
                <a:cubicBezTo>
                  <a:pt x="14469" y="2249"/>
                  <a:pt x="15077" y="2553"/>
                  <a:pt x="15654" y="2675"/>
                </a:cubicBezTo>
                <a:cubicBezTo>
                  <a:pt x="16688" y="2948"/>
                  <a:pt x="17782" y="2888"/>
                  <a:pt x="18816" y="2523"/>
                </a:cubicBezTo>
                <a:cubicBezTo>
                  <a:pt x="19241" y="2371"/>
                  <a:pt x="19697" y="2128"/>
                  <a:pt x="19910" y="1763"/>
                </a:cubicBezTo>
                <a:cubicBezTo>
                  <a:pt x="20183" y="1368"/>
                  <a:pt x="20183" y="821"/>
                  <a:pt x="19879" y="517"/>
                </a:cubicBezTo>
                <a:cubicBezTo>
                  <a:pt x="19393" y="0"/>
                  <a:pt x="18420" y="517"/>
                  <a:pt x="18360" y="1216"/>
                </a:cubicBezTo>
                <a:cubicBezTo>
                  <a:pt x="18269" y="1915"/>
                  <a:pt x="18846" y="2553"/>
                  <a:pt x="19484" y="2796"/>
                </a:cubicBezTo>
                <a:cubicBezTo>
                  <a:pt x="20153" y="3040"/>
                  <a:pt x="20852" y="3009"/>
                  <a:pt x="21582" y="2979"/>
                </a:cubicBezTo>
                <a:cubicBezTo>
                  <a:pt x="24621" y="2948"/>
                  <a:pt x="27661" y="3435"/>
                  <a:pt x="30548" y="440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1"/>
          <p:cNvSpPr/>
          <p:nvPr/>
        </p:nvSpPr>
        <p:spPr>
          <a:xfrm rot="10800000" flipH="1">
            <a:off x="1546800" y="266395"/>
            <a:ext cx="1431597" cy="654133"/>
          </a:xfrm>
          <a:custGeom>
            <a:avLst/>
            <a:gdLst/>
            <a:ahLst/>
            <a:cxnLst/>
            <a:rect l="l" t="t" r="r" b="b"/>
            <a:pathLst>
              <a:path w="29333" h="13403" extrusionOk="0">
                <a:moveTo>
                  <a:pt x="21151" y="0"/>
                </a:moveTo>
                <a:cubicBezTo>
                  <a:pt x="19311" y="0"/>
                  <a:pt x="17352" y="685"/>
                  <a:pt x="15806" y="1296"/>
                </a:cubicBezTo>
                <a:cubicBezTo>
                  <a:pt x="11581" y="2968"/>
                  <a:pt x="7448" y="4853"/>
                  <a:pt x="3405" y="6950"/>
                </a:cubicBezTo>
                <a:cubicBezTo>
                  <a:pt x="2524" y="7406"/>
                  <a:pt x="1612" y="7892"/>
                  <a:pt x="973" y="8652"/>
                </a:cubicBezTo>
                <a:cubicBezTo>
                  <a:pt x="335" y="9412"/>
                  <a:pt x="1" y="10506"/>
                  <a:pt x="365" y="11418"/>
                </a:cubicBezTo>
                <a:cubicBezTo>
                  <a:pt x="943" y="12755"/>
                  <a:pt x="2645" y="13090"/>
                  <a:pt x="4135" y="13211"/>
                </a:cubicBezTo>
                <a:cubicBezTo>
                  <a:pt x="5866" y="13339"/>
                  <a:pt x="7602" y="13402"/>
                  <a:pt x="9338" y="13402"/>
                </a:cubicBezTo>
                <a:cubicBezTo>
                  <a:pt x="13820" y="13402"/>
                  <a:pt x="18303" y="12980"/>
                  <a:pt x="22706" y="12148"/>
                </a:cubicBezTo>
                <a:cubicBezTo>
                  <a:pt x="24712" y="11783"/>
                  <a:pt x="26992" y="11114"/>
                  <a:pt x="27904" y="9260"/>
                </a:cubicBezTo>
                <a:cubicBezTo>
                  <a:pt x="29333" y="6372"/>
                  <a:pt x="26627" y="3120"/>
                  <a:pt x="24621" y="1236"/>
                </a:cubicBezTo>
                <a:cubicBezTo>
                  <a:pt x="23639" y="328"/>
                  <a:pt x="22424" y="0"/>
                  <a:pt x="211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41"/>
          <p:cNvGrpSpPr/>
          <p:nvPr/>
        </p:nvGrpSpPr>
        <p:grpSpPr>
          <a:xfrm>
            <a:off x="2187653" y="312510"/>
            <a:ext cx="1431557" cy="944572"/>
            <a:chOff x="2529475" y="3944925"/>
            <a:chExt cx="892325" cy="588775"/>
          </a:xfrm>
        </p:grpSpPr>
        <p:sp>
          <p:nvSpPr>
            <p:cNvPr id="467" name="Google Shape;467;p41"/>
            <p:cNvSpPr/>
            <p:nvPr/>
          </p:nvSpPr>
          <p:spPr>
            <a:xfrm>
              <a:off x="2529475" y="3944925"/>
              <a:ext cx="892325" cy="588775"/>
            </a:xfrm>
            <a:custGeom>
              <a:avLst/>
              <a:gdLst/>
              <a:ahLst/>
              <a:cxnLst/>
              <a:rect l="l" t="t" r="r" b="b"/>
              <a:pathLst>
                <a:path w="35693" h="23551" fill="none" extrusionOk="0">
                  <a:moveTo>
                    <a:pt x="15445" y="5004"/>
                  </a:moveTo>
                  <a:cubicBezTo>
                    <a:pt x="12076" y="6806"/>
                    <a:pt x="8774" y="8807"/>
                    <a:pt x="5671" y="11042"/>
                  </a:cubicBezTo>
                  <a:cubicBezTo>
                    <a:pt x="4037" y="12210"/>
                    <a:pt x="2469" y="13477"/>
                    <a:pt x="1435" y="15145"/>
                  </a:cubicBezTo>
                  <a:cubicBezTo>
                    <a:pt x="401" y="16846"/>
                    <a:pt x="1" y="19048"/>
                    <a:pt x="968" y="20816"/>
                  </a:cubicBezTo>
                  <a:cubicBezTo>
                    <a:pt x="1935" y="22550"/>
                    <a:pt x="4003" y="23484"/>
                    <a:pt x="6005" y="23518"/>
                  </a:cubicBezTo>
                  <a:cubicBezTo>
                    <a:pt x="8006" y="23551"/>
                    <a:pt x="9941" y="22951"/>
                    <a:pt x="11809" y="22317"/>
                  </a:cubicBezTo>
                  <a:cubicBezTo>
                    <a:pt x="17747" y="20282"/>
                    <a:pt x="23584" y="17947"/>
                    <a:pt x="29288" y="15445"/>
                  </a:cubicBezTo>
                  <a:cubicBezTo>
                    <a:pt x="31923" y="14278"/>
                    <a:pt x="34425" y="12843"/>
                    <a:pt x="35159" y="9841"/>
                  </a:cubicBezTo>
                  <a:cubicBezTo>
                    <a:pt x="35693" y="7640"/>
                    <a:pt x="35126" y="5705"/>
                    <a:pt x="33324" y="4304"/>
                  </a:cubicBezTo>
                  <a:cubicBezTo>
                    <a:pt x="27954" y="1"/>
                    <a:pt x="20849" y="2136"/>
                    <a:pt x="15445" y="50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2620375" y="4055000"/>
              <a:ext cx="686350" cy="388650"/>
            </a:xfrm>
            <a:custGeom>
              <a:avLst/>
              <a:gdLst/>
              <a:ahLst/>
              <a:cxnLst/>
              <a:rect l="l" t="t" r="r" b="b"/>
              <a:pathLst>
                <a:path w="27454" h="15546" fill="none" extrusionOk="0">
                  <a:moveTo>
                    <a:pt x="2836" y="8440"/>
                  </a:moveTo>
                  <a:cubicBezTo>
                    <a:pt x="2035" y="9074"/>
                    <a:pt x="1301" y="9741"/>
                    <a:pt x="768" y="10609"/>
                  </a:cubicBezTo>
                  <a:cubicBezTo>
                    <a:pt x="201" y="11476"/>
                    <a:pt x="1" y="12577"/>
                    <a:pt x="334" y="13477"/>
                  </a:cubicBezTo>
                  <a:cubicBezTo>
                    <a:pt x="801" y="14745"/>
                    <a:pt x="2202" y="15445"/>
                    <a:pt x="3536" y="15479"/>
                  </a:cubicBezTo>
                  <a:cubicBezTo>
                    <a:pt x="4871" y="15545"/>
                    <a:pt x="6172" y="15078"/>
                    <a:pt x="7439" y="14611"/>
                  </a:cubicBezTo>
                  <a:lnTo>
                    <a:pt x="23551" y="8607"/>
                  </a:lnTo>
                  <a:cubicBezTo>
                    <a:pt x="24551" y="8240"/>
                    <a:pt x="25619" y="7807"/>
                    <a:pt x="26286" y="6973"/>
                  </a:cubicBezTo>
                  <a:cubicBezTo>
                    <a:pt x="27453" y="5572"/>
                    <a:pt x="27020" y="3270"/>
                    <a:pt x="25719" y="1936"/>
                  </a:cubicBezTo>
                  <a:cubicBezTo>
                    <a:pt x="24718" y="902"/>
                    <a:pt x="22984" y="1"/>
                    <a:pt x="21516" y="1"/>
                  </a:cubicBezTo>
                  <a:cubicBezTo>
                    <a:pt x="20282" y="1"/>
                    <a:pt x="18714" y="768"/>
                    <a:pt x="17513" y="1068"/>
                  </a:cubicBezTo>
                  <a:cubicBezTo>
                    <a:pt x="14144" y="1936"/>
                    <a:pt x="10842" y="3270"/>
                    <a:pt x="7806" y="5005"/>
                  </a:cubicBezTo>
                  <a:cubicBezTo>
                    <a:pt x="6105" y="6072"/>
                    <a:pt x="4437" y="7206"/>
                    <a:pt x="2836" y="844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2894750" y="4112550"/>
              <a:ext cx="326075" cy="172650"/>
            </a:xfrm>
            <a:custGeom>
              <a:avLst/>
              <a:gdLst/>
              <a:ahLst/>
              <a:cxnLst/>
              <a:rect l="l" t="t" r="r" b="b"/>
              <a:pathLst>
                <a:path w="13043" h="6906" fill="none" extrusionOk="0">
                  <a:moveTo>
                    <a:pt x="2001" y="2836"/>
                  </a:moveTo>
                  <a:cubicBezTo>
                    <a:pt x="1401" y="3170"/>
                    <a:pt x="834" y="3603"/>
                    <a:pt x="467" y="4137"/>
                  </a:cubicBezTo>
                  <a:cubicBezTo>
                    <a:pt x="67" y="4737"/>
                    <a:pt x="0" y="5471"/>
                    <a:pt x="367" y="6072"/>
                  </a:cubicBezTo>
                  <a:cubicBezTo>
                    <a:pt x="967" y="6906"/>
                    <a:pt x="2168" y="6805"/>
                    <a:pt x="3169" y="6639"/>
                  </a:cubicBezTo>
                  <a:lnTo>
                    <a:pt x="7539" y="5905"/>
                  </a:lnTo>
                  <a:cubicBezTo>
                    <a:pt x="8539" y="5738"/>
                    <a:pt x="9574" y="5505"/>
                    <a:pt x="10474" y="5071"/>
                  </a:cubicBezTo>
                  <a:cubicBezTo>
                    <a:pt x="12409" y="4003"/>
                    <a:pt x="13043" y="468"/>
                    <a:pt x="10241" y="267"/>
                  </a:cubicBezTo>
                  <a:cubicBezTo>
                    <a:pt x="7572" y="1"/>
                    <a:pt x="4236" y="1568"/>
                    <a:pt x="2001" y="28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065AB9C-6A1F-76BB-5920-BB7341A8A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227" y="2174261"/>
            <a:ext cx="4987545" cy="296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42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"/>
          <p:cNvSpPr txBox="1">
            <a:spLocks noGrp="1"/>
          </p:cNvSpPr>
          <p:nvPr>
            <p:ph type="title"/>
          </p:nvPr>
        </p:nvSpPr>
        <p:spPr>
          <a:xfrm>
            <a:off x="713223" y="1311252"/>
            <a:ext cx="6972913" cy="701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Stain Transformation Network</a:t>
            </a:r>
            <a:endParaRPr sz="3200" dirty="0"/>
          </a:p>
        </p:txBody>
      </p:sp>
      <p:grpSp>
        <p:nvGrpSpPr>
          <p:cNvPr id="460" name="Google Shape;460;p41"/>
          <p:cNvGrpSpPr/>
          <p:nvPr/>
        </p:nvGrpSpPr>
        <p:grpSpPr>
          <a:xfrm>
            <a:off x="4239186" y="4421331"/>
            <a:ext cx="1983518" cy="1563568"/>
            <a:chOff x="4879164" y="3535660"/>
            <a:chExt cx="2952103" cy="2327085"/>
          </a:xfrm>
        </p:grpSpPr>
        <p:sp>
          <p:nvSpPr>
            <p:cNvPr id="461" name="Google Shape;461;p41"/>
            <p:cNvSpPr/>
            <p:nvPr/>
          </p:nvSpPr>
          <p:spPr>
            <a:xfrm rot="5400000">
              <a:off x="5668425" y="4488552"/>
              <a:ext cx="1382759" cy="1365625"/>
            </a:xfrm>
            <a:custGeom>
              <a:avLst/>
              <a:gdLst/>
              <a:ahLst/>
              <a:cxnLst/>
              <a:rect l="l" t="t" r="r" b="b"/>
              <a:pathLst>
                <a:path w="20518" h="20263" extrusionOk="0">
                  <a:moveTo>
                    <a:pt x="10130" y="0"/>
                  </a:moveTo>
                  <a:cubicBezTo>
                    <a:pt x="9578" y="0"/>
                    <a:pt x="9026" y="51"/>
                    <a:pt x="8481" y="155"/>
                  </a:cubicBezTo>
                  <a:cubicBezTo>
                    <a:pt x="4195" y="945"/>
                    <a:pt x="669" y="4897"/>
                    <a:pt x="335" y="9274"/>
                  </a:cubicBezTo>
                  <a:cubicBezTo>
                    <a:pt x="1" y="13620"/>
                    <a:pt x="2858" y="17997"/>
                    <a:pt x="6901" y="19608"/>
                  </a:cubicBezTo>
                  <a:cubicBezTo>
                    <a:pt x="8043" y="20043"/>
                    <a:pt x="9339" y="20262"/>
                    <a:pt x="10658" y="20262"/>
                  </a:cubicBezTo>
                  <a:cubicBezTo>
                    <a:pt x="13307" y="20262"/>
                    <a:pt x="16047" y="19377"/>
                    <a:pt x="17813" y="17572"/>
                  </a:cubicBezTo>
                  <a:cubicBezTo>
                    <a:pt x="20366" y="14988"/>
                    <a:pt x="20518" y="9030"/>
                    <a:pt x="19180" y="5869"/>
                  </a:cubicBezTo>
                  <a:cubicBezTo>
                    <a:pt x="17695" y="2368"/>
                    <a:pt x="13917" y="0"/>
                    <a:pt x="10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 rot="5400000">
              <a:off x="5659693" y="3359459"/>
              <a:ext cx="1364294" cy="2355860"/>
            </a:xfrm>
            <a:custGeom>
              <a:avLst/>
              <a:gdLst/>
              <a:ahLst/>
              <a:cxnLst/>
              <a:rect l="l" t="t" r="r" b="b"/>
              <a:pathLst>
                <a:path w="20244" h="34956" extrusionOk="0">
                  <a:moveTo>
                    <a:pt x="19879" y="1"/>
                  </a:moveTo>
                  <a:lnTo>
                    <a:pt x="19879" y="1"/>
                  </a:lnTo>
                  <a:cubicBezTo>
                    <a:pt x="16444" y="244"/>
                    <a:pt x="12797" y="639"/>
                    <a:pt x="9787" y="2372"/>
                  </a:cubicBezTo>
                  <a:cubicBezTo>
                    <a:pt x="7660" y="3618"/>
                    <a:pt x="5289" y="5016"/>
                    <a:pt x="3830" y="7083"/>
                  </a:cubicBezTo>
                  <a:cubicBezTo>
                    <a:pt x="2340" y="9119"/>
                    <a:pt x="1520" y="11186"/>
                    <a:pt x="760" y="13618"/>
                  </a:cubicBezTo>
                  <a:cubicBezTo>
                    <a:pt x="0" y="16050"/>
                    <a:pt x="0" y="19272"/>
                    <a:pt x="578" y="21734"/>
                  </a:cubicBezTo>
                  <a:cubicBezTo>
                    <a:pt x="1489" y="25837"/>
                    <a:pt x="4529" y="29211"/>
                    <a:pt x="8176" y="31278"/>
                  </a:cubicBezTo>
                  <a:cubicBezTo>
                    <a:pt x="11824" y="33314"/>
                    <a:pt x="16079" y="34652"/>
                    <a:pt x="20244" y="34956"/>
                  </a:cubicBezTo>
                  <a:lnTo>
                    <a:pt x="20244" y="31004"/>
                  </a:lnTo>
                  <a:cubicBezTo>
                    <a:pt x="20213" y="30670"/>
                    <a:pt x="20183" y="30396"/>
                    <a:pt x="20183" y="30062"/>
                  </a:cubicBezTo>
                  <a:cubicBezTo>
                    <a:pt x="15563" y="29819"/>
                    <a:pt x="12584" y="29363"/>
                    <a:pt x="9818" y="26840"/>
                  </a:cubicBezTo>
                  <a:cubicBezTo>
                    <a:pt x="7021" y="24317"/>
                    <a:pt x="4772" y="20639"/>
                    <a:pt x="4985" y="16901"/>
                  </a:cubicBezTo>
                  <a:cubicBezTo>
                    <a:pt x="5167" y="13193"/>
                    <a:pt x="7781" y="9454"/>
                    <a:pt x="10790" y="7265"/>
                  </a:cubicBezTo>
                  <a:cubicBezTo>
                    <a:pt x="13405" y="5290"/>
                    <a:pt x="16414" y="4439"/>
                    <a:pt x="19666" y="4378"/>
                  </a:cubicBezTo>
                  <a:lnTo>
                    <a:pt x="198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 rot="5400000">
              <a:off x="5505093" y="2909731"/>
              <a:ext cx="1700245" cy="2952103"/>
            </a:xfrm>
            <a:custGeom>
              <a:avLst/>
              <a:gdLst/>
              <a:ahLst/>
              <a:cxnLst/>
              <a:rect l="l" t="t" r="r" b="b"/>
              <a:pathLst>
                <a:path w="25229" h="43803" extrusionOk="0">
                  <a:moveTo>
                    <a:pt x="21583" y="1"/>
                  </a:moveTo>
                  <a:cubicBezTo>
                    <a:pt x="17832" y="1"/>
                    <a:pt x="13974" y="1125"/>
                    <a:pt x="10760" y="2951"/>
                  </a:cubicBezTo>
                  <a:cubicBezTo>
                    <a:pt x="6718" y="5231"/>
                    <a:pt x="3496" y="8878"/>
                    <a:pt x="1763" y="13134"/>
                  </a:cubicBezTo>
                  <a:cubicBezTo>
                    <a:pt x="487" y="16356"/>
                    <a:pt x="0" y="19851"/>
                    <a:pt x="61" y="23346"/>
                  </a:cubicBezTo>
                  <a:cubicBezTo>
                    <a:pt x="183" y="29182"/>
                    <a:pt x="1976" y="35292"/>
                    <a:pt x="6383" y="39061"/>
                  </a:cubicBezTo>
                  <a:cubicBezTo>
                    <a:pt x="8845" y="41128"/>
                    <a:pt x="11915" y="42405"/>
                    <a:pt x="15077" y="43043"/>
                  </a:cubicBezTo>
                  <a:cubicBezTo>
                    <a:pt x="18299" y="43772"/>
                    <a:pt x="21885" y="43651"/>
                    <a:pt x="25107" y="43803"/>
                  </a:cubicBezTo>
                  <a:cubicBezTo>
                    <a:pt x="25138" y="43164"/>
                    <a:pt x="25229" y="42587"/>
                    <a:pt x="25229" y="41949"/>
                  </a:cubicBezTo>
                  <a:cubicBezTo>
                    <a:pt x="22220" y="41797"/>
                    <a:pt x="19180" y="41553"/>
                    <a:pt x="16262" y="40885"/>
                  </a:cubicBezTo>
                  <a:cubicBezTo>
                    <a:pt x="13314" y="40186"/>
                    <a:pt x="10456" y="39000"/>
                    <a:pt x="8116" y="37085"/>
                  </a:cubicBezTo>
                  <a:cubicBezTo>
                    <a:pt x="5684" y="35049"/>
                    <a:pt x="3952" y="32252"/>
                    <a:pt x="2918" y="29213"/>
                  </a:cubicBezTo>
                  <a:cubicBezTo>
                    <a:pt x="791" y="22799"/>
                    <a:pt x="2067" y="15352"/>
                    <a:pt x="6292" y="10033"/>
                  </a:cubicBezTo>
                  <a:cubicBezTo>
                    <a:pt x="10141" y="5215"/>
                    <a:pt x="16261" y="2289"/>
                    <a:pt x="22398" y="2289"/>
                  </a:cubicBezTo>
                  <a:cubicBezTo>
                    <a:pt x="22998" y="2289"/>
                    <a:pt x="23598" y="2317"/>
                    <a:pt x="24195" y="2374"/>
                  </a:cubicBezTo>
                  <a:cubicBezTo>
                    <a:pt x="24226" y="1735"/>
                    <a:pt x="24317" y="915"/>
                    <a:pt x="24347" y="215"/>
                  </a:cubicBezTo>
                  <a:cubicBezTo>
                    <a:pt x="23440" y="70"/>
                    <a:pt x="22515" y="1"/>
                    <a:pt x="21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41"/>
          <p:cNvSpPr/>
          <p:nvPr/>
        </p:nvSpPr>
        <p:spPr>
          <a:xfrm>
            <a:off x="2720450" y="4603488"/>
            <a:ext cx="2050907" cy="355077"/>
          </a:xfrm>
          <a:custGeom>
            <a:avLst/>
            <a:gdLst/>
            <a:ahLst/>
            <a:cxnLst/>
            <a:rect l="l" t="t" r="r" b="b"/>
            <a:pathLst>
              <a:path w="30549" h="5289" fill="none" extrusionOk="0">
                <a:moveTo>
                  <a:pt x="1" y="5107"/>
                </a:moveTo>
                <a:cubicBezTo>
                  <a:pt x="3192" y="5289"/>
                  <a:pt x="6414" y="4407"/>
                  <a:pt x="9119" y="2675"/>
                </a:cubicBezTo>
                <a:cubicBezTo>
                  <a:pt x="9727" y="2249"/>
                  <a:pt x="10366" y="1520"/>
                  <a:pt x="10031" y="912"/>
                </a:cubicBezTo>
                <a:cubicBezTo>
                  <a:pt x="9758" y="426"/>
                  <a:pt x="8937" y="426"/>
                  <a:pt x="8542" y="882"/>
                </a:cubicBezTo>
                <a:cubicBezTo>
                  <a:pt x="8177" y="1337"/>
                  <a:pt x="8238" y="2037"/>
                  <a:pt x="8603" y="2523"/>
                </a:cubicBezTo>
                <a:cubicBezTo>
                  <a:pt x="8937" y="3009"/>
                  <a:pt x="9454" y="3283"/>
                  <a:pt x="10031" y="3465"/>
                </a:cubicBezTo>
                <a:cubicBezTo>
                  <a:pt x="11581" y="3951"/>
                  <a:pt x="13344" y="3739"/>
                  <a:pt x="14712" y="2888"/>
                </a:cubicBezTo>
                <a:cubicBezTo>
                  <a:pt x="15229" y="2553"/>
                  <a:pt x="15746" y="2097"/>
                  <a:pt x="15806" y="1489"/>
                </a:cubicBezTo>
                <a:cubicBezTo>
                  <a:pt x="15928" y="882"/>
                  <a:pt x="15381" y="213"/>
                  <a:pt x="14773" y="274"/>
                </a:cubicBezTo>
                <a:cubicBezTo>
                  <a:pt x="14165" y="395"/>
                  <a:pt x="13952" y="1185"/>
                  <a:pt x="14226" y="1733"/>
                </a:cubicBezTo>
                <a:cubicBezTo>
                  <a:pt x="14469" y="2249"/>
                  <a:pt x="15077" y="2553"/>
                  <a:pt x="15654" y="2675"/>
                </a:cubicBezTo>
                <a:cubicBezTo>
                  <a:pt x="16688" y="2948"/>
                  <a:pt x="17782" y="2888"/>
                  <a:pt x="18816" y="2523"/>
                </a:cubicBezTo>
                <a:cubicBezTo>
                  <a:pt x="19241" y="2371"/>
                  <a:pt x="19697" y="2128"/>
                  <a:pt x="19910" y="1763"/>
                </a:cubicBezTo>
                <a:cubicBezTo>
                  <a:pt x="20183" y="1368"/>
                  <a:pt x="20183" y="821"/>
                  <a:pt x="19879" y="517"/>
                </a:cubicBezTo>
                <a:cubicBezTo>
                  <a:pt x="19393" y="0"/>
                  <a:pt x="18420" y="517"/>
                  <a:pt x="18360" y="1216"/>
                </a:cubicBezTo>
                <a:cubicBezTo>
                  <a:pt x="18269" y="1915"/>
                  <a:pt x="18846" y="2553"/>
                  <a:pt x="19484" y="2796"/>
                </a:cubicBezTo>
                <a:cubicBezTo>
                  <a:pt x="20153" y="3040"/>
                  <a:pt x="20852" y="3009"/>
                  <a:pt x="21582" y="2979"/>
                </a:cubicBezTo>
                <a:cubicBezTo>
                  <a:pt x="24621" y="2948"/>
                  <a:pt x="27661" y="3435"/>
                  <a:pt x="30548" y="440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1"/>
          <p:cNvSpPr/>
          <p:nvPr/>
        </p:nvSpPr>
        <p:spPr>
          <a:xfrm rot="10800000" flipH="1">
            <a:off x="1546800" y="266395"/>
            <a:ext cx="1431597" cy="654133"/>
          </a:xfrm>
          <a:custGeom>
            <a:avLst/>
            <a:gdLst/>
            <a:ahLst/>
            <a:cxnLst/>
            <a:rect l="l" t="t" r="r" b="b"/>
            <a:pathLst>
              <a:path w="29333" h="13403" extrusionOk="0">
                <a:moveTo>
                  <a:pt x="21151" y="0"/>
                </a:moveTo>
                <a:cubicBezTo>
                  <a:pt x="19311" y="0"/>
                  <a:pt x="17352" y="685"/>
                  <a:pt x="15806" y="1296"/>
                </a:cubicBezTo>
                <a:cubicBezTo>
                  <a:pt x="11581" y="2968"/>
                  <a:pt x="7448" y="4853"/>
                  <a:pt x="3405" y="6950"/>
                </a:cubicBezTo>
                <a:cubicBezTo>
                  <a:pt x="2524" y="7406"/>
                  <a:pt x="1612" y="7892"/>
                  <a:pt x="973" y="8652"/>
                </a:cubicBezTo>
                <a:cubicBezTo>
                  <a:pt x="335" y="9412"/>
                  <a:pt x="1" y="10506"/>
                  <a:pt x="365" y="11418"/>
                </a:cubicBezTo>
                <a:cubicBezTo>
                  <a:pt x="943" y="12755"/>
                  <a:pt x="2645" y="13090"/>
                  <a:pt x="4135" y="13211"/>
                </a:cubicBezTo>
                <a:cubicBezTo>
                  <a:pt x="5866" y="13339"/>
                  <a:pt x="7602" y="13402"/>
                  <a:pt x="9338" y="13402"/>
                </a:cubicBezTo>
                <a:cubicBezTo>
                  <a:pt x="13820" y="13402"/>
                  <a:pt x="18303" y="12980"/>
                  <a:pt x="22706" y="12148"/>
                </a:cubicBezTo>
                <a:cubicBezTo>
                  <a:pt x="24712" y="11783"/>
                  <a:pt x="26992" y="11114"/>
                  <a:pt x="27904" y="9260"/>
                </a:cubicBezTo>
                <a:cubicBezTo>
                  <a:pt x="29333" y="6372"/>
                  <a:pt x="26627" y="3120"/>
                  <a:pt x="24621" y="1236"/>
                </a:cubicBezTo>
                <a:cubicBezTo>
                  <a:pt x="23639" y="328"/>
                  <a:pt x="22424" y="0"/>
                  <a:pt x="211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41"/>
          <p:cNvGrpSpPr/>
          <p:nvPr/>
        </p:nvGrpSpPr>
        <p:grpSpPr>
          <a:xfrm>
            <a:off x="2187653" y="312510"/>
            <a:ext cx="1431557" cy="944572"/>
            <a:chOff x="2529475" y="3944925"/>
            <a:chExt cx="892325" cy="588775"/>
          </a:xfrm>
        </p:grpSpPr>
        <p:sp>
          <p:nvSpPr>
            <p:cNvPr id="467" name="Google Shape;467;p41"/>
            <p:cNvSpPr/>
            <p:nvPr/>
          </p:nvSpPr>
          <p:spPr>
            <a:xfrm>
              <a:off x="2529475" y="3944925"/>
              <a:ext cx="892325" cy="588775"/>
            </a:xfrm>
            <a:custGeom>
              <a:avLst/>
              <a:gdLst/>
              <a:ahLst/>
              <a:cxnLst/>
              <a:rect l="l" t="t" r="r" b="b"/>
              <a:pathLst>
                <a:path w="35693" h="23551" fill="none" extrusionOk="0">
                  <a:moveTo>
                    <a:pt x="15445" y="5004"/>
                  </a:moveTo>
                  <a:cubicBezTo>
                    <a:pt x="12076" y="6806"/>
                    <a:pt x="8774" y="8807"/>
                    <a:pt x="5671" y="11042"/>
                  </a:cubicBezTo>
                  <a:cubicBezTo>
                    <a:pt x="4037" y="12210"/>
                    <a:pt x="2469" y="13477"/>
                    <a:pt x="1435" y="15145"/>
                  </a:cubicBezTo>
                  <a:cubicBezTo>
                    <a:pt x="401" y="16846"/>
                    <a:pt x="1" y="19048"/>
                    <a:pt x="968" y="20816"/>
                  </a:cubicBezTo>
                  <a:cubicBezTo>
                    <a:pt x="1935" y="22550"/>
                    <a:pt x="4003" y="23484"/>
                    <a:pt x="6005" y="23518"/>
                  </a:cubicBezTo>
                  <a:cubicBezTo>
                    <a:pt x="8006" y="23551"/>
                    <a:pt x="9941" y="22951"/>
                    <a:pt x="11809" y="22317"/>
                  </a:cubicBezTo>
                  <a:cubicBezTo>
                    <a:pt x="17747" y="20282"/>
                    <a:pt x="23584" y="17947"/>
                    <a:pt x="29288" y="15445"/>
                  </a:cubicBezTo>
                  <a:cubicBezTo>
                    <a:pt x="31923" y="14278"/>
                    <a:pt x="34425" y="12843"/>
                    <a:pt x="35159" y="9841"/>
                  </a:cubicBezTo>
                  <a:cubicBezTo>
                    <a:pt x="35693" y="7640"/>
                    <a:pt x="35126" y="5705"/>
                    <a:pt x="33324" y="4304"/>
                  </a:cubicBezTo>
                  <a:cubicBezTo>
                    <a:pt x="27954" y="1"/>
                    <a:pt x="20849" y="2136"/>
                    <a:pt x="15445" y="50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2620375" y="4055000"/>
              <a:ext cx="686350" cy="388650"/>
            </a:xfrm>
            <a:custGeom>
              <a:avLst/>
              <a:gdLst/>
              <a:ahLst/>
              <a:cxnLst/>
              <a:rect l="l" t="t" r="r" b="b"/>
              <a:pathLst>
                <a:path w="27454" h="15546" fill="none" extrusionOk="0">
                  <a:moveTo>
                    <a:pt x="2836" y="8440"/>
                  </a:moveTo>
                  <a:cubicBezTo>
                    <a:pt x="2035" y="9074"/>
                    <a:pt x="1301" y="9741"/>
                    <a:pt x="768" y="10609"/>
                  </a:cubicBezTo>
                  <a:cubicBezTo>
                    <a:pt x="201" y="11476"/>
                    <a:pt x="1" y="12577"/>
                    <a:pt x="334" y="13477"/>
                  </a:cubicBezTo>
                  <a:cubicBezTo>
                    <a:pt x="801" y="14745"/>
                    <a:pt x="2202" y="15445"/>
                    <a:pt x="3536" y="15479"/>
                  </a:cubicBezTo>
                  <a:cubicBezTo>
                    <a:pt x="4871" y="15545"/>
                    <a:pt x="6172" y="15078"/>
                    <a:pt x="7439" y="14611"/>
                  </a:cubicBezTo>
                  <a:lnTo>
                    <a:pt x="23551" y="8607"/>
                  </a:lnTo>
                  <a:cubicBezTo>
                    <a:pt x="24551" y="8240"/>
                    <a:pt x="25619" y="7807"/>
                    <a:pt x="26286" y="6973"/>
                  </a:cubicBezTo>
                  <a:cubicBezTo>
                    <a:pt x="27453" y="5572"/>
                    <a:pt x="27020" y="3270"/>
                    <a:pt x="25719" y="1936"/>
                  </a:cubicBezTo>
                  <a:cubicBezTo>
                    <a:pt x="24718" y="902"/>
                    <a:pt x="22984" y="1"/>
                    <a:pt x="21516" y="1"/>
                  </a:cubicBezTo>
                  <a:cubicBezTo>
                    <a:pt x="20282" y="1"/>
                    <a:pt x="18714" y="768"/>
                    <a:pt x="17513" y="1068"/>
                  </a:cubicBezTo>
                  <a:cubicBezTo>
                    <a:pt x="14144" y="1936"/>
                    <a:pt x="10842" y="3270"/>
                    <a:pt x="7806" y="5005"/>
                  </a:cubicBezTo>
                  <a:cubicBezTo>
                    <a:pt x="6105" y="6072"/>
                    <a:pt x="4437" y="7206"/>
                    <a:pt x="2836" y="844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2894750" y="4112550"/>
              <a:ext cx="326075" cy="172650"/>
            </a:xfrm>
            <a:custGeom>
              <a:avLst/>
              <a:gdLst/>
              <a:ahLst/>
              <a:cxnLst/>
              <a:rect l="l" t="t" r="r" b="b"/>
              <a:pathLst>
                <a:path w="13043" h="6906" fill="none" extrusionOk="0">
                  <a:moveTo>
                    <a:pt x="2001" y="2836"/>
                  </a:moveTo>
                  <a:cubicBezTo>
                    <a:pt x="1401" y="3170"/>
                    <a:pt x="834" y="3603"/>
                    <a:pt x="467" y="4137"/>
                  </a:cubicBezTo>
                  <a:cubicBezTo>
                    <a:pt x="67" y="4737"/>
                    <a:pt x="0" y="5471"/>
                    <a:pt x="367" y="6072"/>
                  </a:cubicBezTo>
                  <a:cubicBezTo>
                    <a:pt x="967" y="6906"/>
                    <a:pt x="2168" y="6805"/>
                    <a:pt x="3169" y="6639"/>
                  </a:cubicBezTo>
                  <a:lnTo>
                    <a:pt x="7539" y="5905"/>
                  </a:lnTo>
                  <a:cubicBezTo>
                    <a:pt x="8539" y="5738"/>
                    <a:pt x="9574" y="5505"/>
                    <a:pt x="10474" y="5071"/>
                  </a:cubicBezTo>
                  <a:cubicBezTo>
                    <a:pt x="12409" y="4003"/>
                    <a:pt x="13043" y="468"/>
                    <a:pt x="10241" y="267"/>
                  </a:cubicBezTo>
                  <a:cubicBezTo>
                    <a:pt x="7572" y="1"/>
                    <a:pt x="4236" y="1568"/>
                    <a:pt x="2001" y="28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8083B2E-1629-F6EC-6DDD-72D14F4C4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95" y="2102200"/>
            <a:ext cx="5242409" cy="277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41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>
            <a:spLocks noGrp="1"/>
          </p:cNvSpPr>
          <p:nvPr>
            <p:ph type="title"/>
          </p:nvPr>
        </p:nvSpPr>
        <p:spPr>
          <a:xfrm>
            <a:off x="1570293" y="2314050"/>
            <a:ext cx="6003414" cy="909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 dirty="0"/>
              <a:t>Evaluation</a:t>
            </a:r>
            <a:endParaRPr sz="5400" dirty="0"/>
          </a:p>
        </p:txBody>
      </p:sp>
      <p:sp>
        <p:nvSpPr>
          <p:cNvPr id="445" name="Google Shape;445;p40"/>
          <p:cNvSpPr txBox="1">
            <a:spLocks noGrp="1"/>
          </p:cNvSpPr>
          <p:nvPr>
            <p:ph type="title" idx="2"/>
          </p:nvPr>
        </p:nvSpPr>
        <p:spPr>
          <a:xfrm>
            <a:off x="3595650" y="1261650"/>
            <a:ext cx="1952700" cy="10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03</a:t>
            </a:r>
            <a:endParaRPr dirty="0"/>
          </a:p>
        </p:txBody>
      </p:sp>
      <p:sp>
        <p:nvSpPr>
          <p:cNvPr id="446" name="Google Shape;446;p40"/>
          <p:cNvSpPr/>
          <p:nvPr/>
        </p:nvSpPr>
        <p:spPr>
          <a:xfrm rot="4287833">
            <a:off x="7154399" y="499927"/>
            <a:ext cx="1089261" cy="1317333"/>
          </a:xfrm>
          <a:custGeom>
            <a:avLst/>
            <a:gdLst/>
            <a:ahLst/>
            <a:cxnLst/>
            <a:rect l="l" t="t" r="r" b="b"/>
            <a:pathLst>
              <a:path w="21339" h="25807" fill="none" extrusionOk="0">
                <a:moveTo>
                  <a:pt x="17296" y="19028"/>
                </a:moveTo>
                <a:cubicBezTo>
                  <a:pt x="19089" y="15958"/>
                  <a:pt x="19879" y="12432"/>
                  <a:pt x="20730" y="8936"/>
                </a:cubicBezTo>
                <a:cubicBezTo>
                  <a:pt x="21034" y="7599"/>
                  <a:pt x="21338" y="6262"/>
                  <a:pt x="21247" y="4894"/>
                </a:cubicBezTo>
                <a:cubicBezTo>
                  <a:pt x="21186" y="3526"/>
                  <a:pt x="20639" y="2158"/>
                  <a:pt x="19545" y="1368"/>
                </a:cubicBezTo>
                <a:cubicBezTo>
                  <a:pt x="17721" y="0"/>
                  <a:pt x="15138" y="730"/>
                  <a:pt x="12980" y="1490"/>
                </a:cubicBezTo>
                <a:cubicBezTo>
                  <a:pt x="9241" y="2797"/>
                  <a:pt x="5289" y="4286"/>
                  <a:pt x="2827" y="7417"/>
                </a:cubicBezTo>
                <a:cubicBezTo>
                  <a:pt x="669" y="10183"/>
                  <a:pt x="1" y="14134"/>
                  <a:pt x="1247" y="17478"/>
                </a:cubicBezTo>
                <a:cubicBezTo>
                  <a:pt x="2341" y="20487"/>
                  <a:pt x="5745" y="23921"/>
                  <a:pt x="8937" y="24803"/>
                </a:cubicBezTo>
                <a:cubicBezTo>
                  <a:pt x="12493" y="25806"/>
                  <a:pt x="15776" y="21703"/>
                  <a:pt x="17296" y="1902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0"/>
          <p:cNvSpPr/>
          <p:nvPr/>
        </p:nvSpPr>
        <p:spPr>
          <a:xfrm rot="10800000">
            <a:off x="1575009" y="-71582"/>
            <a:ext cx="837891" cy="1176184"/>
          </a:xfrm>
          <a:custGeom>
            <a:avLst/>
            <a:gdLst/>
            <a:ahLst/>
            <a:cxnLst/>
            <a:rect l="l" t="t" r="r" b="b"/>
            <a:pathLst>
              <a:path w="23084" h="32404" extrusionOk="0">
                <a:moveTo>
                  <a:pt x="11514" y="1"/>
                </a:moveTo>
                <a:cubicBezTo>
                  <a:pt x="10645" y="1"/>
                  <a:pt x="9777" y="123"/>
                  <a:pt x="8940" y="380"/>
                </a:cubicBezTo>
                <a:cubicBezTo>
                  <a:pt x="5071" y="1548"/>
                  <a:pt x="2336" y="5217"/>
                  <a:pt x="1168" y="9086"/>
                </a:cubicBezTo>
                <a:cubicBezTo>
                  <a:pt x="1" y="12956"/>
                  <a:pt x="101" y="17125"/>
                  <a:pt x="234" y="21162"/>
                </a:cubicBezTo>
                <a:cubicBezTo>
                  <a:pt x="334" y="24831"/>
                  <a:pt x="434" y="28467"/>
                  <a:pt x="568" y="32103"/>
                </a:cubicBezTo>
                <a:lnTo>
                  <a:pt x="23084" y="32403"/>
                </a:lnTo>
                <a:cubicBezTo>
                  <a:pt x="22917" y="25632"/>
                  <a:pt x="22417" y="18860"/>
                  <a:pt x="21683" y="12155"/>
                </a:cubicBezTo>
                <a:cubicBezTo>
                  <a:pt x="21383" y="9387"/>
                  <a:pt x="20949" y="6484"/>
                  <a:pt x="19415" y="4149"/>
                </a:cubicBezTo>
                <a:cubicBezTo>
                  <a:pt x="17697" y="1547"/>
                  <a:pt x="14599" y="1"/>
                  <a:pt x="115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0"/>
          <p:cNvSpPr/>
          <p:nvPr/>
        </p:nvSpPr>
        <p:spPr>
          <a:xfrm rot="10800000">
            <a:off x="1123984" y="175716"/>
            <a:ext cx="833028" cy="681594"/>
          </a:xfrm>
          <a:custGeom>
            <a:avLst/>
            <a:gdLst/>
            <a:ahLst/>
            <a:cxnLst/>
            <a:rect l="l" t="t" r="r" b="b"/>
            <a:pathLst>
              <a:path w="22950" h="18778" extrusionOk="0">
                <a:moveTo>
                  <a:pt x="13859" y="1"/>
                </a:moveTo>
                <a:cubicBezTo>
                  <a:pt x="12781" y="1"/>
                  <a:pt x="11723" y="152"/>
                  <a:pt x="10808" y="406"/>
                </a:cubicBezTo>
                <a:cubicBezTo>
                  <a:pt x="7906" y="1173"/>
                  <a:pt x="5371" y="3108"/>
                  <a:pt x="3236" y="5276"/>
                </a:cubicBezTo>
                <a:cubicBezTo>
                  <a:pt x="2068" y="6477"/>
                  <a:pt x="934" y="7844"/>
                  <a:pt x="567" y="9512"/>
                </a:cubicBezTo>
                <a:cubicBezTo>
                  <a:pt x="0" y="11947"/>
                  <a:pt x="1268" y="14516"/>
                  <a:pt x="3169" y="16117"/>
                </a:cubicBezTo>
                <a:cubicBezTo>
                  <a:pt x="5104" y="17685"/>
                  <a:pt x="7639" y="18352"/>
                  <a:pt x="10107" y="18652"/>
                </a:cubicBezTo>
                <a:cubicBezTo>
                  <a:pt x="10831" y="18730"/>
                  <a:pt x="11564" y="18777"/>
                  <a:pt x="12295" y="18777"/>
                </a:cubicBezTo>
                <a:cubicBezTo>
                  <a:pt x="14057" y="18777"/>
                  <a:pt x="15810" y="18506"/>
                  <a:pt x="17413" y="17752"/>
                </a:cubicBezTo>
                <a:cubicBezTo>
                  <a:pt x="20115" y="16451"/>
                  <a:pt x="22083" y="13782"/>
                  <a:pt x="22483" y="10813"/>
                </a:cubicBezTo>
                <a:cubicBezTo>
                  <a:pt x="22950" y="7778"/>
                  <a:pt x="21582" y="4575"/>
                  <a:pt x="19648" y="2274"/>
                </a:cubicBezTo>
                <a:cubicBezTo>
                  <a:pt x="18308" y="622"/>
                  <a:pt x="16042" y="1"/>
                  <a:pt x="138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" name="Google Shape;449;p40"/>
          <p:cNvGrpSpPr/>
          <p:nvPr/>
        </p:nvGrpSpPr>
        <p:grpSpPr>
          <a:xfrm>
            <a:off x="852749" y="3524077"/>
            <a:ext cx="1033396" cy="1147806"/>
            <a:chOff x="869675" y="3089275"/>
            <a:chExt cx="955875" cy="1061800"/>
          </a:xfrm>
        </p:grpSpPr>
        <p:sp>
          <p:nvSpPr>
            <p:cNvPr id="450" name="Google Shape;450;p40"/>
            <p:cNvSpPr/>
            <p:nvPr/>
          </p:nvSpPr>
          <p:spPr>
            <a:xfrm>
              <a:off x="869675" y="3089275"/>
              <a:ext cx="955875" cy="1061800"/>
            </a:xfrm>
            <a:custGeom>
              <a:avLst/>
              <a:gdLst/>
              <a:ahLst/>
              <a:cxnLst/>
              <a:rect l="l" t="t" r="r" b="b"/>
              <a:pathLst>
                <a:path w="38235" h="42472" fill="none" extrusionOk="0">
                  <a:moveTo>
                    <a:pt x="16810" y="1333"/>
                  </a:moveTo>
                  <a:cubicBezTo>
                    <a:pt x="11658" y="2089"/>
                    <a:pt x="6804" y="4795"/>
                    <a:pt x="3522" y="8853"/>
                  </a:cubicBezTo>
                  <a:cubicBezTo>
                    <a:pt x="1791" y="10962"/>
                    <a:pt x="478" y="13528"/>
                    <a:pt x="279" y="16253"/>
                  </a:cubicBezTo>
                  <a:cubicBezTo>
                    <a:pt x="1" y="19913"/>
                    <a:pt x="1732" y="23414"/>
                    <a:pt x="3602" y="26577"/>
                  </a:cubicBezTo>
                  <a:cubicBezTo>
                    <a:pt x="6446" y="31371"/>
                    <a:pt x="9828" y="36086"/>
                    <a:pt x="14622" y="38951"/>
                  </a:cubicBezTo>
                  <a:cubicBezTo>
                    <a:pt x="19416" y="41815"/>
                    <a:pt x="25881" y="42472"/>
                    <a:pt x="30457" y="39229"/>
                  </a:cubicBezTo>
                  <a:cubicBezTo>
                    <a:pt x="34435" y="36404"/>
                    <a:pt x="36186" y="31371"/>
                    <a:pt x="37101" y="26577"/>
                  </a:cubicBezTo>
                  <a:cubicBezTo>
                    <a:pt x="37837" y="22778"/>
                    <a:pt x="38235" y="18839"/>
                    <a:pt x="37519" y="15040"/>
                  </a:cubicBezTo>
                  <a:cubicBezTo>
                    <a:pt x="35649" y="5332"/>
                    <a:pt x="26239" y="1"/>
                    <a:pt x="16810" y="133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952250" y="3240950"/>
              <a:ext cx="789250" cy="786300"/>
            </a:xfrm>
            <a:custGeom>
              <a:avLst/>
              <a:gdLst/>
              <a:ahLst/>
              <a:cxnLst/>
              <a:rect l="l" t="t" r="r" b="b"/>
              <a:pathLst>
                <a:path w="31570" h="31452" fill="none" extrusionOk="0">
                  <a:moveTo>
                    <a:pt x="1353" y="8416"/>
                  </a:moveTo>
                  <a:cubicBezTo>
                    <a:pt x="0" y="11539"/>
                    <a:pt x="597" y="15159"/>
                    <a:pt x="1870" y="18322"/>
                  </a:cubicBezTo>
                  <a:cubicBezTo>
                    <a:pt x="3780" y="23096"/>
                    <a:pt x="7341" y="27373"/>
                    <a:pt x="12055" y="29402"/>
                  </a:cubicBezTo>
                  <a:cubicBezTo>
                    <a:pt x="16790" y="31451"/>
                    <a:pt x="22757" y="30855"/>
                    <a:pt x="26557" y="27373"/>
                  </a:cubicBezTo>
                  <a:cubicBezTo>
                    <a:pt x="31073" y="23216"/>
                    <a:pt x="31570" y="15736"/>
                    <a:pt x="28506" y="10405"/>
                  </a:cubicBezTo>
                  <a:cubicBezTo>
                    <a:pt x="25562" y="5312"/>
                    <a:pt x="19952" y="2149"/>
                    <a:pt x="14303" y="956"/>
                  </a:cubicBezTo>
                  <a:cubicBezTo>
                    <a:pt x="9628" y="1"/>
                    <a:pt x="3163" y="4139"/>
                    <a:pt x="1353" y="841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1121825" y="3451325"/>
              <a:ext cx="439650" cy="487400"/>
            </a:xfrm>
            <a:custGeom>
              <a:avLst/>
              <a:gdLst/>
              <a:ahLst/>
              <a:cxnLst/>
              <a:rect l="l" t="t" r="r" b="b"/>
              <a:pathLst>
                <a:path w="17586" h="19496" fill="none" extrusionOk="0">
                  <a:moveTo>
                    <a:pt x="577" y="10385"/>
                  </a:moveTo>
                  <a:cubicBezTo>
                    <a:pt x="1095" y="13727"/>
                    <a:pt x="3263" y="16909"/>
                    <a:pt x="6426" y="18202"/>
                  </a:cubicBezTo>
                  <a:cubicBezTo>
                    <a:pt x="9569" y="19495"/>
                    <a:pt x="13587" y="18640"/>
                    <a:pt x="15616" y="15895"/>
                  </a:cubicBezTo>
                  <a:cubicBezTo>
                    <a:pt x="17586" y="13229"/>
                    <a:pt x="17387" y="9390"/>
                    <a:pt x="15616" y="6605"/>
                  </a:cubicBezTo>
                  <a:cubicBezTo>
                    <a:pt x="14085" y="4158"/>
                    <a:pt x="9430" y="1"/>
                    <a:pt x="6287" y="478"/>
                  </a:cubicBezTo>
                  <a:cubicBezTo>
                    <a:pt x="1870" y="1174"/>
                    <a:pt x="1" y="6565"/>
                    <a:pt x="577" y="103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1223775" y="3601525"/>
              <a:ext cx="245700" cy="244700"/>
            </a:xfrm>
            <a:custGeom>
              <a:avLst/>
              <a:gdLst/>
              <a:ahLst/>
              <a:cxnLst/>
              <a:rect l="l" t="t" r="r" b="b"/>
              <a:pathLst>
                <a:path w="9828" h="9788" fill="none" extrusionOk="0">
                  <a:moveTo>
                    <a:pt x="3681" y="7957"/>
                  </a:moveTo>
                  <a:cubicBezTo>
                    <a:pt x="7560" y="9787"/>
                    <a:pt x="9828" y="3839"/>
                    <a:pt x="6247" y="1950"/>
                  </a:cubicBezTo>
                  <a:cubicBezTo>
                    <a:pt x="2467" y="0"/>
                    <a:pt x="1" y="6227"/>
                    <a:pt x="3681" y="795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1331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"/>
          <p:cNvSpPr txBox="1">
            <a:spLocks noGrp="1"/>
          </p:cNvSpPr>
          <p:nvPr>
            <p:ph type="title"/>
          </p:nvPr>
        </p:nvSpPr>
        <p:spPr>
          <a:xfrm>
            <a:off x="713223" y="1311252"/>
            <a:ext cx="6972913" cy="701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/>
              <a:t>Evaluation</a:t>
            </a:r>
            <a:endParaRPr sz="3600" dirty="0"/>
          </a:p>
        </p:txBody>
      </p:sp>
      <p:grpSp>
        <p:nvGrpSpPr>
          <p:cNvPr id="460" name="Google Shape;460;p41"/>
          <p:cNvGrpSpPr/>
          <p:nvPr/>
        </p:nvGrpSpPr>
        <p:grpSpPr>
          <a:xfrm>
            <a:off x="4239186" y="4421331"/>
            <a:ext cx="1983518" cy="1563568"/>
            <a:chOff x="4879164" y="3535660"/>
            <a:chExt cx="2952103" cy="2327085"/>
          </a:xfrm>
        </p:grpSpPr>
        <p:sp>
          <p:nvSpPr>
            <p:cNvPr id="461" name="Google Shape;461;p41"/>
            <p:cNvSpPr/>
            <p:nvPr/>
          </p:nvSpPr>
          <p:spPr>
            <a:xfrm rot="5400000">
              <a:off x="5668425" y="4488552"/>
              <a:ext cx="1382759" cy="1365625"/>
            </a:xfrm>
            <a:custGeom>
              <a:avLst/>
              <a:gdLst/>
              <a:ahLst/>
              <a:cxnLst/>
              <a:rect l="l" t="t" r="r" b="b"/>
              <a:pathLst>
                <a:path w="20518" h="20263" extrusionOk="0">
                  <a:moveTo>
                    <a:pt x="10130" y="0"/>
                  </a:moveTo>
                  <a:cubicBezTo>
                    <a:pt x="9578" y="0"/>
                    <a:pt x="9026" y="51"/>
                    <a:pt x="8481" y="155"/>
                  </a:cubicBezTo>
                  <a:cubicBezTo>
                    <a:pt x="4195" y="945"/>
                    <a:pt x="669" y="4897"/>
                    <a:pt x="335" y="9274"/>
                  </a:cubicBezTo>
                  <a:cubicBezTo>
                    <a:pt x="1" y="13620"/>
                    <a:pt x="2858" y="17997"/>
                    <a:pt x="6901" y="19608"/>
                  </a:cubicBezTo>
                  <a:cubicBezTo>
                    <a:pt x="8043" y="20043"/>
                    <a:pt x="9339" y="20262"/>
                    <a:pt x="10658" y="20262"/>
                  </a:cubicBezTo>
                  <a:cubicBezTo>
                    <a:pt x="13307" y="20262"/>
                    <a:pt x="16047" y="19377"/>
                    <a:pt x="17813" y="17572"/>
                  </a:cubicBezTo>
                  <a:cubicBezTo>
                    <a:pt x="20366" y="14988"/>
                    <a:pt x="20518" y="9030"/>
                    <a:pt x="19180" y="5869"/>
                  </a:cubicBezTo>
                  <a:cubicBezTo>
                    <a:pt x="17695" y="2368"/>
                    <a:pt x="13917" y="0"/>
                    <a:pt x="10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 rot="5400000">
              <a:off x="5659693" y="3359459"/>
              <a:ext cx="1364294" cy="2355860"/>
            </a:xfrm>
            <a:custGeom>
              <a:avLst/>
              <a:gdLst/>
              <a:ahLst/>
              <a:cxnLst/>
              <a:rect l="l" t="t" r="r" b="b"/>
              <a:pathLst>
                <a:path w="20244" h="34956" extrusionOk="0">
                  <a:moveTo>
                    <a:pt x="19879" y="1"/>
                  </a:moveTo>
                  <a:lnTo>
                    <a:pt x="19879" y="1"/>
                  </a:lnTo>
                  <a:cubicBezTo>
                    <a:pt x="16444" y="244"/>
                    <a:pt x="12797" y="639"/>
                    <a:pt x="9787" y="2372"/>
                  </a:cubicBezTo>
                  <a:cubicBezTo>
                    <a:pt x="7660" y="3618"/>
                    <a:pt x="5289" y="5016"/>
                    <a:pt x="3830" y="7083"/>
                  </a:cubicBezTo>
                  <a:cubicBezTo>
                    <a:pt x="2340" y="9119"/>
                    <a:pt x="1520" y="11186"/>
                    <a:pt x="760" y="13618"/>
                  </a:cubicBezTo>
                  <a:cubicBezTo>
                    <a:pt x="0" y="16050"/>
                    <a:pt x="0" y="19272"/>
                    <a:pt x="578" y="21734"/>
                  </a:cubicBezTo>
                  <a:cubicBezTo>
                    <a:pt x="1489" y="25837"/>
                    <a:pt x="4529" y="29211"/>
                    <a:pt x="8176" y="31278"/>
                  </a:cubicBezTo>
                  <a:cubicBezTo>
                    <a:pt x="11824" y="33314"/>
                    <a:pt x="16079" y="34652"/>
                    <a:pt x="20244" y="34956"/>
                  </a:cubicBezTo>
                  <a:lnTo>
                    <a:pt x="20244" y="31004"/>
                  </a:lnTo>
                  <a:cubicBezTo>
                    <a:pt x="20213" y="30670"/>
                    <a:pt x="20183" y="30396"/>
                    <a:pt x="20183" y="30062"/>
                  </a:cubicBezTo>
                  <a:cubicBezTo>
                    <a:pt x="15563" y="29819"/>
                    <a:pt x="12584" y="29363"/>
                    <a:pt x="9818" y="26840"/>
                  </a:cubicBezTo>
                  <a:cubicBezTo>
                    <a:pt x="7021" y="24317"/>
                    <a:pt x="4772" y="20639"/>
                    <a:pt x="4985" y="16901"/>
                  </a:cubicBezTo>
                  <a:cubicBezTo>
                    <a:pt x="5167" y="13193"/>
                    <a:pt x="7781" y="9454"/>
                    <a:pt x="10790" y="7265"/>
                  </a:cubicBezTo>
                  <a:cubicBezTo>
                    <a:pt x="13405" y="5290"/>
                    <a:pt x="16414" y="4439"/>
                    <a:pt x="19666" y="4378"/>
                  </a:cubicBezTo>
                  <a:lnTo>
                    <a:pt x="198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 rot="5400000">
              <a:off x="5505093" y="2909731"/>
              <a:ext cx="1700245" cy="2952103"/>
            </a:xfrm>
            <a:custGeom>
              <a:avLst/>
              <a:gdLst/>
              <a:ahLst/>
              <a:cxnLst/>
              <a:rect l="l" t="t" r="r" b="b"/>
              <a:pathLst>
                <a:path w="25229" h="43803" extrusionOk="0">
                  <a:moveTo>
                    <a:pt x="21583" y="1"/>
                  </a:moveTo>
                  <a:cubicBezTo>
                    <a:pt x="17832" y="1"/>
                    <a:pt x="13974" y="1125"/>
                    <a:pt x="10760" y="2951"/>
                  </a:cubicBezTo>
                  <a:cubicBezTo>
                    <a:pt x="6718" y="5231"/>
                    <a:pt x="3496" y="8878"/>
                    <a:pt x="1763" y="13134"/>
                  </a:cubicBezTo>
                  <a:cubicBezTo>
                    <a:pt x="487" y="16356"/>
                    <a:pt x="0" y="19851"/>
                    <a:pt x="61" y="23346"/>
                  </a:cubicBezTo>
                  <a:cubicBezTo>
                    <a:pt x="183" y="29182"/>
                    <a:pt x="1976" y="35292"/>
                    <a:pt x="6383" y="39061"/>
                  </a:cubicBezTo>
                  <a:cubicBezTo>
                    <a:pt x="8845" y="41128"/>
                    <a:pt x="11915" y="42405"/>
                    <a:pt x="15077" y="43043"/>
                  </a:cubicBezTo>
                  <a:cubicBezTo>
                    <a:pt x="18299" y="43772"/>
                    <a:pt x="21885" y="43651"/>
                    <a:pt x="25107" y="43803"/>
                  </a:cubicBezTo>
                  <a:cubicBezTo>
                    <a:pt x="25138" y="43164"/>
                    <a:pt x="25229" y="42587"/>
                    <a:pt x="25229" y="41949"/>
                  </a:cubicBezTo>
                  <a:cubicBezTo>
                    <a:pt x="22220" y="41797"/>
                    <a:pt x="19180" y="41553"/>
                    <a:pt x="16262" y="40885"/>
                  </a:cubicBezTo>
                  <a:cubicBezTo>
                    <a:pt x="13314" y="40186"/>
                    <a:pt x="10456" y="39000"/>
                    <a:pt x="8116" y="37085"/>
                  </a:cubicBezTo>
                  <a:cubicBezTo>
                    <a:pt x="5684" y="35049"/>
                    <a:pt x="3952" y="32252"/>
                    <a:pt x="2918" y="29213"/>
                  </a:cubicBezTo>
                  <a:cubicBezTo>
                    <a:pt x="791" y="22799"/>
                    <a:pt x="2067" y="15352"/>
                    <a:pt x="6292" y="10033"/>
                  </a:cubicBezTo>
                  <a:cubicBezTo>
                    <a:pt x="10141" y="5215"/>
                    <a:pt x="16261" y="2289"/>
                    <a:pt x="22398" y="2289"/>
                  </a:cubicBezTo>
                  <a:cubicBezTo>
                    <a:pt x="22998" y="2289"/>
                    <a:pt x="23598" y="2317"/>
                    <a:pt x="24195" y="2374"/>
                  </a:cubicBezTo>
                  <a:cubicBezTo>
                    <a:pt x="24226" y="1735"/>
                    <a:pt x="24317" y="915"/>
                    <a:pt x="24347" y="215"/>
                  </a:cubicBezTo>
                  <a:cubicBezTo>
                    <a:pt x="23440" y="70"/>
                    <a:pt x="22515" y="1"/>
                    <a:pt x="21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41"/>
          <p:cNvSpPr/>
          <p:nvPr/>
        </p:nvSpPr>
        <p:spPr>
          <a:xfrm>
            <a:off x="2720450" y="4603488"/>
            <a:ext cx="2050907" cy="355077"/>
          </a:xfrm>
          <a:custGeom>
            <a:avLst/>
            <a:gdLst/>
            <a:ahLst/>
            <a:cxnLst/>
            <a:rect l="l" t="t" r="r" b="b"/>
            <a:pathLst>
              <a:path w="30549" h="5289" fill="none" extrusionOk="0">
                <a:moveTo>
                  <a:pt x="1" y="5107"/>
                </a:moveTo>
                <a:cubicBezTo>
                  <a:pt x="3192" y="5289"/>
                  <a:pt x="6414" y="4407"/>
                  <a:pt x="9119" y="2675"/>
                </a:cubicBezTo>
                <a:cubicBezTo>
                  <a:pt x="9727" y="2249"/>
                  <a:pt x="10366" y="1520"/>
                  <a:pt x="10031" y="912"/>
                </a:cubicBezTo>
                <a:cubicBezTo>
                  <a:pt x="9758" y="426"/>
                  <a:pt x="8937" y="426"/>
                  <a:pt x="8542" y="882"/>
                </a:cubicBezTo>
                <a:cubicBezTo>
                  <a:pt x="8177" y="1337"/>
                  <a:pt x="8238" y="2037"/>
                  <a:pt x="8603" y="2523"/>
                </a:cubicBezTo>
                <a:cubicBezTo>
                  <a:pt x="8937" y="3009"/>
                  <a:pt x="9454" y="3283"/>
                  <a:pt x="10031" y="3465"/>
                </a:cubicBezTo>
                <a:cubicBezTo>
                  <a:pt x="11581" y="3951"/>
                  <a:pt x="13344" y="3739"/>
                  <a:pt x="14712" y="2888"/>
                </a:cubicBezTo>
                <a:cubicBezTo>
                  <a:pt x="15229" y="2553"/>
                  <a:pt x="15746" y="2097"/>
                  <a:pt x="15806" y="1489"/>
                </a:cubicBezTo>
                <a:cubicBezTo>
                  <a:pt x="15928" y="882"/>
                  <a:pt x="15381" y="213"/>
                  <a:pt x="14773" y="274"/>
                </a:cubicBezTo>
                <a:cubicBezTo>
                  <a:pt x="14165" y="395"/>
                  <a:pt x="13952" y="1185"/>
                  <a:pt x="14226" y="1733"/>
                </a:cubicBezTo>
                <a:cubicBezTo>
                  <a:pt x="14469" y="2249"/>
                  <a:pt x="15077" y="2553"/>
                  <a:pt x="15654" y="2675"/>
                </a:cubicBezTo>
                <a:cubicBezTo>
                  <a:pt x="16688" y="2948"/>
                  <a:pt x="17782" y="2888"/>
                  <a:pt x="18816" y="2523"/>
                </a:cubicBezTo>
                <a:cubicBezTo>
                  <a:pt x="19241" y="2371"/>
                  <a:pt x="19697" y="2128"/>
                  <a:pt x="19910" y="1763"/>
                </a:cubicBezTo>
                <a:cubicBezTo>
                  <a:pt x="20183" y="1368"/>
                  <a:pt x="20183" y="821"/>
                  <a:pt x="19879" y="517"/>
                </a:cubicBezTo>
                <a:cubicBezTo>
                  <a:pt x="19393" y="0"/>
                  <a:pt x="18420" y="517"/>
                  <a:pt x="18360" y="1216"/>
                </a:cubicBezTo>
                <a:cubicBezTo>
                  <a:pt x="18269" y="1915"/>
                  <a:pt x="18846" y="2553"/>
                  <a:pt x="19484" y="2796"/>
                </a:cubicBezTo>
                <a:cubicBezTo>
                  <a:pt x="20153" y="3040"/>
                  <a:pt x="20852" y="3009"/>
                  <a:pt x="21582" y="2979"/>
                </a:cubicBezTo>
                <a:cubicBezTo>
                  <a:pt x="24621" y="2948"/>
                  <a:pt x="27661" y="3435"/>
                  <a:pt x="30548" y="440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1"/>
          <p:cNvSpPr/>
          <p:nvPr/>
        </p:nvSpPr>
        <p:spPr>
          <a:xfrm rot="10800000" flipH="1">
            <a:off x="1546800" y="266395"/>
            <a:ext cx="1431597" cy="654133"/>
          </a:xfrm>
          <a:custGeom>
            <a:avLst/>
            <a:gdLst/>
            <a:ahLst/>
            <a:cxnLst/>
            <a:rect l="l" t="t" r="r" b="b"/>
            <a:pathLst>
              <a:path w="29333" h="13403" extrusionOk="0">
                <a:moveTo>
                  <a:pt x="21151" y="0"/>
                </a:moveTo>
                <a:cubicBezTo>
                  <a:pt x="19311" y="0"/>
                  <a:pt x="17352" y="685"/>
                  <a:pt x="15806" y="1296"/>
                </a:cubicBezTo>
                <a:cubicBezTo>
                  <a:pt x="11581" y="2968"/>
                  <a:pt x="7448" y="4853"/>
                  <a:pt x="3405" y="6950"/>
                </a:cubicBezTo>
                <a:cubicBezTo>
                  <a:pt x="2524" y="7406"/>
                  <a:pt x="1612" y="7892"/>
                  <a:pt x="973" y="8652"/>
                </a:cubicBezTo>
                <a:cubicBezTo>
                  <a:pt x="335" y="9412"/>
                  <a:pt x="1" y="10506"/>
                  <a:pt x="365" y="11418"/>
                </a:cubicBezTo>
                <a:cubicBezTo>
                  <a:pt x="943" y="12755"/>
                  <a:pt x="2645" y="13090"/>
                  <a:pt x="4135" y="13211"/>
                </a:cubicBezTo>
                <a:cubicBezTo>
                  <a:pt x="5866" y="13339"/>
                  <a:pt x="7602" y="13402"/>
                  <a:pt x="9338" y="13402"/>
                </a:cubicBezTo>
                <a:cubicBezTo>
                  <a:pt x="13820" y="13402"/>
                  <a:pt x="18303" y="12980"/>
                  <a:pt x="22706" y="12148"/>
                </a:cubicBezTo>
                <a:cubicBezTo>
                  <a:pt x="24712" y="11783"/>
                  <a:pt x="26992" y="11114"/>
                  <a:pt x="27904" y="9260"/>
                </a:cubicBezTo>
                <a:cubicBezTo>
                  <a:pt x="29333" y="6372"/>
                  <a:pt x="26627" y="3120"/>
                  <a:pt x="24621" y="1236"/>
                </a:cubicBezTo>
                <a:cubicBezTo>
                  <a:pt x="23639" y="328"/>
                  <a:pt x="22424" y="0"/>
                  <a:pt x="211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41"/>
          <p:cNvGrpSpPr/>
          <p:nvPr/>
        </p:nvGrpSpPr>
        <p:grpSpPr>
          <a:xfrm>
            <a:off x="2187653" y="312510"/>
            <a:ext cx="1431557" cy="944572"/>
            <a:chOff x="2529475" y="3944925"/>
            <a:chExt cx="892325" cy="588775"/>
          </a:xfrm>
        </p:grpSpPr>
        <p:sp>
          <p:nvSpPr>
            <p:cNvPr id="467" name="Google Shape;467;p41"/>
            <p:cNvSpPr/>
            <p:nvPr/>
          </p:nvSpPr>
          <p:spPr>
            <a:xfrm>
              <a:off x="2529475" y="3944925"/>
              <a:ext cx="892325" cy="588775"/>
            </a:xfrm>
            <a:custGeom>
              <a:avLst/>
              <a:gdLst/>
              <a:ahLst/>
              <a:cxnLst/>
              <a:rect l="l" t="t" r="r" b="b"/>
              <a:pathLst>
                <a:path w="35693" h="23551" fill="none" extrusionOk="0">
                  <a:moveTo>
                    <a:pt x="15445" y="5004"/>
                  </a:moveTo>
                  <a:cubicBezTo>
                    <a:pt x="12076" y="6806"/>
                    <a:pt x="8774" y="8807"/>
                    <a:pt x="5671" y="11042"/>
                  </a:cubicBezTo>
                  <a:cubicBezTo>
                    <a:pt x="4037" y="12210"/>
                    <a:pt x="2469" y="13477"/>
                    <a:pt x="1435" y="15145"/>
                  </a:cubicBezTo>
                  <a:cubicBezTo>
                    <a:pt x="401" y="16846"/>
                    <a:pt x="1" y="19048"/>
                    <a:pt x="968" y="20816"/>
                  </a:cubicBezTo>
                  <a:cubicBezTo>
                    <a:pt x="1935" y="22550"/>
                    <a:pt x="4003" y="23484"/>
                    <a:pt x="6005" y="23518"/>
                  </a:cubicBezTo>
                  <a:cubicBezTo>
                    <a:pt x="8006" y="23551"/>
                    <a:pt x="9941" y="22951"/>
                    <a:pt x="11809" y="22317"/>
                  </a:cubicBezTo>
                  <a:cubicBezTo>
                    <a:pt x="17747" y="20282"/>
                    <a:pt x="23584" y="17947"/>
                    <a:pt x="29288" y="15445"/>
                  </a:cubicBezTo>
                  <a:cubicBezTo>
                    <a:pt x="31923" y="14278"/>
                    <a:pt x="34425" y="12843"/>
                    <a:pt x="35159" y="9841"/>
                  </a:cubicBezTo>
                  <a:cubicBezTo>
                    <a:pt x="35693" y="7640"/>
                    <a:pt x="35126" y="5705"/>
                    <a:pt x="33324" y="4304"/>
                  </a:cubicBezTo>
                  <a:cubicBezTo>
                    <a:pt x="27954" y="1"/>
                    <a:pt x="20849" y="2136"/>
                    <a:pt x="15445" y="50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2620375" y="4055000"/>
              <a:ext cx="686350" cy="388650"/>
            </a:xfrm>
            <a:custGeom>
              <a:avLst/>
              <a:gdLst/>
              <a:ahLst/>
              <a:cxnLst/>
              <a:rect l="l" t="t" r="r" b="b"/>
              <a:pathLst>
                <a:path w="27454" h="15546" fill="none" extrusionOk="0">
                  <a:moveTo>
                    <a:pt x="2836" y="8440"/>
                  </a:moveTo>
                  <a:cubicBezTo>
                    <a:pt x="2035" y="9074"/>
                    <a:pt x="1301" y="9741"/>
                    <a:pt x="768" y="10609"/>
                  </a:cubicBezTo>
                  <a:cubicBezTo>
                    <a:pt x="201" y="11476"/>
                    <a:pt x="1" y="12577"/>
                    <a:pt x="334" y="13477"/>
                  </a:cubicBezTo>
                  <a:cubicBezTo>
                    <a:pt x="801" y="14745"/>
                    <a:pt x="2202" y="15445"/>
                    <a:pt x="3536" y="15479"/>
                  </a:cubicBezTo>
                  <a:cubicBezTo>
                    <a:pt x="4871" y="15545"/>
                    <a:pt x="6172" y="15078"/>
                    <a:pt x="7439" y="14611"/>
                  </a:cubicBezTo>
                  <a:lnTo>
                    <a:pt x="23551" y="8607"/>
                  </a:lnTo>
                  <a:cubicBezTo>
                    <a:pt x="24551" y="8240"/>
                    <a:pt x="25619" y="7807"/>
                    <a:pt x="26286" y="6973"/>
                  </a:cubicBezTo>
                  <a:cubicBezTo>
                    <a:pt x="27453" y="5572"/>
                    <a:pt x="27020" y="3270"/>
                    <a:pt x="25719" y="1936"/>
                  </a:cubicBezTo>
                  <a:cubicBezTo>
                    <a:pt x="24718" y="902"/>
                    <a:pt x="22984" y="1"/>
                    <a:pt x="21516" y="1"/>
                  </a:cubicBezTo>
                  <a:cubicBezTo>
                    <a:pt x="20282" y="1"/>
                    <a:pt x="18714" y="768"/>
                    <a:pt x="17513" y="1068"/>
                  </a:cubicBezTo>
                  <a:cubicBezTo>
                    <a:pt x="14144" y="1936"/>
                    <a:pt x="10842" y="3270"/>
                    <a:pt x="7806" y="5005"/>
                  </a:cubicBezTo>
                  <a:cubicBezTo>
                    <a:pt x="6105" y="6072"/>
                    <a:pt x="4437" y="7206"/>
                    <a:pt x="2836" y="844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2894750" y="4112550"/>
              <a:ext cx="326075" cy="172650"/>
            </a:xfrm>
            <a:custGeom>
              <a:avLst/>
              <a:gdLst/>
              <a:ahLst/>
              <a:cxnLst/>
              <a:rect l="l" t="t" r="r" b="b"/>
              <a:pathLst>
                <a:path w="13043" h="6906" fill="none" extrusionOk="0">
                  <a:moveTo>
                    <a:pt x="2001" y="2836"/>
                  </a:moveTo>
                  <a:cubicBezTo>
                    <a:pt x="1401" y="3170"/>
                    <a:pt x="834" y="3603"/>
                    <a:pt x="467" y="4137"/>
                  </a:cubicBezTo>
                  <a:cubicBezTo>
                    <a:pt x="67" y="4737"/>
                    <a:pt x="0" y="5471"/>
                    <a:pt x="367" y="6072"/>
                  </a:cubicBezTo>
                  <a:cubicBezTo>
                    <a:pt x="967" y="6906"/>
                    <a:pt x="2168" y="6805"/>
                    <a:pt x="3169" y="6639"/>
                  </a:cubicBezTo>
                  <a:lnTo>
                    <a:pt x="7539" y="5905"/>
                  </a:lnTo>
                  <a:cubicBezTo>
                    <a:pt x="8539" y="5738"/>
                    <a:pt x="9574" y="5505"/>
                    <a:pt x="10474" y="5071"/>
                  </a:cubicBezTo>
                  <a:cubicBezTo>
                    <a:pt x="12409" y="4003"/>
                    <a:pt x="13043" y="468"/>
                    <a:pt x="10241" y="267"/>
                  </a:cubicBezTo>
                  <a:cubicBezTo>
                    <a:pt x="7572" y="1"/>
                    <a:pt x="4236" y="1568"/>
                    <a:pt x="2001" y="28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59;p41">
            <a:extLst>
              <a:ext uri="{FF2B5EF4-FFF2-40B4-BE49-F238E27FC236}">
                <a16:creationId xmlns:a16="http://schemas.microsoft.com/office/drawing/2014/main" id="{8DB87A27-5D1E-2C51-1DE6-3A129638226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1970388"/>
            <a:ext cx="7310636" cy="2688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Three pathologists filled out diagnostic information.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Pahse1: diagnosis based on H&amp;E only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3 weeks later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Phase2: diagnosis based on H&amp;E and stain-transformed special stains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3 weeks later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Phase3: diagnosis based on H&amp;E and histochemical special stains</a:t>
            </a:r>
            <a:endParaRPr lang="fa-IR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8053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"/>
          <p:cNvSpPr txBox="1">
            <a:spLocks noGrp="1"/>
          </p:cNvSpPr>
          <p:nvPr>
            <p:ph type="title"/>
          </p:nvPr>
        </p:nvSpPr>
        <p:spPr>
          <a:xfrm>
            <a:off x="713223" y="1311252"/>
            <a:ext cx="6972913" cy="701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/>
              <a:t>Evaluation</a:t>
            </a:r>
            <a:endParaRPr sz="3600" dirty="0"/>
          </a:p>
        </p:txBody>
      </p:sp>
      <p:grpSp>
        <p:nvGrpSpPr>
          <p:cNvPr id="460" name="Google Shape;460;p41"/>
          <p:cNvGrpSpPr/>
          <p:nvPr/>
        </p:nvGrpSpPr>
        <p:grpSpPr>
          <a:xfrm>
            <a:off x="4239186" y="4421331"/>
            <a:ext cx="1983518" cy="1563568"/>
            <a:chOff x="4879164" y="3535660"/>
            <a:chExt cx="2952103" cy="2327085"/>
          </a:xfrm>
        </p:grpSpPr>
        <p:sp>
          <p:nvSpPr>
            <p:cNvPr id="461" name="Google Shape;461;p41"/>
            <p:cNvSpPr/>
            <p:nvPr/>
          </p:nvSpPr>
          <p:spPr>
            <a:xfrm rot="5400000">
              <a:off x="5668425" y="4488552"/>
              <a:ext cx="1382759" cy="1365625"/>
            </a:xfrm>
            <a:custGeom>
              <a:avLst/>
              <a:gdLst/>
              <a:ahLst/>
              <a:cxnLst/>
              <a:rect l="l" t="t" r="r" b="b"/>
              <a:pathLst>
                <a:path w="20518" h="20263" extrusionOk="0">
                  <a:moveTo>
                    <a:pt x="10130" y="0"/>
                  </a:moveTo>
                  <a:cubicBezTo>
                    <a:pt x="9578" y="0"/>
                    <a:pt x="9026" y="51"/>
                    <a:pt x="8481" y="155"/>
                  </a:cubicBezTo>
                  <a:cubicBezTo>
                    <a:pt x="4195" y="945"/>
                    <a:pt x="669" y="4897"/>
                    <a:pt x="335" y="9274"/>
                  </a:cubicBezTo>
                  <a:cubicBezTo>
                    <a:pt x="1" y="13620"/>
                    <a:pt x="2858" y="17997"/>
                    <a:pt x="6901" y="19608"/>
                  </a:cubicBezTo>
                  <a:cubicBezTo>
                    <a:pt x="8043" y="20043"/>
                    <a:pt x="9339" y="20262"/>
                    <a:pt x="10658" y="20262"/>
                  </a:cubicBezTo>
                  <a:cubicBezTo>
                    <a:pt x="13307" y="20262"/>
                    <a:pt x="16047" y="19377"/>
                    <a:pt x="17813" y="17572"/>
                  </a:cubicBezTo>
                  <a:cubicBezTo>
                    <a:pt x="20366" y="14988"/>
                    <a:pt x="20518" y="9030"/>
                    <a:pt x="19180" y="5869"/>
                  </a:cubicBezTo>
                  <a:cubicBezTo>
                    <a:pt x="17695" y="2368"/>
                    <a:pt x="13917" y="0"/>
                    <a:pt x="10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 rot="5400000">
              <a:off x="5659693" y="3359459"/>
              <a:ext cx="1364294" cy="2355860"/>
            </a:xfrm>
            <a:custGeom>
              <a:avLst/>
              <a:gdLst/>
              <a:ahLst/>
              <a:cxnLst/>
              <a:rect l="l" t="t" r="r" b="b"/>
              <a:pathLst>
                <a:path w="20244" h="34956" extrusionOk="0">
                  <a:moveTo>
                    <a:pt x="19879" y="1"/>
                  </a:moveTo>
                  <a:lnTo>
                    <a:pt x="19879" y="1"/>
                  </a:lnTo>
                  <a:cubicBezTo>
                    <a:pt x="16444" y="244"/>
                    <a:pt x="12797" y="639"/>
                    <a:pt x="9787" y="2372"/>
                  </a:cubicBezTo>
                  <a:cubicBezTo>
                    <a:pt x="7660" y="3618"/>
                    <a:pt x="5289" y="5016"/>
                    <a:pt x="3830" y="7083"/>
                  </a:cubicBezTo>
                  <a:cubicBezTo>
                    <a:pt x="2340" y="9119"/>
                    <a:pt x="1520" y="11186"/>
                    <a:pt x="760" y="13618"/>
                  </a:cubicBezTo>
                  <a:cubicBezTo>
                    <a:pt x="0" y="16050"/>
                    <a:pt x="0" y="19272"/>
                    <a:pt x="578" y="21734"/>
                  </a:cubicBezTo>
                  <a:cubicBezTo>
                    <a:pt x="1489" y="25837"/>
                    <a:pt x="4529" y="29211"/>
                    <a:pt x="8176" y="31278"/>
                  </a:cubicBezTo>
                  <a:cubicBezTo>
                    <a:pt x="11824" y="33314"/>
                    <a:pt x="16079" y="34652"/>
                    <a:pt x="20244" y="34956"/>
                  </a:cubicBezTo>
                  <a:lnTo>
                    <a:pt x="20244" y="31004"/>
                  </a:lnTo>
                  <a:cubicBezTo>
                    <a:pt x="20213" y="30670"/>
                    <a:pt x="20183" y="30396"/>
                    <a:pt x="20183" y="30062"/>
                  </a:cubicBezTo>
                  <a:cubicBezTo>
                    <a:pt x="15563" y="29819"/>
                    <a:pt x="12584" y="29363"/>
                    <a:pt x="9818" y="26840"/>
                  </a:cubicBezTo>
                  <a:cubicBezTo>
                    <a:pt x="7021" y="24317"/>
                    <a:pt x="4772" y="20639"/>
                    <a:pt x="4985" y="16901"/>
                  </a:cubicBezTo>
                  <a:cubicBezTo>
                    <a:pt x="5167" y="13193"/>
                    <a:pt x="7781" y="9454"/>
                    <a:pt x="10790" y="7265"/>
                  </a:cubicBezTo>
                  <a:cubicBezTo>
                    <a:pt x="13405" y="5290"/>
                    <a:pt x="16414" y="4439"/>
                    <a:pt x="19666" y="4378"/>
                  </a:cubicBezTo>
                  <a:lnTo>
                    <a:pt x="198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 rot="5400000">
              <a:off x="5505093" y="2909731"/>
              <a:ext cx="1700245" cy="2952103"/>
            </a:xfrm>
            <a:custGeom>
              <a:avLst/>
              <a:gdLst/>
              <a:ahLst/>
              <a:cxnLst/>
              <a:rect l="l" t="t" r="r" b="b"/>
              <a:pathLst>
                <a:path w="25229" h="43803" extrusionOk="0">
                  <a:moveTo>
                    <a:pt x="21583" y="1"/>
                  </a:moveTo>
                  <a:cubicBezTo>
                    <a:pt x="17832" y="1"/>
                    <a:pt x="13974" y="1125"/>
                    <a:pt x="10760" y="2951"/>
                  </a:cubicBezTo>
                  <a:cubicBezTo>
                    <a:pt x="6718" y="5231"/>
                    <a:pt x="3496" y="8878"/>
                    <a:pt x="1763" y="13134"/>
                  </a:cubicBezTo>
                  <a:cubicBezTo>
                    <a:pt x="487" y="16356"/>
                    <a:pt x="0" y="19851"/>
                    <a:pt x="61" y="23346"/>
                  </a:cubicBezTo>
                  <a:cubicBezTo>
                    <a:pt x="183" y="29182"/>
                    <a:pt x="1976" y="35292"/>
                    <a:pt x="6383" y="39061"/>
                  </a:cubicBezTo>
                  <a:cubicBezTo>
                    <a:pt x="8845" y="41128"/>
                    <a:pt x="11915" y="42405"/>
                    <a:pt x="15077" y="43043"/>
                  </a:cubicBezTo>
                  <a:cubicBezTo>
                    <a:pt x="18299" y="43772"/>
                    <a:pt x="21885" y="43651"/>
                    <a:pt x="25107" y="43803"/>
                  </a:cubicBezTo>
                  <a:cubicBezTo>
                    <a:pt x="25138" y="43164"/>
                    <a:pt x="25229" y="42587"/>
                    <a:pt x="25229" y="41949"/>
                  </a:cubicBezTo>
                  <a:cubicBezTo>
                    <a:pt x="22220" y="41797"/>
                    <a:pt x="19180" y="41553"/>
                    <a:pt x="16262" y="40885"/>
                  </a:cubicBezTo>
                  <a:cubicBezTo>
                    <a:pt x="13314" y="40186"/>
                    <a:pt x="10456" y="39000"/>
                    <a:pt x="8116" y="37085"/>
                  </a:cubicBezTo>
                  <a:cubicBezTo>
                    <a:pt x="5684" y="35049"/>
                    <a:pt x="3952" y="32252"/>
                    <a:pt x="2918" y="29213"/>
                  </a:cubicBezTo>
                  <a:cubicBezTo>
                    <a:pt x="791" y="22799"/>
                    <a:pt x="2067" y="15352"/>
                    <a:pt x="6292" y="10033"/>
                  </a:cubicBezTo>
                  <a:cubicBezTo>
                    <a:pt x="10141" y="5215"/>
                    <a:pt x="16261" y="2289"/>
                    <a:pt x="22398" y="2289"/>
                  </a:cubicBezTo>
                  <a:cubicBezTo>
                    <a:pt x="22998" y="2289"/>
                    <a:pt x="23598" y="2317"/>
                    <a:pt x="24195" y="2374"/>
                  </a:cubicBezTo>
                  <a:cubicBezTo>
                    <a:pt x="24226" y="1735"/>
                    <a:pt x="24317" y="915"/>
                    <a:pt x="24347" y="215"/>
                  </a:cubicBezTo>
                  <a:cubicBezTo>
                    <a:pt x="23440" y="70"/>
                    <a:pt x="22515" y="1"/>
                    <a:pt x="21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41"/>
          <p:cNvSpPr/>
          <p:nvPr/>
        </p:nvSpPr>
        <p:spPr>
          <a:xfrm>
            <a:off x="2720450" y="4603488"/>
            <a:ext cx="2050907" cy="355077"/>
          </a:xfrm>
          <a:custGeom>
            <a:avLst/>
            <a:gdLst/>
            <a:ahLst/>
            <a:cxnLst/>
            <a:rect l="l" t="t" r="r" b="b"/>
            <a:pathLst>
              <a:path w="30549" h="5289" fill="none" extrusionOk="0">
                <a:moveTo>
                  <a:pt x="1" y="5107"/>
                </a:moveTo>
                <a:cubicBezTo>
                  <a:pt x="3192" y="5289"/>
                  <a:pt x="6414" y="4407"/>
                  <a:pt x="9119" y="2675"/>
                </a:cubicBezTo>
                <a:cubicBezTo>
                  <a:pt x="9727" y="2249"/>
                  <a:pt x="10366" y="1520"/>
                  <a:pt x="10031" y="912"/>
                </a:cubicBezTo>
                <a:cubicBezTo>
                  <a:pt x="9758" y="426"/>
                  <a:pt x="8937" y="426"/>
                  <a:pt x="8542" y="882"/>
                </a:cubicBezTo>
                <a:cubicBezTo>
                  <a:pt x="8177" y="1337"/>
                  <a:pt x="8238" y="2037"/>
                  <a:pt x="8603" y="2523"/>
                </a:cubicBezTo>
                <a:cubicBezTo>
                  <a:pt x="8937" y="3009"/>
                  <a:pt x="9454" y="3283"/>
                  <a:pt x="10031" y="3465"/>
                </a:cubicBezTo>
                <a:cubicBezTo>
                  <a:pt x="11581" y="3951"/>
                  <a:pt x="13344" y="3739"/>
                  <a:pt x="14712" y="2888"/>
                </a:cubicBezTo>
                <a:cubicBezTo>
                  <a:pt x="15229" y="2553"/>
                  <a:pt x="15746" y="2097"/>
                  <a:pt x="15806" y="1489"/>
                </a:cubicBezTo>
                <a:cubicBezTo>
                  <a:pt x="15928" y="882"/>
                  <a:pt x="15381" y="213"/>
                  <a:pt x="14773" y="274"/>
                </a:cubicBezTo>
                <a:cubicBezTo>
                  <a:pt x="14165" y="395"/>
                  <a:pt x="13952" y="1185"/>
                  <a:pt x="14226" y="1733"/>
                </a:cubicBezTo>
                <a:cubicBezTo>
                  <a:pt x="14469" y="2249"/>
                  <a:pt x="15077" y="2553"/>
                  <a:pt x="15654" y="2675"/>
                </a:cubicBezTo>
                <a:cubicBezTo>
                  <a:pt x="16688" y="2948"/>
                  <a:pt x="17782" y="2888"/>
                  <a:pt x="18816" y="2523"/>
                </a:cubicBezTo>
                <a:cubicBezTo>
                  <a:pt x="19241" y="2371"/>
                  <a:pt x="19697" y="2128"/>
                  <a:pt x="19910" y="1763"/>
                </a:cubicBezTo>
                <a:cubicBezTo>
                  <a:pt x="20183" y="1368"/>
                  <a:pt x="20183" y="821"/>
                  <a:pt x="19879" y="517"/>
                </a:cubicBezTo>
                <a:cubicBezTo>
                  <a:pt x="19393" y="0"/>
                  <a:pt x="18420" y="517"/>
                  <a:pt x="18360" y="1216"/>
                </a:cubicBezTo>
                <a:cubicBezTo>
                  <a:pt x="18269" y="1915"/>
                  <a:pt x="18846" y="2553"/>
                  <a:pt x="19484" y="2796"/>
                </a:cubicBezTo>
                <a:cubicBezTo>
                  <a:pt x="20153" y="3040"/>
                  <a:pt x="20852" y="3009"/>
                  <a:pt x="21582" y="2979"/>
                </a:cubicBezTo>
                <a:cubicBezTo>
                  <a:pt x="24621" y="2948"/>
                  <a:pt x="27661" y="3435"/>
                  <a:pt x="30548" y="440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1"/>
          <p:cNvSpPr/>
          <p:nvPr/>
        </p:nvSpPr>
        <p:spPr>
          <a:xfrm rot="10800000" flipH="1">
            <a:off x="1546800" y="266395"/>
            <a:ext cx="1431597" cy="654133"/>
          </a:xfrm>
          <a:custGeom>
            <a:avLst/>
            <a:gdLst/>
            <a:ahLst/>
            <a:cxnLst/>
            <a:rect l="l" t="t" r="r" b="b"/>
            <a:pathLst>
              <a:path w="29333" h="13403" extrusionOk="0">
                <a:moveTo>
                  <a:pt x="21151" y="0"/>
                </a:moveTo>
                <a:cubicBezTo>
                  <a:pt x="19311" y="0"/>
                  <a:pt x="17352" y="685"/>
                  <a:pt x="15806" y="1296"/>
                </a:cubicBezTo>
                <a:cubicBezTo>
                  <a:pt x="11581" y="2968"/>
                  <a:pt x="7448" y="4853"/>
                  <a:pt x="3405" y="6950"/>
                </a:cubicBezTo>
                <a:cubicBezTo>
                  <a:pt x="2524" y="7406"/>
                  <a:pt x="1612" y="7892"/>
                  <a:pt x="973" y="8652"/>
                </a:cubicBezTo>
                <a:cubicBezTo>
                  <a:pt x="335" y="9412"/>
                  <a:pt x="1" y="10506"/>
                  <a:pt x="365" y="11418"/>
                </a:cubicBezTo>
                <a:cubicBezTo>
                  <a:pt x="943" y="12755"/>
                  <a:pt x="2645" y="13090"/>
                  <a:pt x="4135" y="13211"/>
                </a:cubicBezTo>
                <a:cubicBezTo>
                  <a:pt x="5866" y="13339"/>
                  <a:pt x="7602" y="13402"/>
                  <a:pt x="9338" y="13402"/>
                </a:cubicBezTo>
                <a:cubicBezTo>
                  <a:pt x="13820" y="13402"/>
                  <a:pt x="18303" y="12980"/>
                  <a:pt x="22706" y="12148"/>
                </a:cubicBezTo>
                <a:cubicBezTo>
                  <a:pt x="24712" y="11783"/>
                  <a:pt x="26992" y="11114"/>
                  <a:pt x="27904" y="9260"/>
                </a:cubicBezTo>
                <a:cubicBezTo>
                  <a:pt x="29333" y="6372"/>
                  <a:pt x="26627" y="3120"/>
                  <a:pt x="24621" y="1236"/>
                </a:cubicBezTo>
                <a:cubicBezTo>
                  <a:pt x="23639" y="328"/>
                  <a:pt x="22424" y="0"/>
                  <a:pt x="211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41"/>
          <p:cNvGrpSpPr/>
          <p:nvPr/>
        </p:nvGrpSpPr>
        <p:grpSpPr>
          <a:xfrm>
            <a:off x="2187653" y="312510"/>
            <a:ext cx="1431557" cy="944572"/>
            <a:chOff x="2529475" y="3944925"/>
            <a:chExt cx="892325" cy="588775"/>
          </a:xfrm>
        </p:grpSpPr>
        <p:sp>
          <p:nvSpPr>
            <p:cNvPr id="467" name="Google Shape;467;p41"/>
            <p:cNvSpPr/>
            <p:nvPr/>
          </p:nvSpPr>
          <p:spPr>
            <a:xfrm>
              <a:off x="2529475" y="3944925"/>
              <a:ext cx="892325" cy="588775"/>
            </a:xfrm>
            <a:custGeom>
              <a:avLst/>
              <a:gdLst/>
              <a:ahLst/>
              <a:cxnLst/>
              <a:rect l="l" t="t" r="r" b="b"/>
              <a:pathLst>
                <a:path w="35693" h="23551" fill="none" extrusionOk="0">
                  <a:moveTo>
                    <a:pt x="15445" y="5004"/>
                  </a:moveTo>
                  <a:cubicBezTo>
                    <a:pt x="12076" y="6806"/>
                    <a:pt x="8774" y="8807"/>
                    <a:pt x="5671" y="11042"/>
                  </a:cubicBezTo>
                  <a:cubicBezTo>
                    <a:pt x="4037" y="12210"/>
                    <a:pt x="2469" y="13477"/>
                    <a:pt x="1435" y="15145"/>
                  </a:cubicBezTo>
                  <a:cubicBezTo>
                    <a:pt x="401" y="16846"/>
                    <a:pt x="1" y="19048"/>
                    <a:pt x="968" y="20816"/>
                  </a:cubicBezTo>
                  <a:cubicBezTo>
                    <a:pt x="1935" y="22550"/>
                    <a:pt x="4003" y="23484"/>
                    <a:pt x="6005" y="23518"/>
                  </a:cubicBezTo>
                  <a:cubicBezTo>
                    <a:pt x="8006" y="23551"/>
                    <a:pt x="9941" y="22951"/>
                    <a:pt x="11809" y="22317"/>
                  </a:cubicBezTo>
                  <a:cubicBezTo>
                    <a:pt x="17747" y="20282"/>
                    <a:pt x="23584" y="17947"/>
                    <a:pt x="29288" y="15445"/>
                  </a:cubicBezTo>
                  <a:cubicBezTo>
                    <a:pt x="31923" y="14278"/>
                    <a:pt x="34425" y="12843"/>
                    <a:pt x="35159" y="9841"/>
                  </a:cubicBezTo>
                  <a:cubicBezTo>
                    <a:pt x="35693" y="7640"/>
                    <a:pt x="35126" y="5705"/>
                    <a:pt x="33324" y="4304"/>
                  </a:cubicBezTo>
                  <a:cubicBezTo>
                    <a:pt x="27954" y="1"/>
                    <a:pt x="20849" y="2136"/>
                    <a:pt x="15445" y="50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2620375" y="4055000"/>
              <a:ext cx="686350" cy="388650"/>
            </a:xfrm>
            <a:custGeom>
              <a:avLst/>
              <a:gdLst/>
              <a:ahLst/>
              <a:cxnLst/>
              <a:rect l="l" t="t" r="r" b="b"/>
              <a:pathLst>
                <a:path w="27454" h="15546" fill="none" extrusionOk="0">
                  <a:moveTo>
                    <a:pt x="2836" y="8440"/>
                  </a:moveTo>
                  <a:cubicBezTo>
                    <a:pt x="2035" y="9074"/>
                    <a:pt x="1301" y="9741"/>
                    <a:pt x="768" y="10609"/>
                  </a:cubicBezTo>
                  <a:cubicBezTo>
                    <a:pt x="201" y="11476"/>
                    <a:pt x="1" y="12577"/>
                    <a:pt x="334" y="13477"/>
                  </a:cubicBezTo>
                  <a:cubicBezTo>
                    <a:pt x="801" y="14745"/>
                    <a:pt x="2202" y="15445"/>
                    <a:pt x="3536" y="15479"/>
                  </a:cubicBezTo>
                  <a:cubicBezTo>
                    <a:pt x="4871" y="15545"/>
                    <a:pt x="6172" y="15078"/>
                    <a:pt x="7439" y="14611"/>
                  </a:cubicBezTo>
                  <a:lnTo>
                    <a:pt x="23551" y="8607"/>
                  </a:lnTo>
                  <a:cubicBezTo>
                    <a:pt x="24551" y="8240"/>
                    <a:pt x="25619" y="7807"/>
                    <a:pt x="26286" y="6973"/>
                  </a:cubicBezTo>
                  <a:cubicBezTo>
                    <a:pt x="27453" y="5572"/>
                    <a:pt x="27020" y="3270"/>
                    <a:pt x="25719" y="1936"/>
                  </a:cubicBezTo>
                  <a:cubicBezTo>
                    <a:pt x="24718" y="902"/>
                    <a:pt x="22984" y="1"/>
                    <a:pt x="21516" y="1"/>
                  </a:cubicBezTo>
                  <a:cubicBezTo>
                    <a:pt x="20282" y="1"/>
                    <a:pt x="18714" y="768"/>
                    <a:pt x="17513" y="1068"/>
                  </a:cubicBezTo>
                  <a:cubicBezTo>
                    <a:pt x="14144" y="1936"/>
                    <a:pt x="10842" y="3270"/>
                    <a:pt x="7806" y="5005"/>
                  </a:cubicBezTo>
                  <a:cubicBezTo>
                    <a:pt x="6105" y="6072"/>
                    <a:pt x="4437" y="7206"/>
                    <a:pt x="2836" y="844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2894750" y="4112550"/>
              <a:ext cx="326075" cy="172650"/>
            </a:xfrm>
            <a:custGeom>
              <a:avLst/>
              <a:gdLst/>
              <a:ahLst/>
              <a:cxnLst/>
              <a:rect l="l" t="t" r="r" b="b"/>
              <a:pathLst>
                <a:path w="13043" h="6906" fill="none" extrusionOk="0">
                  <a:moveTo>
                    <a:pt x="2001" y="2836"/>
                  </a:moveTo>
                  <a:cubicBezTo>
                    <a:pt x="1401" y="3170"/>
                    <a:pt x="834" y="3603"/>
                    <a:pt x="467" y="4137"/>
                  </a:cubicBezTo>
                  <a:cubicBezTo>
                    <a:pt x="67" y="4737"/>
                    <a:pt x="0" y="5471"/>
                    <a:pt x="367" y="6072"/>
                  </a:cubicBezTo>
                  <a:cubicBezTo>
                    <a:pt x="967" y="6906"/>
                    <a:pt x="2168" y="6805"/>
                    <a:pt x="3169" y="6639"/>
                  </a:cubicBezTo>
                  <a:lnTo>
                    <a:pt x="7539" y="5905"/>
                  </a:lnTo>
                  <a:cubicBezTo>
                    <a:pt x="8539" y="5738"/>
                    <a:pt x="9574" y="5505"/>
                    <a:pt x="10474" y="5071"/>
                  </a:cubicBezTo>
                  <a:cubicBezTo>
                    <a:pt x="12409" y="4003"/>
                    <a:pt x="13043" y="468"/>
                    <a:pt x="10241" y="267"/>
                  </a:cubicBezTo>
                  <a:cubicBezTo>
                    <a:pt x="7572" y="1"/>
                    <a:pt x="4236" y="1568"/>
                    <a:pt x="2001" y="28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BED5DC0-8C91-287D-CEAE-20DE9E557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6" y="2178759"/>
            <a:ext cx="4541914" cy="2461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8E5AF7-E961-8656-C6DB-B457839592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5" r="1375"/>
          <a:stretch/>
        </p:blipFill>
        <p:spPr>
          <a:xfrm>
            <a:off x="4572000" y="2354034"/>
            <a:ext cx="4390845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64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"/>
          <p:cNvSpPr txBox="1">
            <a:spLocks noGrp="1"/>
          </p:cNvSpPr>
          <p:nvPr>
            <p:ph type="title"/>
          </p:nvPr>
        </p:nvSpPr>
        <p:spPr>
          <a:xfrm>
            <a:off x="713223" y="1311252"/>
            <a:ext cx="7801049" cy="701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Evaluation of the quality of stain-transformed</a:t>
            </a:r>
            <a:endParaRPr sz="5400" dirty="0"/>
          </a:p>
        </p:txBody>
      </p:sp>
      <p:grpSp>
        <p:nvGrpSpPr>
          <p:cNvPr id="460" name="Google Shape;460;p41"/>
          <p:cNvGrpSpPr/>
          <p:nvPr/>
        </p:nvGrpSpPr>
        <p:grpSpPr>
          <a:xfrm>
            <a:off x="4239186" y="4421331"/>
            <a:ext cx="1983518" cy="1563568"/>
            <a:chOff x="4879164" y="3535660"/>
            <a:chExt cx="2952103" cy="2327085"/>
          </a:xfrm>
        </p:grpSpPr>
        <p:sp>
          <p:nvSpPr>
            <p:cNvPr id="461" name="Google Shape;461;p41"/>
            <p:cNvSpPr/>
            <p:nvPr/>
          </p:nvSpPr>
          <p:spPr>
            <a:xfrm rot="5400000">
              <a:off x="5668425" y="4488552"/>
              <a:ext cx="1382759" cy="1365625"/>
            </a:xfrm>
            <a:custGeom>
              <a:avLst/>
              <a:gdLst/>
              <a:ahLst/>
              <a:cxnLst/>
              <a:rect l="l" t="t" r="r" b="b"/>
              <a:pathLst>
                <a:path w="20518" h="20263" extrusionOk="0">
                  <a:moveTo>
                    <a:pt x="10130" y="0"/>
                  </a:moveTo>
                  <a:cubicBezTo>
                    <a:pt x="9578" y="0"/>
                    <a:pt x="9026" y="51"/>
                    <a:pt x="8481" y="155"/>
                  </a:cubicBezTo>
                  <a:cubicBezTo>
                    <a:pt x="4195" y="945"/>
                    <a:pt x="669" y="4897"/>
                    <a:pt x="335" y="9274"/>
                  </a:cubicBezTo>
                  <a:cubicBezTo>
                    <a:pt x="1" y="13620"/>
                    <a:pt x="2858" y="17997"/>
                    <a:pt x="6901" y="19608"/>
                  </a:cubicBezTo>
                  <a:cubicBezTo>
                    <a:pt x="8043" y="20043"/>
                    <a:pt x="9339" y="20262"/>
                    <a:pt x="10658" y="20262"/>
                  </a:cubicBezTo>
                  <a:cubicBezTo>
                    <a:pt x="13307" y="20262"/>
                    <a:pt x="16047" y="19377"/>
                    <a:pt x="17813" y="17572"/>
                  </a:cubicBezTo>
                  <a:cubicBezTo>
                    <a:pt x="20366" y="14988"/>
                    <a:pt x="20518" y="9030"/>
                    <a:pt x="19180" y="5869"/>
                  </a:cubicBezTo>
                  <a:cubicBezTo>
                    <a:pt x="17695" y="2368"/>
                    <a:pt x="13917" y="0"/>
                    <a:pt x="10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 rot="5400000">
              <a:off x="5659693" y="3359459"/>
              <a:ext cx="1364294" cy="2355860"/>
            </a:xfrm>
            <a:custGeom>
              <a:avLst/>
              <a:gdLst/>
              <a:ahLst/>
              <a:cxnLst/>
              <a:rect l="l" t="t" r="r" b="b"/>
              <a:pathLst>
                <a:path w="20244" h="34956" extrusionOk="0">
                  <a:moveTo>
                    <a:pt x="19879" y="1"/>
                  </a:moveTo>
                  <a:lnTo>
                    <a:pt x="19879" y="1"/>
                  </a:lnTo>
                  <a:cubicBezTo>
                    <a:pt x="16444" y="244"/>
                    <a:pt x="12797" y="639"/>
                    <a:pt x="9787" y="2372"/>
                  </a:cubicBezTo>
                  <a:cubicBezTo>
                    <a:pt x="7660" y="3618"/>
                    <a:pt x="5289" y="5016"/>
                    <a:pt x="3830" y="7083"/>
                  </a:cubicBezTo>
                  <a:cubicBezTo>
                    <a:pt x="2340" y="9119"/>
                    <a:pt x="1520" y="11186"/>
                    <a:pt x="760" y="13618"/>
                  </a:cubicBezTo>
                  <a:cubicBezTo>
                    <a:pt x="0" y="16050"/>
                    <a:pt x="0" y="19272"/>
                    <a:pt x="578" y="21734"/>
                  </a:cubicBezTo>
                  <a:cubicBezTo>
                    <a:pt x="1489" y="25837"/>
                    <a:pt x="4529" y="29211"/>
                    <a:pt x="8176" y="31278"/>
                  </a:cubicBezTo>
                  <a:cubicBezTo>
                    <a:pt x="11824" y="33314"/>
                    <a:pt x="16079" y="34652"/>
                    <a:pt x="20244" y="34956"/>
                  </a:cubicBezTo>
                  <a:lnTo>
                    <a:pt x="20244" y="31004"/>
                  </a:lnTo>
                  <a:cubicBezTo>
                    <a:pt x="20213" y="30670"/>
                    <a:pt x="20183" y="30396"/>
                    <a:pt x="20183" y="30062"/>
                  </a:cubicBezTo>
                  <a:cubicBezTo>
                    <a:pt x="15563" y="29819"/>
                    <a:pt x="12584" y="29363"/>
                    <a:pt x="9818" y="26840"/>
                  </a:cubicBezTo>
                  <a:cubicBezTo>
                    <a:pt x="7021" y="24317"/>
                    <a:pt x="4772" y="20639"/>
                    <a:pt x="4985" y="16901"/>
                  </a:cubicBezTo>
                  <a:cubicBezTo>
                    <a:pt x="5167" y="13193"/>
                    <a:pt x="7781" y="9454"/>
                    <a:pt x="10790" y="7265"/>
                  </a:cubicBezTo>
                  <a:cubicBezTo>
                    <a:pt x="13405" y="5290"/>
                    <a:pt x="16414" y="4439"/>
                    <a:pt x="19666" y="4378"/>
                  </a:cubicBezTo>
                  <a:lnTo>
                    <a:pt x="198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 rot="5400000">
              <a:off x="5505093" y="2909731"/>
              <a:ext cx="1700245" cy="2952103"/>
            </a:xfrm>
            <a:custGeom>
              <a:avLst/>
              <a:gdLst/>
              <a:ahLst/>
              <a:cxnLst/>
              <a:rect l="l" t="t" r="r" b="b"/>
              <a:pathLst>
                <a:path w="25229" h="43803" extrusionOk="0">
                  <a:moveTo>
                    <a:pt x="21583" y="1"/>
                  </a:moveTo>
                  <a:cubicBezTo>
                    <a:pt x="17832" y="1"/>
                    <a:pt x="13974" y="1125"/>
                    <a:pt x="10760" y="2951"/>
                  </a:cubicBezTo>
                  <a:cubicBezTo>
                    <a:pt x="6718" y="5231"/>
                    <a:pt x="3496" y="8878"/>
                    <a:pt x="1763" y="13134"/>
                  </a:cubicBezTo>
                  <a:cubicBezTo>
                    <a:pt x="487" y="16356"/>
                    <a:pt x="0" y="19851"/>
                    <a:pt x="61" y="23346"/>
                  </a:cubicBezTo>
                  <a:cubicBezTo>
                    <a:pt x="183" y="29182"/>
                    <a:pt x="1976" y="35292"/>
                    <a:pt x="6383" y="39061"/>
                  </a:cubicBezTo>
                  <a:cubicBezTo>
                    <a:pt x="8845" y="41128"/>
                    <a:pt x="11915" y="42405"/>
                    <a:pt x="15077" y="43043"/>
                  </a:cubicBezTo>
                  <a:cubicBezTo>
                    <a:pt x="18299" y="43772"/>
                    <a:pt x="21885" y="43651"/>
                    <a:pt x="25107" y="43803"/>
                  </a:cubicBezTo>
                  <a:cubicBezTo>
                    <a:pt x="25138" y="43164"/>
                    <a:pt x="25229" y="42587"/>
                    <a:pt x="25229" y="41949"/>
                  </a:cubicBezTo>
                  <a:cubicBezTo>
                    <a:pt x="22220" y="41797"/>
                    <a:pt x="19180" y="41553"/>
                    <a:pt x="16262" y="40885"/>
                  </a:cubicBezTo>
                  <a:cubicBezTo>
                    <a:pt x="13314" y="40186"/>
                    <a:pt x="10456" y="39000"/>
                    <a:pt x="8116" y="37085"/>
                  </a:cubicBezTo>
                  <a:cubicBezTo>
                    <a:pt x="5684" y="35049"/>
                    <a:pt x="3952" y="32252"/>
                    <a:pt x="2918" y="29213"/>
                  </a:cubicBezTo>
                  <a:cubicBezTo>
                    <a:pt x="791" y="22799"/>
                    <a:pt x="2067" y="15352"/>
                    <a:pt x="6292" y="10033"/>
                  </a:cubicBezTo>
                  <a:cubicBezTo>
                    <a:pt x="10141" y="5215"/>
                    <a:pt x="16261" y="2289"/>
                    <a:pt x="22398" y="2289"/>
                  </a:cubicBezTo>
                  <a:cubicBezTo>
                    <a:pt x="22998" y="2289"/>
                    <a:pt x="23598" y="2317"/>
                    <a:pt x="24195" y="2374"/>
                  </a:cubicBezTo>
                  <a:cubicBezTo>
                    <a:pt x="24226" y="1735"/>
                    <a:pt x="24317" y="915"/>
                    <a:pt x="24347" y="215"/>
                  </a:cubicBezTo>
                  <a:cubicBezTo>
                    <a:pt x="23440" y="70"/>
                    <a:pt x="22515" y="1"/>
                    <a:pt x="21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41"/>
          <p:cNvSpPr/>
          <p:nvPr/>
        </p:nvSpPr>
        <p:spPr>
          <a:xfrm>
            <a:off x="2720450" y="4603488"/>
            <a:ext cx="2050907" cy="355077"/>
          </a:xfrm>
          <a:custGeom>
            <a:avLst/>
            <a:gdLst/>
            <a:ahLst/>
            <a:cxnLst/>
            <a:rect l="l" t="t" r="r" b="b"/>
            <a:pathLst>
              <a:path w="30549" h="5289" fill="none" extrusionOk="0">
                <a:moveTo>
                  <a:pt x="1" y="5107"/>
                </a:moveTo>
                <a:cubicBezTo>
                  <a:pt x="3192" y="5289"/>
                  <a:pt x="6414" y="4407"/>
                  <a:pt x="9119" y="2675"/>
                </a:cubicBezTo>
                <a:cubicBezTo>
                  <a:pt x="9727" y="2249"/>
                  <a:pt x="10366" y="1520"/>
                  <a:pt x="10031" y="912"/>
                </a:cubicBezTo>
                <a:cubicBezTo>
                  <a:pt x="9758" y="426"/>
                  <a:pt x="8937" y="426"/>
                  <a:pt x="8542" y="882"/>
                </a:cubicBezTo>
                <a:cubicBezTo>
                  <a:pt x="8177" y="1337"/>
                  <a:pt x="8238" y="2037"/>
                  <a:pt x="8603" y="2523"/>
                </a:cubicBezTo>
                <a:cubicBezTo>
                  <a:pt x="8937" y="3009"/>
                  <a:pt x="9454" y="3283"/>
                  <a:pt x="10031" y="3465"/>
                </a:cubicBezTo>
                <a:cubicBezTo>
                  <a:pt x="11581" y="3951"/>
                  <a:pt x="13344" y="3739"/>
                  <a:pt x="14712" y="2888"/>
                </a:cubicBezTo>
                <a:cubicBezTo>
                  <a:pt x="15229" y="2553"/>
                  <a:pt x="15746" y="2097"/>
                  <a:pt x="15806" y="1489"/>
                </a:cubicBezTo>
                <a:cubicBezTo>
                  <a:pt x="15928" y="882"/>
                  <a:pt x="15381" y="213"/>
                  <a:pt x="14773" y="274"/>
                </a:cubicBezTo>
                <a:cubicBezTo>
                  <a:pt x="14165" y="395"/>
                  <a:pt x="13952" y="1185"/>
                  <a:pt x="14226" y="1733"/>
                </a:cubicBezTo>
                <a:cubicBezTo>
                  <a:pt x="14469" y="2249"/>
                  <a:pt x="15077" y="2553"/>
                  <a:pt x="15654" y="2675"/>
                </a:cubicBezTo>
                <a:cubicBezTo>
                  <a:pt x="16688" y="2948"/>
                  <a:pt x="17782" y="2888"/>
                  <a:pt x="18816" y="2523"/>
                </a:cubicBezTo>
                <a:cubicBezTo>
                  <a:pt x="19241" y="2371"/>
                  <a:pt x="19697" y="2128"/>
                  <a:pt x="19910" y="1763"/>
                </a:cubicBezTo>
                <a:cubicBezTo>
                  <a:pt x="20183" y="1368"/>
                  <a:pt x="20183" y="821"/>
                  <a:pt x="19879" y="517"/>
                </a:cubicBezTo>
                <a:cubicBezTo>
                  <a:pt x="19393" y="0"/>
                  <a:pt x="18420" y="517"/>
                  <a:pt x="18360" y="1216"/>
                </a:cubicBezTo>
                <a:cubicBezTo>
                  <a:pt x="18269" y="1915"/>
                  <a:pt x="18846" y="2553"/>
                  <a:pt x="19484" y="2796"/>
                </a:cubicBezTo>
                <a:cubicBezTo>
                  <a:pt x="20153" y="3040"/>
                  <a:pt x="20852" y="3009"/>
                  <a:pt x="21582" y="2979"/>
                </a:cubicBezTo>
                <a:cubicBezTo>
                  <a:pt x="24621" y="2948"/>
                  <a:pt x="27661" y="3435"/>
                  <a:pt x="30548" y="440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1"/>
          <p:cNvSpPr/>
          <p:nvPr/>
        </p:nvSpPr>
        <p:spPr>
          <a:xfrm rot="10800000" flipH="1">
            <a:off x="1546800" y="266395"/>
            <a:ext cx="1431597" cy="654133"/>
          </a:xfrm>
          <a:custGeom>
            <a:avLst/>
            <a:gdLst/>
            <a:ahLst/>
            <a:cxnLst/>
            <a:rect l="l" t="t" r="r" b="b"/>
            <a:pathLst>
              <a:path w="29333" h="13403" extrusionOk="0">
                <a:moveTo>
                  <a:pt x="21151" y="0"/>
                </a:moveTo>
                <a:cubicBezTo>
                  <a:pt x="19311" y="0"/>
                  <a:pt x="17352" y="685"/>
                  <a:pt x="15806" y="1296"/>
                </a:cubicBezTo>
                <a:cubicBezTo>
                  <a:pt x="11581" y="2968"/>
                  <a:pt x="7448" y="4853"/>
                  <a:pt x="3405" y="6950"/>
                </a:cubicBezTo>
                <a:cubicBezTo>
                  <a:pt x="2524" y="7406"/>
                  <a:pt x="1612" y="7892"/>
                  <a:pt x="973" y="8652"/>
                </a:cubicBezTo>
                <a:cubicBezTo>
                  <a:pt x="335" y="9412"/>
                  <a:pt x="1" y="10506"/>
                  <a:pt x="365" y="11418"/>
                </a:cubicBezTo>
                <a:cubicBezTo>
                  <a:pt x="943" y="12755"/>
                  <a:pt x="2645" y="13090"/>
                  <a:pt x="4135" y="13211"/>
                </a:cubicBezTo>
                <a:cubicBezTo>
                  <a:pt x="5866" y="13339"/>
                  <a:pt x="7602" y="13402"/>
                  <a:pt x="9338" y="13402"/>
                </a:cubicBezTo>
                <a:cubicBezTo>
                  <a:pt x="13820" y="13402"/>
                  <a:pt x="18303" y="12980"/>
                  <a:pt x="22706" y="12148"/>
                </a:cubicBezTo>
                <a:cubicBezTo>
                  <a:pt x="24712" y="11783"/>
                  <a:pt x="26992" y="11114"/>
                  <a:pt x="27904" y="9260"/>
                </a:cubicBezTo>
                <a:cubicBezTo>
                  <a:pt x="29333" y="6372"/>
                  <a:pt x="26627" y="3120"/>
                  <a:pt x="24621" y="1236"/>
                </a:cubicBezTo>
                <a:cubicBezTo>
                  <a:pt x="23639" y="328"/>
                  <a:pt x="22424" y="0"/>
                  <a:pt x="211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41"/>
          <p:cNvGrpSpPr/>
          <p:nvPr/>
        </p:nvGrpSpPr>
        <p:grpSpPr>
          <a:xfrm>
            <a:off x="2187653" y="312510"/>
            <a:ext cx="1431557" cy="944572"/>
            <a:chOff x="2529475" y="3944925"/>
            <a:chExt cx="892325" cy="588775"/>
          </a:xfrm>
        </p:grpSpPr>
        <p:sp>
          <p:nvSpPr>
            <p:cNvPr id="467" name="Google Shape;467;p41"/>
            <p:cNvSpPr/>
            <p:nvPr/>
          </p:nvSpPr>
          <p:spPr>
            <a:xfrm>
              <a:off x="2529475" y="3944925"/>
              <a:ext cx="892325" cy="588775"/>
            </a:xfrm>
            <a:custGeom>
              <a:avLst/>
              <a:gdLst/>
              <a:ahLst/>
              <a:cxnLst/>
              <a:rect l="l" t="t" r="r" b="b"/>
              <a:pathLst>
                <a:path w="35693" h="23551" fill="none" extrusionOk="0">
                  <a:moveTo>
                    <a:pt x="15445" y="5004"/>
                  </a:moveTo>
                  <a:cubicBezTo>
                    <a:pt x="12076" y="6806"/>
                    <a:pt x="8774" y="8807"/>
                    <a:pt x="5671" y="11042"/>
                  </a:cubicBezTo>
                  <a:cubicBezTo>
                    <a:pt x="4037" y="12210"/>
                    <a:pt x="2469" y="13477"/>
                    <a:pt x="1435" y="15145"/>
                  </a:cubicBezTo>
                  <a:cubicBezTo>
                    <a:pt x="401" y="16846"/>
                    <a:pt x="1" y="19048"/>
                    <a:pt x="968" y="20816"/>
                  </a:cubicBezTo>
                  <a:cubicBezTo>
                    <a:pt x="1935" y="22550"/>
                    <a:pt x="4003" y="23484"/>
                    <a:pt x="6005" y="23518"/>
                  </a:cubicBezTo>
                  <a:cubicBezTo>
                    <a:pt x="8006" y="23551"/>
                    <a:pt x="9941" y="22951"/>
                    <a:pt x="11809" y="22317"/>
                  </a:cubicBezTo>
                  <a:cubicBezTo>
                    <a:pt x="17747" y="20282"/>
                    <a:pt x="23584" y="17947"/>
                    <a:pt x="29288" y="15445"/>
                  </a:cubicBezTo>
                  <a:cubicBezTo>
                    <a:pt x="31923" y="14278"/>
                    <a:pt x="34425" y="12843"/>
                    <a:pt x="35159" y="9841"/>
                  </a:cubicBezTo>
                  <a:cubicBezTo>
                    <a:pt x="35693" y="7640"/>
                    <a:pt x="35126" y="5705"/>
                    <a:pt x="33324" y="4304"/>
                  </a:cubicBezTo>
                  <a:cubicBezTo>
                    <a:pt x="27954" y="1"/>
                    <a:pt x="20849" y="2136"/>
                    <a:pt x="15445" y="50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2620375" y="4055000"/>
              <a:ext cx="686350" cy="388650"/>
            </a:xfrm>
            <a:custGeom>
              <a:avLst/>
              <a:gdLst/>
              <a:ahLst/>
              <a:cxnLst/>
              <a:rect l="l" t="t" r="r" b="b"/>
              <a:pathLst>
                <a:path w="27454" h="15546" fill="none" extrusionOk="0">
                  <a:moveTo>
                    <a:pt x="2836" y="8440"/>
                  </a:moveTo>
                  <a:cubicBezTo>
                    <a:pt x="2035" y="9074"/>
                    <a:pt x="1301" y="9741"/>
                    <a:pt x="768" y="10609"/>
                  </a:cubicBezTo>
                  <a:cubicBezTo>
                    <a:pt x="201" y="11476"/>
                    <a:pt x="1" y="12577"/>
                    <a:pt x="334" y="13477"/>
                  </a:cubicBezTo>
                  <a:cubicBezTo>
                    <a:pt x="801" y="14745"/>
                    <a:pt x="2202" y="15445"/>
                    <a:pt x="3536" y="15479"/>
                  </a:cubicBezTo>
                  <a:cubicBezTo>
                    <a:pt x="4871" y="15545"/>
                    <a:pt x="6172" y="15078"/>
                    <a:pt x="7439" y="14611"/>
                  </a:cubicBezTo>
                  <a:lnTo>
                    <a:pt x="23551" y="8607"/>
                  </a:lnTo>
                  <a:cubicBezTo>
                    <a:pt x="24551" y="8240"/>
                    <a:pt x="25619" y="7807"/>
                    <a:pt x="26286" y="6973"/>
                  </a:cubicBezTo>
                  <a:cubicBezTo>
                    <a:pt x="27453" y="5572"/>
                    <a:pt x="27020" y="3270"/>
                    <a:pt x="25719" y="1936"/>
                  </a:cubicBezTo>
                  <a:cubicBezTo>
                    <a:pt x="24718" y="902"/>
                    <a:pt x="22984" y="1"/>
                    <a:pt x="21516" y="1"/>
                  </a:cubicBezTo>
                  <a:cubicBezTo>
                    <a:pt x="20282" y="1"/>
                    <a:pt x="18714" y="768"/>
                    <a:pt x="17513" y="1068"/>
                  </a:cubicBezTo>
                  <a:cubicBezTo>
                    <a:pt x="14144" y="1936"/>
                    <a:pt x="10842" y="3270"/>
                    <a:pt x="7806" y="5005"/>
                  </a:cubicBezTo>
                  <a:cubicBezTo>
                    <a:pt x="6105" y="6072"/>
                    <a:pt x="4437" y="7206"/>
                    <a:pt x="2836" y="844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2894750" y="4112550"/>
              <a:ext cx="326075" cy="172650"/>
            </a:xfrm>
            <a:custGeom>
              <a:avLst/>
              <a:gdLst/>
              <a:ahLst/>
              <a:cxnLst/>
              <a:rect l="l" t="t" r="r" b="b"/>
              <a:pathLst>
                <a:path w="13043" h="6906" fill="none" extrusionOk="0">
                  <a:moveTo>
                    <a:pt x="2001" y="2836"/>
                  </a:moveTo>
                  <a:cubicBezTo>
                    <a:pt x="1401" y="3170"/>
                    <a:pt x="834" y="3603"/>
                    <a:pt x="467" y="4137"/>
                  </a:cubicBezTo>
                  <a:cubicBezTo>
                    <a:pt x="67" y="4737"/>
                    <a:pt x="0" y="5471"/>
                    <a:pt x="367" y="6072"/>
                  </a:cubicBezTo>
                  <a:cubicBezTo>
                    <a:pt x="967" y="6906"/>
                    <a:pt x="2168" y="6805"/>
                    <a:pt x="3169" y="6639"/>
                  </a:cubicBezTo>
                  <a:lnTo>
                    <a:pt x="7539" y="5905"/>
                  </a:lnTo>
                  <a:cubicBezTo>
                    <a:pt x="8539" y="5738"/>
                    <a:pt x="9574" y="5505"/>
                    <a:pt x="10474" y="5071"/>
                  </a:cubicBezTo>
                  <a:cubicBezTo>
                    <a:pt x="12409" y="4003"/>
                    <a:pt x="13043" y="468"/>
                    <a:pt x="10241" y="267"/>
                  </a:cubicBezTo>
                  <a:cubicBezTo>
                    <a:pt x="7572" y="1"/>
                    <a:pt x="4236" y="1568"/>
                    <a:pt x="2001" y="28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59;p41">
            <a:extLst>
              <a:ext uri="{FF2B5EF4-FFF2-40B4-BE49-F238E27FC236}">
                <a16:creationId xmlns:a16="http://schemas.microsoft.com/office/drawing/2014/main" id="{8F952D43-B9A0-9C2E-DEEF-D4067F37C2A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1970388"/>
            <a:ext cx="7310636" cy="2688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3 pathologists rated the quality of various aspects of the stains generated using the stain transformation network as well as the images of </a:t>
            </a:r>
            <a:r>
              <a:rPr lang="en-US" dirty="0" err="1"/>
              <a:t>histochemically</a:t>
            </a:r>
            <a:r>
              <a:rPr lang="en-US" dirty="0"/>
              <a:t> stained tissue from serial tissue sections.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pathologists scored </a:t>
            </a:r>
            <a:r>
              <a:rPr lang="en-US" b="1" dirty="0"/>
              <a:t>four aspects </a:t>
            </a:r>
            <a:r>
              <a:rPr lang="en-US" dirty="0"/>
              <a:t>of each FOV on a scale </a:t>
            </a:r>
            <a:r>
              <a:rPr lang="en-US" b="1" dirty="0"/>
              <a:t>from 1 to 4</a:t>
            </a:r>
            <a:r>
              <a:rPr lang="en-US" dirty="0"/>
              <a:t>, where </a:t>
            </a:r>
            <a:r>
              <a:rPr lang="en-US" b="1" dirty="0"/>
              <a:t>4 is perfect</a:t>
            </a:r>
            <a:r>
              <a:rPr lang="en-US" dirty="0"/>
              <a:t>, </a:t>
            </a:r>
            <a:r>
              <a:rPr lang="en-US" b="1" dirty="0"/>
              <a:t>3 is very good</a:t>
            </a:r>
            <a:r>
              <a:rPr lang="en-US" dirty="0"/>
              <a:t>, </a:t>
            </a:r>
            <a:r>
              <a:rPr lang="en-US" b="1" dirty="0"/>
              <a:t>2 is good enough </a:t>
            </a:r>
            <a:r>
              <a:rPr lang="en-US" dirty="0"/>
              <a:t>(passable), and </a:t>
            </a:r>
            <a:r>
              <a:rPr lang="en-US" b="1" dirty="0"/>
              <a:t>1 is not acceptable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03654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"/>
          <p:cNvSpPr txBox="1">
            <a:spLocks noGrp="1"/>
          </p:cNvSpPr>
          <p:nvPr>
            <p:ph type="title"/>
          </p:nvPr>
        </p:nvSpPr>
        <p:spPr>
          <a:xfrm>
            <a:off x="713223" y="1311252"/>
            <a:ext cx="7801049" cy="701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Evaluation of the quality of stain-transformed</a:t>
            </a:r>
            <a:endParaRPr sz="5400" dirty="0"/>
          </a:p>
        </p:txBody>
      </p:sp>
      <p:grpSp>
        <p:nvGrpSpPr>
          <p:cNvPr id="460" name="Google Shape;460;p41"/>
          <p:cNvGrpSpPr/>
          <p:nvPr/>
        </p:nvGrpSpPr>
        <p:grpSpPr>
          <a:xfrm>
            <a:off x="4239186" y="4421331"/>
            <a:ext cx="1983518" cy="1563568"/>
            <a:chOff x="4879164" y="3535660"/>
            <a:chExt cx="2952103" cy="2327085"/>
          </a:xfrm>
        </p:grpSpPr>
        <p:sp>
          <p:nvSpPr>
            <p:cNvPr id="461" name="Google Shape;461;p41"/>
            <p:cNvSpPr/>
            <p:nvPr/>
          </p:nvSpPr>
          <p:spPr>
            <a:xfrm rot="5400000">
              <a:off x="5668425" y="4488552"/>
              <a:ext cx="1382759" cy="1365625"/>
            </a:xfrm>
            <a:custGeom>
              <a:avLst/>
              <a:gdLst/>
              <a:ahLst/>
              <a:cxnLst/>
              <a:rect l="l" t="t" r="r" b="b"/>
              <a:pathLst>
                <a:path w="20518" h="20263" extrusionOk="0">
                  <a:moveTo>
                    <a:pt x="10130" y="0"/>
                  </a:moveTo>
                  <a:cubicBezTo>
                    <a:pt x="9578" y="0"/>
                    <a:pt x="9026" y="51"/>
                    <a:pt x="8481" y="155"/>
                  </a:cubicBezTo>
                  <a:cubicBezTo>
                    <a:pt x="4195" y="945"/>
                    <a:pt x="669" y="4897"/>
                    <a:pt x="335" y="9274"/>
                  </a:cubicBezTo>
                  <a:cubicBezTo>
                    <a:pt x="1" y="13620"/>
                    <a:pt x="2858" y="17997"/>
                    <a:pt x="6901" y="19608"/>
                  </a:cubicBezTo>
                  <a:cubicBezTo>
                    <a:pt x="8043" y="20043"/>
                    <a:pt x="9339" y="20262"/>
                    <a:pt x="10658" y="20262"/>
                  </a:cubicBezTo>
                  <a:cubicBezTo>
                    <a:pt x="13307" y="20262"/>
                    <a:pt x="16047" y="19377"/>
                    <a:pt x="17813" y="17572"/>
                  </a:cubicBezTo>
                  <a:cubicBezTo>
                    <a:pt x="20366" y="14988"/>
                    <a:pt x="20518" y="9030"/>
                    <a:pt x="19180" y="5869"/>
                  </a:cubicBezTo>
                  <a:cubicBezTo>
                    <a:pt x="17695" y="2368"/>
                    <a:pt x="13917" y="0"/>
                    <a:pt x="10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 rot="5400000">
              <a:off x="5659693" y="3359459"/>
              <a:ext cx="1364294" cy="2355860"/>
            </a:xfrm>
            <a:custGeom>
              <a:avLst/>
              <a:gdLst/>
              <a:ahLst/>
              <a:cxnLst/>
              <a:rect l="l" t="t" r="r" b="b"/>
              <a:pathLst>
                <a:path w="20244" h="34956" extrusionOk="0">
                  <a:moveTo>
                    <a:pt x="19879" y="1"/>
                  </a:moveTo>
                  <a:lnTo>
                    <a:pt x="19879" y="1"/>
                  </a:lnTo>
                  <a:cubicBezTo>
                    <a:pt x="16444" y="244"/>
                    <a:pt x="12797" y="639"/>
                    <a:pt x="9787" y="2372"/>
                  </a:cubicBezTo>
                  <a:cubicBezTo>
                    <a:pt x="7660" y="3618"/>
                    <a:pt x="5289" y="5016"/>
                    <a:pt x="3830" y="7083"/>
                  </a:cubicBezTo>
                  <a:cubicBezTo>
                    <a:pt x="2340" y="9119"/>
                    <a:pt x="1520" y="11186"/>
                    <a:pt x="760" y="13618"/>
                  </a:cubicBezTo>
                  <a:cubicBezTo>
                    <a:pt x="0" y="16050"/>
                    <a:pt x="0" y="19272"/>
                    <a:pt x="578" y="21734"/>
                  </a:cubicBezTo>
                  <a:cubicBezTo>
                    <a:pt x="1489" y="25837"/>
                    <a:pt x="4529" y="29211"/>
                    <a:pt x="8176" y="31278"/>
                  </a:cubicBezTo>
                  <a:cubicBezTo>
                    <a:pt x="11824" y="33314"/>
                    <a:pt x="16079" y="34652"/>
                    <a:pt x="20244" y="34956"/>
                  </a:cubicBezTo>
                  <a:lnTo>
                    <a:pt x="20244" y="31004"/>
                  </a:lnTo>
                  <a:cubicBezTo>
                    <a:pt x="20213" y="30670"/>
                    <a:pt x="20183" y="30396"/>
                    <a:pt x="20183" y="30062"/>
                  </a:cubicBezTo>
                  <a:cubicBezTo>
                    <a:pt x="15563" y="29819"/>
                    <a:pt x="12584" y="29363"/>
                    <a:pt x="9818" y="26840"/>
                  </a:cubicBezTo>
                  <a:cubicBezTo>
                    <a:pt x="7021" y="24317"/>
                    <a:pt x="4772" y="20639"/>
                    <a:pt x="4985" y="16901"/>
                  </a:cubicBezTo>
                  <a:cubicBezTo>
                    <a:pt x="5167" y="13193"/>
                    <a:pt x="7781" y="9454"/>
                    <a:pt x="10790" y="7265"/>
                  </a:cubicBezTo>
                  <a:cubicBezTo>
                    <a:pt x="13405" y="5290"/>
                    <a:pt x="16414" y="4439"/>
                    <a:pt x="19666" y="4378"/>
                  </a:cubicBezTo>
                  <a:lnTo>
                    <a:pt x="198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 rot="5400000">
              <a:off x="5505093" y="2909731"/>
              <a:ext cx="1700245" cy="2952103"/>
            </a:xfrm>
            <a:custGeom>
              <a:avLst/>
              <a:gdLst/>
              <a:ahLst/>
              <a:cxnLst/>
              <a:rect l="l" t="t" r="r" b="b"/>
              <a:pathLst>
                <a:path w="25229" h="43803" extrusionOk="0">
                  <a:moveTo>
                    <a:pt x="21583" y="1"/>
                  </a:moveTo>
                  <a:cubicBezTo>
                    <a:pt x="17832" y="1"/>
                    <a:pt x="13974" y="1125"/>
                    <a:pt x="10760" y="2951"/>
                  </a:cubicBezTo>
                  <a:cubicBezTo>
                    <a:pt x="6718" y="5231"/>
                    <a:pt x="3496" y="8878"/>
                    <a:pt x="1763" y="13134"/>
                  </a:cubicBezTo>
                  <a:cubicBezTo>
                    <a:pt x="487" y="16356"/>
                    <a:pt x="0" y="19851"/>
                    <a:pt x="61" y="23346"/>
                  </a:cubicBezTo>
                  <a:cubicBezTo>
                    <a:pt x="183" y="29182"/>
                    <a:pt x="1976" y="35292"/>
                    <a:pt x="6383" y="39061"/>
                  </a:cubicBezTo>
                  <a:cubicBezTo>
                    <a:pt x="8845" y="41128"/>
                    <a:pt x="11915" y="42405"/>
                    <a:pt x="15077" y="43043"/>
                  </a:cubicBezTo>
                  <a:cubicBezTo>
                    <a:pt x="18299" y="43772"/>
                    <a:pt x="21885" y="43651"/>
                    <a:pt x="25107" y="43803"/>
                  </a:cubicBezTo>
                  <a:cubicBezTo>
                    <a:pt x="25138" y="43164"/>
                    <a:pt x="25229" y="42587"/>
                    <a:pt x="25229" y="41949"/>
                  </a:cubicBezTo>
                  <a:cubicBezTo>
                    <a:pt x="22220" y="41797"/>
                    <a:pt x="19180" y="41553"/>
                    <a:pt x="16262" y="40885"/>
                  </a:cubicBezTo>
                  <a:cubicBezTo>
                    <a:pt x="13314" y="40186"/>
                    <a:pt x="10456" y="39000"/>
                    <a:pt x="8116" y="37085"/>
                  </a:cubicBezTo>
                  <a:cubicBezTo>
                    <a:pt x="5684" y="35049"/>
                    <a:pt x="3952" y="32252"/>
                    <a:pt x="2918" y="29213"/>
                  </a:cubicBezTo>
                  <a:cubicBezTo>
                    <a:pt x="791" y="22799"/>
                    <a:pt x="2067" y="15352"/>
                    <a:pt x="6292" y="10033"/>
                  </a:cubicBezTo>
                  <a:cubicBezTo>
                    <a:pt x="10141" y="5215"/>
                    <a:pt x="16261" y="2289"/>
                    <a:pt x="22398" y="2289"/>
                  </a:cubicBezTo>
                  <a:cubicBezTo>
                    <a:pt x="22998" y="2289"/>
                    <a:pt x="23598" y="2317"/>
                    <a:pt x="24195" y="2374"/>
                  </a:cubicBezTo>
                  <a:cubicBezTo>
                    <a:pt x="24226" y="1735"/>
                    <a:pt x="24317" y="915"/>
                    <a:pt x="24347" y="215"/>
                  </a:cubicBezTo>
                  <a:cubicBezTo>
                    <a:pt x="23440" y="70"/>
                    <a:pt x="22515" y="1"/>
                    <a:pt x="21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41"/>
          <p:cNvSpPr/>
          <p:nvPr/>
        </p:nvSpPr>
        <p:spPr>
          <a:xfrm>
            <a:off x="2720450" y="4603488"/>
            <a:ext cx="2050907" cy="355077"/>
          </a:xfrm>
          <a:custGeom>
            <a:avLst/>
            <a:gdLst/>
            <a:ahLst/>
            <a:cxnLst/>
            <a:rect l="l" t="t" r="r" b="b"/>
            <a:pathLst>
              <a:path w="30549" h="5289" fill="none" extrusionOk="0">
                <a:moveTo>
                  <a:pt x="1" y="5107"/>
                </a:moveTo>
                <a:cubicBezTo>
                  <a:pt x="3192" y="5289"/>
                  <a:pt x="6414" y="4407"/>
                  <a:pt x="9119" y="2675"/>
                </a:cubicBezTo>
                <a:cubicBezTo>
                  <a:pt x="9727" y="2249"/>
                  <a:pt x="10366" y="1520"/>
                  <a:pt x="10031" y="912"/>
                </a:cubicBezTo>
                <a:cubicBezTo>
                  <a:pt x="9758" y="426"/>
                  <a:pt x="8937" y="426"/>
                  <a:pt x="8542" y="882"/>
                </a:cubicBezTo>
                <a:cubicBezTo>
                  <a:pt x="8177" y="1337"/>
                  <a:pt x="8238" y="2037"/>
                  <a:pt x="8603" y="2523"/>
                </a:cubicBezTo>
                <a:cubicBezTo>
                  <a:pt x="8937" y="3009"/>
                  <a:pt x="9454" y="3283"/>
                  <a:pt x="10031" y="3465"/>
                </a:cubicBezTo>
                <a:cubicBezTo>
                  <a:pt x="11581" y="3951"/>
                  <a:pt x="13344" y="3739"/>
                  <a:pt x="14712" y="2888"/>
                </a:cubicBezTo>
                <a:cubicBezTo>
                  <a:pt x="15229" y="2553"/>
                  <a:pt x="15746" y="2097"/>
                  <a:pt x="15806" y="1489"/>
                </a:cubicBezTo>
                <a:cubicBezTo>
                  <a:pt x="15928" y="882"/>
                  <a:pt x="15381" y="213"/>
                  <a:pt x="14773" y="274"/>
                </a:cubicBezTo>
                <a:cubicBezTo>
                  <a:pt x="14165" y="395"/>
                  <a:pt x="13952" y="1185"/>
                  <a:pt x="14226" y="1733"/>
                </a:cubicBezTo>
                <a:cubicBezTo>
                  <a:pt x="14469" y="2249"/>
                  <a:pt x="15077" y="2553"/>
                  <a:pt x="15654" y="2675"/>
                </a:cubicBezTo>
                <a:cubicBezTo>
                  <a:pt x="16688" y="2948"/>
                  <a:pt x="17782" y="2888"/>
                  <a:pt x="18816" y="2523"/>
                </a:cubicBezTo>
                <a:cubicBezTo>
                  <a:pt x="19241" y="2371"/>
                  <a:pt x="19697" y="2128"/>
                  <a:pt x="19910" y="1763"/>
                </a:cubicBezTo>
                <a:cubicBezTo>
                  <a:pt x="20183" y="1368"/>
                  <a:pt x="20183" y="821"/>
                  <a:pt x="19879" y="517"/>
                </a:cubicBezTo>
                <a:cubicBezTo>
                  <a:pt x="19393" y="0"/>
                  <a:pt x="18420" y="517"/>
                  <a:pt x="18360" y="1216"/>
                </a:cubicBezTo>
                <a:cubicBezTo>
                  <a:pt x="18269" y="1915"/>
                  <a:pt x="18846" y="2553"/>
                  <a:pt x="19484" y="2796"/>
                </a:cubicBezTo>
                <a:cubicBezTo>
                  <a:pt x="20153" y="3040"/>
                  <a:pt x="20852" y="3009"/>
                  <a:pt x="21582" y="2979"/>
                </a:cubicBezTo>
                <a:cubicBezTo>
                  <a:pt x="24621" y="2948"/>
                  <a:pt x="27661" y="3435"/>
                  <a:pt x="30548" y="440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1"/>
          <p:cNvSpPr/>
          <p:nvPr/>
        </p:nvSpPr>
        <p:spPr>
          <a:xfrm rot="10800000" flipH="1">
            <a:off x="1546800" y="266395"/>
            <a:ext cx="1431597" cy="654133"/>
          </a:xfrm>
          <a:custGeom>
            <a:avLst/>
            <a:gdLst/>
            <a:ahLst/>
            <a:cxnLst/>
            <a:rect l="l" t="t" r="r" b="b"/>
            <a:pathLst>
              <a:path w="29333" h="13403" extrusionOk="0">
                <a:moveTo>
                  <a:pt x="21151" y="0"/>
                </a:moveTo>
                <a:cubicBezTo>
                  <a:pt x="19311" y="0"/>
                  <a:pt x="17352" y="685"/>
                  <a:pt x="15806" y="1296"/>
                </a:cubicBezTo>
                <a:cubicBezTo>
                  <a:pt x="11581" y="2968"/>
                  <a:pt x="7448" y="4853"/>
                  <a:pt x="3405" y="6950"/>
                </a:cubicBezTo>
                <a:cubicBezTo>
                  <a:pt x="2524" y="7406"/>
                  <a:pt x="1612" y="7892"/>
                  <a:pt x="973" y="8652"/>
                </a:cubicBezTo>
                <a:cubicBezTo>
                  <a:pt x="335" y="9412"/>
                  <a:pt x="1" y="10506"/>
                  <a:pt x="365" y="11418"/>
                </a:cubicBezTo>
                <a:cubicBezTo>
                  <a:pt x="943" y="12755"/>
                  <a:pt x="2645" y="13090"/>
                  <a:pt x="4135" y="13211"/>
                </a:cubicBezTo>
                <a:cubicBezTo>
                  <a:pt x="5866" y="13339"/>
                  <a:pt x="7602" y="13402"/>
                  <a:pt x="9338" y="13402"/>
                </a:cubicBezTo>
                <a:cubicBezTo>
                  <a:pt x="13820" y="13402"/>
                  <a:pt x="18303" y="12980"/>
                  <a:pt x="22706" y="12148"/>
                </a:cubicBezTo>
                <a:cubicBezTo>
                  <a:pt x="24712" y="11783"/>
                  <a:pt x="26992" y="11114"/>
                  <a:pt x="27904" y="9260"/>
                </a:cubicBezTo>
                <a:cubicBezTo>
                  <a:pt x="29333" y="6372"/>
                  <a:pt x="26627" y="3120"/>
                  <a:pt x="24621" y="1236"/>
                </a:cubicBezTo>
                <a:cubicBezTo>
                  <a:pt x="23639" y="328"/>
                  <a:pt x="22424" y="0"/>
                  <a:pt x="211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41"/>
          <p:cNvGrpSpPr/>
          <p:nvPr/>
        </p:nvGrpSpPr>
        <p:grpSpPr>
          <a:xfrm>
            <a:off x="2187653" y="312510"/>
            <a:ext cx="1431557" cy="944572"/>
            <a:chOff x="2529475" y="3944925"/>
            <a:chExt cx="892325" cy="588775"/>
          </a:xfrm>
        </p:grpSpPr>
        <p:sp>
          <p:nvSpPr>
            <p:cNvPr id="467" name="Google Shape;467;p41"/>
            <p:cNvSpPr/>
            <p:nvPr/>
          </p:nvSpPr>
          <p:spPr>
            <a:xfrm>
              <a:off x="2529475" y="3944925"/>
              <a:ext cx="892325" cy="588775"/>
            </a:xfrm>
            <a:custGeom>
              <a:avLst/>
              <a:gdLst/>
              <a:ahLst/>
              <a:cxnLst/>
              <a:rect l="l" t="t" r="r" b="b"/>
              <a:pathLst>
                <a:path w="35693" h="23551" fill="none" extrusionOk="0">
                  <a:moveTo>
                    <a:pt x="15445" y="5004"/>
                  </a:moveTo>
                  <a:cubicBezTo>
                    <a:pt x="12076" y="6806"/>
                    <a:pt x="8774" y="8807"/>
                    <a:pt x="5671" y="11042"/>
                  </a:cubicBezTo>
                  <a:cubicBezTo>
                    <a:pt x="4037" y="12210"/>
                    <a:pt x="2469" y="13477"/>
                    <a:pt x="1435" y="15145"/>
                  </a:cubicBezTo>
                  <a:cubicBezTo>
                    <a:pt x="401" y="16846"/>
                    <a:pt x="1" y="19048"/>
                    <a:pt x="968" y="20816"/>
                  </a:cubicBezTo>
                  <a:cubicBezTo>
                    <a:pt x="1935" y="22550"/>
                    <a:pt x="4003" y="23484"/>
                    <a:pt x="6005" y="23518"/>
                  </a:cubicBezTo>
                  <a:cubicBezTo>
                    <a:pt x="8006" y="23551"/>
                    <a:pt x="9941" y="22951"/>
                    <a:pt x="11809" y="22317"/>
                  </a:cubicBezTo>
                  <a:cubicBezTo>
                    <a:pt x="17747" y="20282"/>
                    <a:pt x="23584" y="17947"/>
                    <a:pt x="29288" y="15445"/>
                  </a:cubicBezTo>
                  <a:cubicBezTo>
                    <a:pt x="31923" y="14278"/>
                    <a:pt x="34425" y="12843"/>
                    <a:pt x="35159" y="9841"/>
                  </a:cubicBezTo>
                  <a:cubicBezTo>
                    <a:pt x="35693" y="7640"/>
                    <a:pt x="35126" y="5705"/>
                    <a:pt x="33324" y="4304"/>
                  </a:cubicBezTo>
                  <a:cubicBezTo>
                    <a:pt x="27954" y="1"/>
                    <a:pt x="20849" y="2136"/>
                    <a:pt x="15445" y="50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2620375" y="4055000"/>
              <a:ext cx="686350" cy="388650"/>
            </a:xfrm>
            <a:custGeom>
              <a:avLst/>
              <a:gdLst/>
              <a:ahLst/>
              <a:cxnLst/>
              <a:rect l="l" t="t" r="r" b="b"/>
              <a:pathLst>
                <a:path w="27454" h="15546" fill="none" extrusionOk="0">
                  <a:moveTo>
                    <a:pt x="2836" y="8440"/>
                  </a:moveTo>
                  <a:cubicBezTo>
                    <a:pt x="2035" y="9074"/>
                    <a:pt x="1301" y="9741"/>
                    <a:pt x="768" y="10609"/>
                  </a:cubicBezTo>
                  <a:cubicBezTo>
                    <a:pt x="201" y="11476"/>
                    <a:pt x="1" y="12577"/>
                    <a:pt x="334" y="13477"/>
                  </a:cubicBezTo>
                  <a:cubicBezTo>
                    <a:pt x="801" y="14745"/>
                    <a:pt x="2202" y="15445"/>
                    <a:pt x="3536" y="15479"/>
                  </a:cubicBezTo>
                  <a:cubicBezTo>
                    <a:pt x="4871" y="15545"/>
                    <a:pt x="6172" y="15078"/>
                    <a:pt x="7439" y="14611"/>
                  </a:cubicBezTo>
                  <a:lnTo>
                    <a:pt x="23551" y="8607"/>
                  </a:lnTo>
                  <a:cubicBezTo>
                    <a:pt x="24551" y="8240"/>
                    <a:pt x="25619" y="7807"/>
                    <a:pt x="26286" y="6973"/>
                  </a:cubicBezTo>
                  <a:cubicBezTo>
                    <a:pt x="27453" y="5572"/>
                    <a:pt x="27020" y="3270"/>
                    <a:pt x="25719" y="1936"/>
                  </a:cubicBezTo>
                  <a:cubicBezTo>
                    <a:pt x="24718" y="902"/>
                    <a:pt x="22984" y="1"/>
                    <a:pt x="21516" y="1"/>
                  </a:cubicBezTo>
                  <a:cubicBezTo>
                    <a:pt x="20282" y="1"/>
                    <a:pt x="18714" y="768"/>
                    <a:pt x="17513" y="1068"/>
                  </a:cubicBezTo>
                  <a:cubicBezTo>
                    <a:pt x="14144" y="1936"/>
                    <a:pt x="10842" y="3270"/>
                    <a:pt x="7806" y="5005"/>
                  </a:cubicBezTo>
                  <a:cubicBezTo>
                    <a:pt x="6105" y="6072"/>
                    <a:pt x="4437" y="7206"/>
                    <a:pt x="2836" y="844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2894750" y="4112550"/>
              <a:ext cx="326075" cy="172650"/>
            </a:xfrm>
            <a:custGeom>
              <a:avLst/>
              <a:gdLst/>
              <a:ahLst/>
              <a:cxnLst/>
              <a:rect l="l" t="t" r="r" b="b"/>
              <a:pathLst>
                <a:path w="13043" h="6906" fill="none" extrusionOk="0">
                  <a:moveTo>
                    <a:pt x="2001" y="2836"/>
                  </a:moveTo>
                  <a:cubicBezTo>
                    <a:pt x="1401" y="3170"/>
                    <a:pt x="834" y="3603"/>
                    <a:pt x="467" y="4137"/>
                  </a:cubicBezTo>
                  <a:cubicBezTo>
                    <a:pt x="67" y="4737"/>
                    <a:pt x="0" y="5471"/>
                    <a:pt x="367" y="6072"/>
                  </a:cubicBezTo>
                  <a:cubicBezTo>
                    <a:pt x="967" y="6906"/>
                    <a:pt x="2168" y="6805"/>
                    <a:pt x="3169" y="6639"/>
                  </a:cubicBezTo>
                  <a:lnTo>
                    <a:pt x="7539" y="5905"/>
                  </a:lnTo>
                  <a:cubicBezTo>
                    <a:pt x="8539" y="5738"/>
                    <a:pt x="9574" y="5505"/>
                    <a:pt x="10474" y="5071"/>
                  </a:cubicBezTo>
                  <a:cubicBezTo>
                    <a:pt x="12409" y="4003"/>
                    <a:pt x="13043" y="468"/>
                    <a:pt x="10241" y="267"/>
                  </a:cubicBezTo>
                  <a:cubicBezTo>
                    <a:pt x="7572" y="1"/>
                    <a:pt x="4236" y="1568"/>
                    <a:pt x="2001" y="28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A920970-85EF-7DE1-469F-3EA9EE9AE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877" y="1816821"/>
            <a:ext cx="3890245" cy="332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6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"/>
          <p:cNvSpPr txBox="1">
            <a:spLocks noGrp="1"/>
          </p:cNvSpPr>
          <p:nvPr>
            <p:ph type="title"/>
          </p:nvPr>
        </p:nvSpPr>
        <p:spPr>
          <a:xfrm>
            <a:off x="1626650" y="1329075"/>
            <a:ext cx="2868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Intoduction</a:t>
            </a:r>
            <a:endParaRPr dirty="0"/>
          </a:p>
        </p:txBody>
      </p:sp>
      <p:sp>
        <p:nvSpPr>
          <p:cNvPr id="421" name="Google Shape;421;p39"/>
          <p:cNvSpPr txBox="1">
            <a:spLocks noGrp="1"/>
          </p:cNvSpPr>
          <p:nvPr>
            <p:ph type="title" idx="2"/>
          </p:nvPr>
        </p:nvSpPr>
        <p:spPr>
          <a:xfrm>
            <a:off x="713225" y="1656800"/>
            <a:ext cx="8268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422" name="Google Shape;422;p39"/>
          <p:cNvSpPr txBox="1">
            <a:spLocks noGrp="1"/>
          </p:cNvSpPr>
          <p:nvPr>
            <p:ph type="subTitle" idx="1"/>
          </p:nvPr>
        </p:nvSpPr>
        <p:spPr>
          <a:xfrm>
            <a:off x="1626650" y="1720726"/>
            <a:ext cx="28683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s" dirty="0"/>
              <a:t>Intro to histological analysis </a:t>
            </a:r>
            <a:endParaRPr dirty="0"/>
          </a:p>
        </p:txBody>
      </p:sp>
      <p:sp>
        <p:nvSpPr>
          <p:cNvPr id="423" name="Google Shape;423;p39"/>
          <p:cNvSpPr txBox="1">
            <a:spLocks noGrp="1"/>
          </p:cNvSpPr>
          <p:nvPr>
            <p:ph type="title" idx="3"/>
          </p:nvPr>
        </p:nvSpPr>
        <p:spPr>
          <a:xfrm>
            <a:off x="1626650" y="2426727"/>
            <a:ext cx="2868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Architecture</a:t>
            </a:r>
            <a:endParaRPr dirty="0"/>
          </a:p>
        </p:txBody>
      </p:sp>
      <p:sp>
        <p:nvSpPr>
          <p:cNvPr id="424" name="Google Shape;424;p39"/>
          <p:cNvSpPr txBox="1">
            <a:spLocks noGrp="1"/>
          </p:cNvSpPr>
          <p:nvPr>
            <p:ph type="title" idx="4"/>
          </p:nvPr>
        </p:nvSpPr>
        <p:spPr>
          <a:xfrm>
            <a:off x="713225" y="2742465"/>
            <a:ext cx="8268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425" name="Google Shape;425;p39"/>
          <p:cNvSpPr txBox="1">
            <a:spLocks noGrp="1"/>
          </p:cNvSpPr>
          <p:nvPr>
            <p:ph type="subTitle" idx="5"/>
          </p:nvPr>
        </p:nvSpPr>
        <p:spPr>
          <a:xfrm>
            <a:off x="1626650" y="2820225"/>
            <a:ext cx="28683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</a:t>
            </a:r>
            <a:r>
              <a:rPr lang="es" dirty="0"/>
              <a:t>rchitectue of models which are used</a:t>
            </a:r>
            <a:endParaRPr dirty="0"/>
          </a:p>
        </p:txBody>
      </p:sp>
      <p:sp>
        <p:nvSpPr>
          <p:cNvPr id="426" name="Google Shape;426;p39"/>
          <p:cNvSpPr txBox="1">
            <a:spLocks noGrp="1"/>
          </p:cNvSpPr>
          <p:nvPr>
            <p:ph type="title" idx="6"/>
          </p:nvPr>
        </p:nvSpPr>
        <p:spPr>
          <a:xfrm>
            <a:off x="1626650" y="3525729"/>
            <a:ext cx="28683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Evaluation</a:t>
            </a:r>
            <a:endParaRPr dirty="0"/>
          </a:p>
        </p:txBody>
      </p:sp>
      <p:sp>
        <p:nvSpPr>
          <p:cNvPr id="427" name="Google Shape;427;p39"/>
          <p:cNvSpPr txBox="1">
            <a:spLocks noGrp="1"/>
          </p:cNvSpPr>
          <p:nvPr>
            <p:ph type="title" idx="7"/>
          </p:nvPr>
        </p:nvSpPr>
        <p:spPr>
          <a:xfrm>
            <a:off x="713225" y="3854525"/>
            <a:ext cx="8268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428" name="Google Shape;428;p39"/>
          <p:cNvSpPr txBox="1">
            <a:spLocks noGrp="1"/>
          </p:cNvSpPr>
          <p:nvPr>
            <p:ph type="subTitle" idx="8"/>
          </p:nvPr>
        </p:nvSpPr>
        <p:spPr>
          <a:xfrm>
            <a:off x="1626650" y="3918924"/>
            <a:ext cx="28683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</a:t>
            </a:r>
            <a:r>
              <a:rPr lang="es" dirty="0"/>
              <a:t>valuation of generated special stains</a:t>
            </a:r>
            <a:endParaRPr dirty="0"/>
          </a:p>
        </p:txBody>
      </p:sp>
      <p:sp>
        <p:nvSpPr>
          <p:cNvPr id="438" name="Google Shape;438;p39"/>
          <p:cNvSpPr txBox="1">
            <a:spLocks noGrp="1"/>
          </p:cNvSpPr>
          <p:nvPr>
            <p:ph type="title" idx="21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Table of contents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69"/>
          <p:cNvSpPr txBox="1">
            <a:spLocks noGrp="1"/>
          </p:cNvSpPr>
          <p:nvPr>
            <p:ph type="title"/>
          </p:nvPr>
        </p:nvSpPr>
        <p:spPr>
          <a:xfrm>
            <a:off x="713225" y="5033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Resources</a:t>
            </a:r>
            <a:endParaRPr dirty="0"/>
          </a:p>
        </p:txBody>
      </p:sp>
      <p:sp>
        <p:nvSpPr>
          <p:cNvPr id="1088" name="Google Shape;1088;p69"/>
          <p:cNvSpPr txBox="1">
            <a:spLocks noGrp="1"/>
          </p:cNvSpPr>
          <p:nvPr>
            <p:ph type="body" idx="1"/>
          </p:nvPr>
        </p:nvSpPr>
        <p:spPr>
          <a:xfrm>
            <a:off x="713225" y="1155450"/>
            <a:ext cx="7717500" cy="3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hlinkClick r:id="rId3"/>
              </a:rPr>
              <a:t>de </a:t>
            </a:r>
            <a:r>
              <a:rPr lang="en-US" dirty="0" err="1">
                <a:hlinkClick r:id="rId3"/>
              </a:rPr>
              <a:t>Haan</a:t>
            </a:r>
            <a:r>
              <a:rPr lang="en-US" dirty="0">
                <a:hlinkClick r:id="rId3"/>
              </a:rPr>
              <a:t>, K., Zhang, Y., Zuckerman, J.E. </a:t>
            </a:r>
            <a:r>
              <a:rPr lang="en-US" i="1" dirty="0">
                <a:hlinkClick r:id="rId3"/>
              </a:rPr>
              <a:t>et al.</a:t>
            </a:r>
            <a:r>
              <a:rPr lang="en-US" dirty="0">
                <a:hlinkClick r:id="rId3"/>
              </a:rPr>
              <a:t> Deep learning-based transformation of H&amp;E stained tissues into special stains. </a:t>
            </a:r>
            <a:r>
              <a:rPr lang="en-US" i="1" dirty="0">
                <a:hlinkClick r:id="rId3"/>
              </a:rPr>
              <a:t>Nat </a:t>
            </a:r>
            <a:r>
              <a:rPr lang="en-US" i="1" dirty="0" err="1">
                <a:hlinkClick r:id="rId3"/>
              </a:rPr>
              <a:t>Commun</a:t>
            </a:r>
            <a:r>
              <a:rPr lang="en-US" dirty="0">
                <a:hlinkClick r:id="rId3"/>
              </a:rPr>
              <a:t> </a:t>
            </a:r>
            <a:r>
              <a:rPr lang="en-US" b="1" dirty="0">
                <a:hlinkClick r:id="rId3"/>
              </a:rPr>
              <a:t>12</a:t>
            </a:r>
            <a:r>
              <a:rPr lang="en-US" dirty="0">
                <a:hlinkClick r:id="rId3"/>
              </a:rPr>
              <a:t>, 4884 (2021). https://doi.org/10.1038/s41467-021-25221-2</a:t>
            </a:r>
            <a:endParaRPr sz="1200" u="sng" dirty="0"/>
          </a:p>
        </p:txBody>
      </p:sp>
      <p:sp>
        <p:nvSpPr>
          <p:cNvPr id="1089" name="Google Shape;1089;p69"/>
          <p:cNvSpPr/>
          <p:nvPr/>
        </p:nvSpPr>
        <p:spPr>
          <a:xfrm>
            <a:off x="8730965" y="998222"/>
            <a:ext cx="944416" cy="1577146"/>
          </a:xfrm>
          <a:custGeom>
            <a:avLst/>
            <a:gdLst/>
            <a:ahLst/>
            <a:cxnLst/>
            <a:rect l="l" t="t" r="r" b="b"/>
            <a:pathLst>
              <a:path w="18877" h="31524" extrusionOk="0">
                <a:moveTo>
                  <a:pt x="14551" y="0"/>
                </a:moveTo>
                <a:cubicBezTo>
                  <a:pt x="14318" y="0"/>
                  <a:pt x="14086" y="13"/>
                  <a:pt x="13861" y="36"/>
                </a:cubicBezTo>
                <a:cubicBezTo>
                  <a:pt x="8055" y="492"/>
                  <a:pt x="2949" y="5143"/>
                  <a:pt x="1490" y="10766"/>
                </a:cubicBezTo>
                <a:cubicBezTo>
                  <a:pt x="0" y="16389"/>
                  <a:pt x="304" y="22438"/>
                  <a:pt x="4317" y="26693"/>
                </a:cubicBezTo>
                <a:cubicBezTo>
                  <a:pt x="5958" y="28395"/>
                  <a:pt x="9545" y="30128"/>
                  <a:pt x="11764" y="30888"/>
                </a:cubicBezTo>
                <a:cubicBezTo>
                  <a:pt x="12891" y="31264"/>
                  <a:pt x="14180" y="31523"/>
                  <a:pt x="15439" y="31523"/>
                </a:cubicBezTo>
                <a:cubicBezTo>
                  <a:pt x="16217" y="31523"/>
                  <a:pt x="16983" y="31424"/>
                  <a:pt x="17691" y="31192"/>
                </a:cubicBezTo>
                <a:cubicBezTo>
                  <a:pt x="18876" y="30766"/>
                  <a:pt x="18785" y="30584"/>
                  <a:pt x="18724" y="29368"/>
                </a:cubicBezTo>
                <a:cubicBezTo>
                  <a:pt x="18694" y="28183"/>
                  <a:pt x="18663" y="26997"/>
                  <a:pt x="18633" y="25873"/>
                </a:cubicBezTo>
                <a:cubicBezTo>
                  <a:pt x="18481" y="21161"/>
                  <a:pt x="18329" y="16389"/>
                  <a:pt x="18177" y="11678"/>
                </a:cubicBezTo>
                <a:cubicBezTo>
                  <a:pt x="18086" y="9033"/>
                  <a:pt x="17964" y="6359"/>
                  <a:pt x="17904" y="3714"/>
                </a:cubicBezTo>
                <a:cubicBezTo>
                  <a:pt x="17873" y="2772"/>
                  <a:pt x="17812" y="1708"/>
                  <a:pt x="17174" y="979"/>
                </a:cubicBezTo>
                <a:cubicBezTo>
                  <a:pt x="16559" y="240"/>
                  <a:pt x="15544" y="0"/>
                  <a:pt x="145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69"/>
          <p:cNvSpPr/>
          <p:nvPr/>
        </p:nvSpPr>
        <p:spPr>
          <a:xfrm>
            <a:off x="8333249" y="1373571"/>
            <a:ext cx="626503" cy="621293"/>
          </a:xfrm>
          <a:custGeom>
            <a:avLst/>
            <a:gdLst/>
            <a:ahLst/>
            <a:cxnLst/>
            <a:rect l="l" t="t" r="r" b="b"/>
            <a:pathLst>
              <a:path w="16475" h="16338" extrusionOk="0">
                <a:moveTo>
                  <a:pt x="9993" y="1"/>
                </a:moveTo>
                <a:cubicBezTo>
                  <a:pt x="7828" y="1"/>
                  <a:pt x="5514" y="727"/>
                  <a:pt x="3982" y="1809"/>
                </a:cubicBezTo>
                <a:cubicBezTo>
                  <a:pt x="1520" y="3511"/>
                  <a:pt x="0" y="6642"/>
                  <a:pt x="365" y="9651"/>
                </a:cubicBezTo>
                <a:cubicBezTo>
                  <a:pt x="669" y="11931"/>
                  <a:pt x="2067" y="13998"/>
                  <a:pt x="4043" y="15213"/>
                </a:cubicBezTo>
                <a:cubicBezTo>
                  <a:pt x="5276" y="15953"/>
                  <a:pt x="6722" y="16338"/>
                  <a:pt x="8159" y="16338"/>
                </a:cubicBezTo>
                <a:cubicBezTo>
                  <a:pt x="9025" y="16338"/>
                  <a:pt x="9888" y="16198"/>
                  <a:pt x="10700" y="15913"/>
                </a:cubicBezTo>
                <a:cubicBezTo>
                  <a:pt x="13709" y="14879"/>
                  <a:pt x="15897" y="11961"/>
                  <a:pt x="16292" y="8800"/>
                </a:cubicBezTo>
                <a:cubicBezTo>
                  <a:pt x="16475" y="7250"/>
                  <a:pt x="16201" y="5639"/>
                  <a:pt x="15593" y="4180"/>
                </a:cubicBezTo>
                <a:cubicBezTo>
                  <a:pt x="15107" y="2994"/>
                  <a:pt x="14165" y="1140"/>
                  <a:pt x="12949" y="563"/>
                </a:cubicBezTo>
                <a:cubicBezTo>
                  <a:pt x="12071" y="174"/>
                  <a:pt x="11050" y="1"/>
                  <a:pt x="999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1" name="Google Shape;1091;p69"/>
          <p:cNvGrpSpPr/>
          <p:nvPr/>
        </p:nvGrpSpPr>
        <p:grpSpPr>
          <a:xfrm rot="9202839">
            <a:off x="8219773" y="4370217"/>
            <a:ext cx="1431508" cy="944540"/>
            <a:chOff x="2529475" y="3944925"/>
            <a:chExt cx="892325" cy="588775"/>
          </a:xfrm>
        </p:grpSpPr>
        <p:sp>
          <p:nvSpPr>
            <p:cNvPr id="1092" name="Google Shape;1092;p69"/>
            <p:cNvSpPr/>
            <p:nvPr/>
          </p:nvSpPr>
          <p:spPr>
            <a:xfrm>
              <a:off x="2529475" y="3944925"/>
              <a:ext cx="892325" cy="588775"/>
            </a:xfrm>
            <a:custGeom>
              <a:avLst/>
              <a:gdLst/>
              <a:ahLst/>
              <a:cxnLst/>
              <a:rect l="l" t="t" r="r" b="b"/>
              <a:pathLst>
                <a:path w="35693" h="23551" fill="none" extrusionOk="0">
                  <a:moveTo>
                    <a:pt x="15445" y="5004"/>
                  </a:moveTo>
                  <a:cubicBezTo>
                    <a:pt x="12076" y="6806"/>
                    <a:pt x="8774" y="8807"/>
                    <a:pt x="5671" y="11042"/>
                  </a:cubicBezTo>
                  <a:cubicBezTo>
                    <a:pt x="4037" y="12210"/>
                    <a:pt x="2469" y="13477"/>
                    <a:pt x="1435" y="15145"/>
                  </a:cubicBezTo>
                  <a:cubicBezTo>
                    <a:pt x="401" y="16846"/>
                    <a:pt x="1" y="19048"/>
                    <a:pt x="968" y="20816"/>
                  </a:cubicBezTo>
                  <a:cubicBezTo>
                    <a:pt x="1935" y="22550"/>
                    <a:pt x="4003" y="23484"/>
                    <a:pt x="6005" y="23518"/>
                  </a:cubicBezTo>
                  <a:cubicBezTo>
                    <a:pt x="8006" y="23551"/>
                    <a:pt x="9941" y="22951"/>
                    <a:pt x="11809" y="22317"/>
                  </a:cubicBezTo>
                  <a:cubicBezTo>
                    <a:pt x="17747" y="20282"/>
                    <a:pt x="23584" y="17947"/>
                    <a:pt x="29288" y="15445"/>
                  </a:cubicBezTo>
                  <a:cubicBezTo>
                    <a:pt x="31923" y="14278"/>
                    <a:pt x="34425" y="12843"/>
                    <a:pt x="35159" y="9841"/>
                  </a:cubicBezTo>
                  <a:cubicBezTo>
                    <a:pt x="35693" y="7640"/>
                    <a:pt x="35126" y="5705"/>
                    <a:pt x="33324" y="4304"/>
                  </a:cubicBezTo>
                  <a:cubicBezTo>
                    <a:pt x="27954" y="1"/>
                    <a:pt x="20849" y="2136"/>
                    <a:pt x="15445" y="50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69"/>
            <p:cNvSpPr/>
            <p:nvPr/>
          </p:nvSpPr>
          <p:spPr>
            <a:xfrm>
              <a:off x="2620375" y="4055000"/>
              <a:ext cx="686350" cy="388650"/>
            </a:xfrm>
            <a:custGeom>
              <a:avLst/>
              <a:gdLst/>
              <a:ahLst/>
              <a:cxnLst/>
              <a:rect l="l" t="t" r="r" b="b"/>
              <a:pathLst>
                <a:path w="27454" h="15546" fill="none" extrusionOk="0">
                  <a:moveTo>
                    <a:pt x="2836" y="8440"/>
                  </a:moveTo>
                  <a:cubicBezTo>
                    <a:pt x="2035" y="9074"/>
                    <a:pt x="1301" y="9741"/>
                    <a:pt x="768" y="10609"/>
                  </a:cubicBezTo>
                  <a:cubicBezTo>
                    <a:pt x="201" y="11476"/>
                    <a:pt x="1" y="12577"/>
                    <a:pt x="334" y="13477"/>
                  </a:cubicBezTo>
                  <a:cubicBezTo>
                    <a:pt x="801" y="14745"/>
                    <a:pt x="2202" y="15445"/>
                    <a:pt x="3536" y="15479"/>
                  </a:cubicBezTo>
                  <a:cubicBezTo>
                    <a:pt x="4871" y="15545"/>
                    <a:pt x="6172" y="15078"/>
                    <a:pt x="7439" y="14611"/>
                  </a:cubicBezTo>
                  <a:lnTo>
                    <a:pt x="23551" y="8607"/>
                  </a:lnTo>
                  <a:cubicBezTo>
                    <a:pt x="24551" y="8240"/>
                    <a:pt x="25619" y="7807"/>
                    <a:pt x="26286" y="6973"/>
                  </a:cubicBezTo>
                  <a:cubicBezTo>
                    <a:pt x="27453" y="5572"/>
                    <a:pt x="27020" y="3270"/>
                    <a:pt x="25719" y="1936"/>
                  </a:cubicBezTo>
                  <a:cubicBezTo>
                    <a:pt x="24718" y="902"/>
                    <a:pt x="22984" y="1"/>
                    <a:pt x="21516" y="1"/>
                  </a:cubicBezTo>
                  <a:cubicBezTo>
                    <a:pt x="20282" y="1"/>
                    <a:pt x="18714" y="768"/>
                    <a:pt x="17513" y="1068"/>
                  </a:cubicBezTo>
                  <a:cubicBezTo>
                    <a:pt x="14144" y="1936"/>
                    <a:pt x="10842" y="3270"/>
                    <a:pt x="7806" y="5005"/>
                  </a:cubicBezTo>
                  <a:cubicBezTo>
                    <a:pt x="6105" y="6072"/>
                    <a:pt x="4437" y="7206"/>
                    <a:pt x="2836" y="844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69"/>
            <p:cNvSpPr/>
            <p:nvPr/>
          </p:nvSpPr>
          <p:spPr>
            <a:xfrm>
              <a:off x="2894750" y="4112550"/>
              <a:ext cx="326075" cy="172650"/>
            </a:xfrm>
            <a:custGeom>
              <a:avLst/>
              <a:gdLst/>
              <a:ahLst/>
              <a:cxnLst/>
              <a:rect l="l" t="t" r="r" b="b"/>
              <a:pathLst>
                <a:path w="13043" h="6906" fill="none" extrusionOk="0">
                  <a:moveTo>
                    <a:pt x="2001" y="2836"/>
                  </a:moveTo>
                  <a:cubicBezTo>
                    <a:pt x="1401" y="3170"/>
                    <a:pt x="834" y="3603"/>
                    <a:pt x="467" y="4137"/>
                  </a:cubicBezTo>
                  <a:cubicBezTo>
                    <a:pt x="67" y="4737"/>
                    <a:pt x="0" y="5471"/>
                    <a:pt x="367" y="6072"/>
                  </a:cubicBezTo>
                  <a:cubicBezTo>
                    <a:pt x="967" y="6906"/>
                    <a:pt x="2168" y="6805"/>
                    <a:pt x="3169" y="6639"/>
                  </a:cubicBezTo>
                  <a:lnTo>
                    <a:pt x="7539" y="5905"/>
                  </a:lnTo>
                  <a:cubicBezTo>
                    <a:pt x="8539" y="5738"/>
                    <a:pt x="9574" y="5505"/>
                    <a:pt x="10474" y="5071"/>
                  </a:cubicBezTo>
                  <a:cubicBezTo>
                    <a:pt x="12409" y="4003"/>
                    <a:pt x="13043" y="468"/>
                    <a:pt x="10241" y="267"/>
                  </a:cubicBezTo>
                  <a:cubicBezTo>
                    <a:pt x="7572" y="1"/>
                    <a:pt x="4236" y="1568"/>
                    <a:pt x="2001" y="28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>
            <a:spLocks noGrp="1"/>
          </p:cNvSpPr>
          <p:nvPr>
            <p:ph type="title"/>
          </p:nvPr>
        </p:nvSpPr>
        <p:spPr>
          <a:xfrm>
            <a:off x="2157175" y="2314050"/>
            <a:ext cx="4831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445" name="Google Shape;445;p40"/>
          <p:cNvSpPr txBox="1">
            <a:spLocks noGrp="1"/>
          </p:cNvSpPr>
          <p:nvPr>
            <p:ph type="title" idx="2"/>
          </p:nvPr>
        </p:nvSpPr>
        <p:spPr>
          <a:xfrm>
            <a:off x="3595650" y="1261650"/>
            <a:ext cx="1952700" cy="10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446" name="Google Shape;446;p40"/>
          <p:cNvSpPr/>
          <p:nvPr/>
        </p:nvSpPr>
        <p:spPr>
          <a:xfrm rot="4287833">
            <a:off x="7154399" y="499927"/>
            <a:ext cx="1089261" cy="1317333"/>
          </a:xfrm>
          <a:custGeom>
            <a:avLst/>
            <a:gdLst/>
            <a:ahLst/>
            <a:cxnLst/>
            <a:rect l="l" t="t" r="r" b="b"/>
            <a:pathLst>
              <a:path w="21339" h="25807" fill="none" extrusionOk="0">
                <a:moveTo>
                  <a:pt x="17296" y="19028"/>
                </a:moveTo>
                <a:cubicBezTo>
                  <a:pt x="19089" y="15958"/>
                  <a:pt x="19879" y="12432"/>
                  <a:pt x="20730" y="8936"/>
                </a:cubicBezTo>
                <a:cubicBezTo>
                  <a:pt x="21034" y="7599"/>
                  <a:pt x="21338" y="6262"/>
                  <a:pt x="21247" y="4894"/>
                </a:cubicBezTo>
                <a:cubicBezTo>
                  <a:pt x="21186" y="3526"/>
                  <a:pt x="20639" y="2158"/>
                  <a:pt x="19545" y="1368"/>
                </a:cubicBezTo>
                <a:cubicBezTo>
                  <a:pt x="17721" y="0"/>
                  <a:pt x="15138" y="730"/>
                  <a:pt x="12980" y="1490"/>
                </a:cubicBezTo>
                <a:cubicBezTo>
                  <a:pt x="9241" y="2797"/>
                  <a:pt x="5289" y="4286"/>
                  <a:pt x="2827" y="7417"/>
                </a:cubicBezTo>
                <a:cubicBezTo>
                  <a:pt x="669" y="10183"/>
                  <a:pt x="1" y="14134"/>
                  <a:pt x="1247" y="17478"/>
                </a:cubicBezTo>
                <a:cubicBezTo>
                  <a:pt x="2341" y="20487"/>
                  <a:pt x="5745" y="23921"/>
                  <a:pt x="8937" y="24803"/>
                </a:cubicBezTo>
                <a:cubicBezTo>
                  <a:pt x="12493" y="25806"/>
                  <a:pt x="15776" y="21703"/>
                  <a:pt x="17296" y="1902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0"/>
          <p:cNvSpPr/>
          <p:nvPr/>
        </p:nvSpPr>
        <p:spPr>
          <a:xfrm rot="10800000">
            <a:off x="1575009" y="-71582"/>
            <a:ext cx="837891" cy="1176184"/>
          </a:xfrm>
          <a:custGeom>
            <a:avLst/>
            <a:gdLst/>
            <a:ahLst/>
            <a:cxnLst/>
            <a:rect l="l" t="t" r="r" b="b"/>
            <a:pathLst>
              <a:path w="23084" h="32404" extrusionOk="0">
                <a:moveTo>
                  <a:pt x="11514" y="1"/>
                </a:moveTo>
                <a:cubicBezTo>
                  <a:pt x="10645" y="1"/>
                  <a:pt x="9777" y="123"/>
                  <a:pt x="8940" y="380"/>
                </a:cubicBezTo>
                <a:cubicBezTo>
                  <a:pt x="5071" y="1548"/>
                  <a:pt x="2336" y="5217"/>
                  <a:pt x="1168" y="9086"/>
                </a:cubicBezTo>
                <a:cubicBezTo>
                  <a:pt x="1" y="12956"/>
                  <a:pt x="101" y="17125"/>
                  <a:pt x="234" y="21162"/>
                </a:cubicBezTo>
                <a:cubicBezTo>
                  <a:pt x="334" y="24831"/>
                  <a:pt x="434" y="28467"/>
                  <a:pt x="568" y="32103"/>
                </a:cubicBezTo>
                <a:lnTo>
                  <a:pt x="23084" y="32403"/>
                </a:lnTo>
                <a:cubicBezTo>
                  <a:pt x="22917" y="25632"/>
                  <a:pt x="22417" y="18860"/>
                  <a:pt x="21683" y="12155"/>
                </a:cubicBezTo>
                <a:cubicBezTo>
                  <a:pt x="21383" y="9387"/>
                  <a:pt x="20949" y="6484"/>
                  <a:pt x="19415" y="4149"/>
                </a:cubicBezTo>
                <a:cubicBezTo>
                  <a:pt x="17697" y="1547"/>
                  <a:pt x="14599" y="1"/>
                  <a:pt x="115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0"/>
          <p:cNvSpPr/>
          <p:nvPr/>
        </p:nvSpPr>
        <p:spPr>
          <a:xfrm rot="10800000">
            <a:off x="1123984" y="175716"/>
            <a:ext cx="833028" cy="681594"/>
          </a:xfrm>
          <a:custGeom>
            <a:avLst/>
            <a:gdLst/>
            <a:ahLst/>
            <a:cxnLst/>
            <a:rect l="l" t="t" r="r" b="b"/>
            <a:pathLst>
              <a:path w="22950" h="18778" extrusionOk="0">
                <a:moveTo>
                  <a:pt x="13859" y="1"/>
                </a:moveTo>
                <a:cubicBezTo>
                  <a:pt x="12781" y="1"/>
                  <a:pt x="11723" y="152"/>
                  <a:pt x="10808" y="406"/>
                </a:cubicBezTo>
                <a:cubicBezTo>
                  <a:pt x="7906" y="1173"/>
                  <a:pt x="5371" y="3108"/>
                  <a:pt x="3236" y="5276"/>
                </a:cubicBezTo>
                <a:cubicBezTo>
                  <a:pt x="2068" y="6477"/>
                  <a:pt x="934" y="7844"/>
                  <a:pt x="567" y="9512"/>
                </a:cubicBezTo>
                <a:cubicBezTo>
                  <a:pt x="0" y="11947"/>
                  <a:pt x="1268" y="14516"/>
                  <a:pt x="3169" y="16117"/>
                </a:cubicBezTo>
                <a:cubicBezTo>
                  <a:pt x="5104" y="17685"/>
                  <a:pt x="7639" y="18352"/>
                  <a:pt x="10107" y="18652"/>
                </a:cubicBezTo>
                <a:cubicBezTo>
                  <a:pt x="10831" y="18730"/>
                  <a:pt x="11564" y="18777"/>
                  <a:pt x="12295" y="18777"/>
                </a:cubicBezTo>
                <a:cubicBezTo>
                  <a:pt x="14057" y="18777"/>
                  <a:pt x="15810" y="18506"/>
                  <a:pt x="17413" y="17752"/>
                </a:cubicBezTo>
                <a:cubicBezTo>
                  <a:pt x="20115" y="16451"/>
                  <a:pt x="22083" y="13782"/>
                  <a:pt x="22483" y="10813"/>
                </a:cubicBezTo>
                <a:cubicBezTo>
                  <a:pt x="22950" y="7778"/>
                  <a:pt x="21582" y="4575"/>
                  <a:pt x="19648" y="2274"/>
                </a:cubicBezTo>
                <a:cubicBezTo>
                  <a:pt x="18308" y="622"/>
                  <a:pt x="16042" y="1"/>
                  <a:pt x="138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" name="Google Shape;449;p40"/>
          <p:cNvGrpSpPr/>
          <p:nvPr/>
        </p:nvGrpSpPr>
        <p:grpSpPr>
          <a:xfrm>
            <a:off x="852749" y="3524077"/>
            <a:ext cx="1033396" cy="1147806"/>
            <a:chOff x="869675" y="3089275"/>
            <a:chExt cx="955875" cy="1061800"/>
          </a:xfrm>
        </p:grpSpPr>
        <p:sp>
          <p:nvSpPr>
            <p:cNvPr id="450" name="Google Shape;450;p40"/>
            <p:cNvSpPr/>
            <p:nvPr/>
          </p:nvSpPr>
          <p:spPr>
            <a:xfrm>
              <a:off x="869675" y="3089275"/>
              <a:ext cx="955875" cy="1061800"/>
            </a:xfrm>
            <a:custGeom>
              <a:avLst/>
              <a:gdLst/>
              <a:ahLst/>
              <a:cxnLst/>
              <a:rect l="l" t="t" r="r" b="b"/>
              <a:pathLst>
                <a:path w="38235" h="42472" fill="none" extrusionOk="0">
                  <a:moveTo>
                    <a:pt x="16810" y="1333"/>
                  </a:moveTo>
                  <a:cubicBezTo>
                    <a:pt x="11658" y="2089"/>
                    <a:pt x="6804" y="4795"/>
                    <a:pt x="3522" y="8853"/>
                  </a:cubicBezTo>
                  <a:cubicBezTo>
                    <a:pt x="1791" y="10962"/>
                    <a:pt x="478" y="13528"/>
                    <a:pt x="279" y="16253"/>
                  </a:cubicBezTo>
                  <a:cubicBezTo>
                    <a:pt x="1" y="19913"/>
                    <a:pt x="1732" y="23414"/>
                    <a:pt x="3602" y="26577"/>
                  </a:cubicBezTo>
                  <a:cubicBezTo>
                    <a:pt x="6446" y="31371"/>
                    <a:pt x="9828" y="36086"/>
                    <a:pt x="14622" y="38951"/>
                  </a:cubicBezTo>
                  <a:cubicBezTo>
                    <a:pt x="19416" y="41815"/>
                    <a:pt x="25881" y="42472"/>
                    <a:pt x="30457" y="39229"/>
                  </a:cubicBezTo>
                  <a:cubicBezTo>
                    <a:pt x="34435" y="36404"/>
                    <a:pt x="36186" y="31371"/>
                    <a:pt x="37101" y="26577"/>
                  </a:cubicBezTo>
                  <a:cubicBezTo>
                    <a:pt x="37837" y="22778"/>
                    <a:pt x="38235" y="18839"/>
                    <a:pt x="37519" y="15040"/>
                  </a:cubicBezTo>
                  <a:cubicBezTo>
                    <a:pt x="35649" y="5332"/>
                    <a:pt x="26239" y="1"/>
                    <a:pt x="16810" y="133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952250" y="3240950"/>
              <a:ext cx="789250" cy="786300"/>
            </a:xfrm>
            <a:custGeom>
              <a:avLst/>
              <a:gdLst/>
              <a:ahLst/>
              <a:cxnLst/>
              <a:rect l="l" t="t" r="r" b="b"/>
              <a:pathLst>
                <a:path w="31570" h="31452" fill="none" extrusionOk="0">
                  <a:moveTo>
                    <a:pt x="1353" y="8416"/>
                  </a:moveTo>
                  <a:cubicBezTo>
                    <a:pt x="0" y="11539"/>
                    <a:pt x="597" y="15159"/>
                    <a:pt x="1870" y="18322"/>
                  </a:cubicBezTo>
                  <a:cubicBezTo>
                    <a:pt x="3780" y="23096"/>
                    <a:pt x="7341" y="27373"/>
                    <a:pt x="12055" y="29402"/>
                  </a:cubicBezTo>
                  <a:cubicBezTo>
                    <a:pt x="16790" y="31451"/>
                    <a:pt x="22757" y="30855"/>
                    <a:pt x="26557" y="27373"/>
                  </a:cubicBezTo>
                  <a:cubicBezTo>
                    <a:pt x="31073" y="23216"/>
                    <a:pt x="31570" y="15736"/>
                    <a:pt x="28506" y="10405"/>
                  </a:cubicBezTo>
                  <a:cubicBezTo>
                    <a:pt x="25562" y="5312"/>
                    <a:pt x="19952" y="2149"/>
                    <a:pt x="14303" y="956"/>
                  </a:cubicBezTo>
                  <a:cubicBezTo>
                    <a:pt x="9628" y="1"/>
                    <a:pt x="3163" y="4139"/>
                    <a:pt x="1353" y="841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1121825" y="3451325"/>
              <a:ext cx="439650" cy="487400"/>
            </a:xfrm>
            <a:custGeom>
              <a:avLst/>
              <a:gdLst/>
              <a:ahLst/>
              <a:cxnLst/>
              <a:rect l="l" t="t" r="r" b="b"/>
              <a:pathLst>
                <a:path w="17586" h="19496" fill="none" extrusionOk="0">
                  <a:moveTo>
                    <a:pt x="577" y="10385"/>
                  </a:moveTo>
                  <a:cubicBezTo>
                    <a:pt x="1095" y="13727"/>
                    <a:pt x="3263" y="16909"/>
                    <a:pt x="6426" y="18202"/>
                  </a:cubicBezTo>
                  <a:cubicBezTo>
                    <a:pt x="9569" y="19495"/>
                    <a:pt x="13587" y="18640"/>
                    <a:pt x="15616" y="15895"/>
                  </a:cubicBezTo>
                  <a:cubicBezTo>
                    <a:pt x="17586" y="13229"/>
                    <a:pt x="17387" y="9390"/>
                    <a:pt x="15616" y="6605"/>
                  </a:cubicBezTo>
                  <a:cubicBezTo>
                    <a:pt x="14085" y="4158"/>
                    <a:pt x="9430" y="1"/>
                    <a:pt x="6287" y="478"/>
                  </a:cubicBezTo>
                  <a:cubicBezTo>
                    <a:pt x="1870" y="1174"/>
                    <a:pt x="1" y="6565"/>
                    <a:pt x="577" y="103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1223775" y="3601525"/>
              <a:ext cx="245700" cy="244700"/>
            </a:xfrm>
            <a:custGeom>
              <a:avLst/>
              <a:gdLst/>
              <a:ahLst/>
              <a:cxnLst/>
              <a:rect l="l" t="t" r="r" b="b"/>
              <a:pathLst>
                <a:path w="9828" h="9788" fill="none" extrusionOk="0">
                  <a:moveTo>
                    <a:pt x="3681" y="7957"/>
                  </a:moveTo>
                  <a:cubicBezTo>
                    <a:pt x="7560" y="9787"/>
                    <a:pt x="9828" y="3839"/>
                    <a:pt x="6247" y="1950"/>
                  </a:cubicBezTo>
                  <a:cubicBezTo>
                    <a:pt x="2467" y="0"/>
                    <a:pt x="1" y="6227"/>
                    <a:pt x="3681" y="795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"/>
          <p:cNvSpPr txBox="1">
            <a:spLocks noGrp="1"/>
          </p:cNvSpPr>
          <p:nvPr>
            <p:ph type="title"/>
          </p:nvPr>
        </p:nvSpPr>
        <p:spPr>
          <a:xfrm>
            <a:off x="713224" y="1147351"/>
            <a:ext cx="5363700" cy="8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Introduction</a:t>
            </a:r>
            <a:endParaRPr dirty="0"/>
          </a:p>
        </p:txBody>
      </p:sp>
      <p:sp>
        <p:nvSpPr>
          <p:cNvPr id="459" name="Google Shape;459;p41"/>
          <p:cNvSpPr txBox="1">
            <a:spLocks noGrp="1"/>
          </p:cNvSpPr>
          <p:nvPr>
            <p:ph type="subTitle" idx="1"/>
          </p:nvPr>
        </p:nvSpPr>
        <p:spPr>
          <a:xfrm>
            <a:off x="713225" y="1965793"/>
            <a:ext cx="7310636" cy="2688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/>
              <a:t>Histological </a:t>
            </a:r>
            <a:r>
              <a:rPr lang="en-US" dirty="0"/>
              <a:t>analysis of stained human tissue samples is the gold standard for evaluation of many diseases.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most common stain (otherwise referred to as the routine stain) is the hematoxylin and eosin (H&amp;E), covering ~80% of all the human tissue staining performed globally.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H&amp;E stain is relatively easy to perform and is widely used across the industry.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0" name="Google Shape;460;p41"/>
          <p:cNvGrpSpPr/>
          <p:nvPr/>
        </p:nvGrpSpPr>
        <p:grpSpPr>
          <a:xfrm>
            <a:off x="4239186" y="4252649"/>
            <a:ext cx="1983518" cy="1563568"/>
            <a:chOff x="4879164" y="3535660"/>
            <a:chExt cx="2952103" cy="2327085"/>
          </a:xfrm>
        </p:grpSpPr>
        <p:sp>
          <p:nvSpPr>
            <p:cNvPr id="461" name="Google Shape;461;p41"/>
            <p:cNvSpPr/>
            <p:nvPr/>
          </p:nvSpPr>
          <p:spPr>
            <a:xfrm rot="5400000">
              <a:off x="5668425" y="4488552"/>
              <a:ext cx="1382759" cy="1365625"/>
            </a:xfrm>
            <a:custGeom>
              <a:avLst/>
              <a:gdLst/>
              <a:ahLst/>
              <a:cxnLst/>
              <a:rect l="l" t="t" r="r" b="b"/>
              <a:pathLst>
                <a:path w="20518" h="20263" extrusionOk="0">
                  <a:moveTo>
                    <a:pt x="10130" y="0"/>
                  </a:moveTo>
                  <a:cubicBezTo>
                    <a:pt x="9578" y="0"/>
                    <a:pt x="9026" y="51"/>
                    <a:pt x="8481" y="155"/>
                  </a:cubicBezTo>
                  <a:cubicBezTo>
                    <a:pt x="4195" y="945"/>
                    <a:pt x="669" y="4897"/>
                    <a:pt x="335" y="9274"/>
                  </a:cubicBezTo>
                  <a:cubicBezTo>
                    <a:pt x="1" y="13620"/>
                    <a:pt x="2858" y="17997"/>
                    <a:pt x="6901" y="19608"/>
                  </a:cubicBezTo>
                  <a:cubicBezTo>
                    <a:pt x="8043" y="20043"/>
                    <a:pt x="9339" y="20262"/>
                    <a:pt x="10658" y="20262"/>
                  </a:cubicBezTo>
                  <a:cubicBezTo>
                    <a:pt x="13307" y="20262"/>
                    <a:pt x="16047" y="19377"/>
                    <a:pt x="17813" y="17572"/>
                  </a:cubicBezTo>
                  <a:cubicBezTo>
                    <a:pt x="20366" y="14988"/>
                    <a:pt x="20518" y="9030"/>
                    <a:pt x="19180" y="5869"/>
                  </a:cubicBezTo>
                  <a:cubicBezTo>
                    <a:pt x="17695" y="2368"/>
                    <a:pt x="13917" y="0"/>
                    <a:pt x="10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 rot="5400000">
              <a:off x="5659693" y="3359459"/>
              <a:ext cx="1364294" cy="2355860"/>
            </a:xfrm>
            <a:custGeom>
              <a:avLst/>
              <a:gdLst/>
              <a:ahLst/>
              <a:cxnLst/>
              <a:rect l="l" t="t" r="r" b="b"/>
              <a:pathLst>
                <a:path w="20244" h="34956" extrusionOk="0">
                  <a:moveTo>
                    <a:pt x="19879" y="1"/>
                  </a:moveTo>
                  <a:lnTo>
                    <a:pt x="19879" y="1"/>
                  </a:lnTo>
                  <a:cubicBezTo>
                    <a:pt x="16444" y="244"/>
                    <a:pt x="12797" y="639"/>
                    <a:pt x="9787" y="2372"/>
                  </a:cubicBezTo>
                  <a:cubicBezTo>
                    <a:pt x="7660" y="3618"/>
                    <a:pt x="5289" y="5016"/>
                    <a:pt x="3830" y="7083"/>
                  </a:cubicBezTo>
                  <a:cubicBezTo>
                    <a:pt x="2340" y="9119"/>
                    <a:pt x="1520" y="11186"/>
                    <a:pt x="760" y="13618"/>
                  </a:cubicBezTo>
                  <a:cubicBezTo>
                    <a:pt x="0" y="16050"/>
                    <a:pt x="0" y="19272"/>
                    <a:pt x="578" y="21734"/>
                  </a:cubicBezTo>
                  <a:cubicBezTo>
                    <a:pt x="1489" y="25837"/>
                    <a:pt x="4529" y="29211"/>
                    <a:pt x="8176" y="31278"/>
                  </a:cubicBezTo>
                  <a:cubicBezTo>
                    <a:pt x="11824" y="33314"/>
                    <a:pt x="16079" y="34652"/>
                    <a:pt x="20244" y="34956"/>
                  </a:cubicBezTo>
                  <a:lnTo>
                    <a:pt x="20244" y="31004"/>
                  </a:lnTo>
                  <a:cubicBezTo>
                    <a:pt x="20213" y="30670"/>
                    <a:pt x="20183" y="30396"/>
                    <a:pt x="20183" y="30062"/>
                  </a:cubicBezTo>
                  <a:cubicBezTo>
                    <a:pt x="15563" y="29819"/>
                    <a:pt x="12584" y="29363"/>
                    <a:pt x="9818" y="26840"/>
                  </a:cubicBezTo>
                  <a:cubicBezTo>
                    <a:pt x="7021" y="24317"/>
                    <a:pt x="4772" y="20639"/>
                    <a:pt x="4985" y="16901"/>
                  </a:cubicBezTo>
                  <a:cubicBezTo>
                    <a:pt x="5167" y="13193"/>
                    <a:pt x="7781" y="9454"/>
                    <a:pt x="10790" y="7265"/>
                  </a:cubicBezTo>
                  <a:cubicBezTo>
                    <a:pt x="13405" y="5290"/>
                    <a:pt x="16414" y="4439"/>
                    <a:pt x="19666" y="4378"/>
                  </a:cubicBezTo>
                  <a:lnTo>
                    <a:pt x="198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 rot="5400000">
              <a:off x="5505093" y="2909731"/>
              <a:ext cx="1700245" cy="2952103"/>
            </a:xfrm>
            <a:custGeom>
              <a:avLst/>
              <a:gdLst/>
              <a:ahLst/>
              <a:cxnLst/>
              <a:rect l="l" t="t" r="r" b="b"/>
              <a:pathLst>
                <a:path w="25229" h="43803" extrusionOk="0">
                  <a:moveTo>
                    <a:pt x="21583" y="1"/>
                  </a:moveTo>
                  <a:cubicBezTo>
                    <a:pt x="17832" y="1"/>
                    <a:pt x="13974" y="1125"/>
                    <a:pt x="10760" y="2951"/>
                  </a:cubicBezTo>
                  <a:cubicBezTo>
                    <a:pt x="6718" y="5231"/>
                    <a:pt x="3496" y="8878"/>
                    <a:pt x="1763" y="13134"/>
                  </a:cubicBezTo>
                  <a:cubicBezTo>
                    <a:pt x="487" y="16356"/>
                    <a:pt x="0" y="19851"/>
                    <a:pt x="61" y="23346"/>
                  </a:cubicBezTo>
                  <a:cubicBezTo>
                    <a:pt x="183" y="29182"/>
                    <a:pt x="1976" y="35292"/>
                    <a:pt x="6383" y="39061"/>
                  </a:cubicBezTo>
                  <a:cubicBezTo>
                    <a:pt x="8845" y="41128"/>
                    <a:pt x="11915" y="42405"/>
                    <a:pt x="15077" y="43043"/>
                  </a:cubicBezTo>
                  <a:cubicBezTo>
                    <a:pt x="18299" y="43772"/>
                    <a:pt x="21885" y="43651"/>
                    <a:pt x="25107" y="43803"/>
                  </a:cubicBezTo>
                  <a:cubicBezTo>
                    <a:pt x="25138" y="43164"/>
                    <a:pt x="25229" y="42587"/>
                    <a:pt x="25229" y="41949"/>
                  </a:cubicBezTo>
                  <a:cubicBezTo>
                    <a:pt x="22220" y="41797"/>
                    <a:pt x="19180" y="41553"/>
                    <a:pt x="16262" y="40885"/>
                  </a:cubicBezTo>
                  <a:cubicBezTo>
                    <a:pt x="13314" y="40186"/>
                    <a:pt x="10456" y="39000"/>
                    <a:pt x="8116" y="37085"/>
                  </a:cubicBezTo>
                  <a:cubicBezTo>
                    <a:pt x="5684" y="35049"/>
                    <a:pt x="3952" y="32252"/>
                    <a:pt x="2918" y="29213"/>
                  </a:cubicBezTo>
                  <a:cubicBezTo>
                    <a:pt x="791" y="22799"/>
                    <a:pt x="2067" y="15352"/>
                    <a:pt x="6292" y="10033"/>
                  </a:cubicBezTo>
                  <a:cubicBezTo>
                    <a:pt x="10141" y="5215"/>
                    <a:pt x="16261" y="2289"/>
                    <a:pt x="22398" y="2289"/>
                  </a:cubicBezTo>
                  <a:cubicBezTo>
                    <a:pt x="22998" y="2289"/>
                    <a:pt x="23598" y="2317"/>
                    <a:pt x="24195" y="2374"/>
                  </a:cubicBezTo>
                  <a:cubicBezTo>
                    <a:pt x="24226" y="1735"/>
                    <a:pt x="24317" y="915"/>
                    <a:pt x="24347" y="215"/>
                  </a:cubicBezTo>
                  <a:cubicBezTo>
                    <a:pt x="23440" y="70"/>
                    <a:pt x="22515" y="1"/>
                    <a:pt x="21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41"/>
          <p:cNvSpPr/>
          <p:nvPr/>
        </p:nvSpPr>
        <p:spPr>
          <a:xfrm>
            <a:off x="2720450" y="4603488"/>
            <a:ext cx="2050907" cy="355077"/>
          </a:xfrm>
          <a:custGeom>
            <a:avLst/>
            <a:gdLst/>
            <a:ahLst/>
            <a:cxnLst/>
            <a:rect l="l" t="t" r="r" b="b"/>
            <a:pathLst>
              <a:path w="30549" h="5289" fill="none" extrusionOk="0">
                <a:moveTo>
                  <a:pt x="1" y="5107"/>
                </a:moveTo>
                <a:cubicBezTo>
                  <a:pt x="3192" y="5289"/>
                  <a:pt x="6414" y="4407"/>
                  <a:pt x="9119" y="2675"/>
                </a:cubicBezTo>
                <a:cubicBezTo>
                  <a:pt x="9727" y="2249"/>
                  <a:pt x="10366" y="1520"/>
                  <a:pt x="10031" y="912"/>
                </a:cubicBezTo>
                <a:cubicBezTo>
                  <a:pt x="9758" y="426"/>
                  <a:pt x="8937" y="426"/>
                  <a:pt x="8542" y="882"/>
                </a:cubicBezTo>
                <a:cubicBezTo>
                  <a:pt x="8177" y="1337"/>
                  <a:pt x="8238" y="2037"/>
                  <a:pt x="8603" y="2523"/>
                </a:cubicBezTo>
                <a:cubicBezTo>
                  <a:pt x="8937" y="3009"/>
                  <a:pt x="9454" y="3283"/>
                  <a:pt x="10031" y="3465"/>
                </a:cubicBezTo>
                <a:cubicBezTo>
                  <a:pt x="11581" y="3951"/>
                  <a:pt x="13344" y="3739"/>
                  <a:pt x="14712" y="2888"/>
                </a:cubicBezTo>
                <a:cubicBezTo>
                  <a:pt x="15229" y="2553"/>
                  <a:pt x="15746" y="2097"/>
                  <a:pt x="15806" y="1489"/>
                </a:cubicBezTo>
                <a:cubicBezTo>
                  <a:pt x="15928" y="882"/>
                  <a:pt x="15381" y="213"/>
                  <a:pt x="14773" y="274"/>
                </a:cubicBezTo>
                <a:cubicBezTo>
                  <a:pt x="14165" y="395"/>
                  <a:pt x="13952" y="1185"/>
                  <a:pt x="14226" y="1733"/>
                </a:cubicBezTo>
                <a:cubicBezTo>
                  <a:pt x="14469" y="2249"/>
                  <a:pt x="15077" y="2553"/>
                  <a:pt x="15654" y="2675"/>
                </a:cubicBezTo>
                <a:cubicBezTo>
                  <a:pt x="16688" y="2948"/>
                  <a:pt x="17782" y="2888"/>
                  <a:pt x="18816" y="2523"/>
                </a:cubicBezTo>
                <a:cubicBezTo>
                  <a:pt x="19241" y="2371"/>
                  <a:pt x="19697" y="2128"/>
                  <a:pt x="19910" y="1763"/>
                </a:cubicBezTo>
                <a:cubicBezTo>
                  <a:pt x="20183" y="1368"/>
                  <a:pt x="20183" y="821"/>
                  <a:pt x="19879" y="517"/>
                </a:cubicBezTo>
                <a:cubicBezTo>
                  <a:pt x="19393" y="0"/>
                  <a:pt x="18420" y="517"/>
                  <a:pt x="18360" y="1216"/>
                </a:cubicBezTo>
                <a:cubicBezTo>
                  <a:pt x="18269" y="1915"/>
                  <a:pt x="18846" y="2553"/>
                  <a:pt x="19484" y="2796"/>
                </a:cubicBezTo>
                <a:cubicBezTo>
                  <a:pt x="20153" y="3040"/>
                  <a:pt x="20852" y="3009"/>
                  <a:pt x="21582" y="2979"/>
                </a:cubicBezTo>
                <a:cubicBezTo>
                  <a:pt x="24621" y="2948"/>
                  <a:pt x="27661" y="3435"/>
                  <a:pt x="30548" y="440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1"/>
          <p:cNvSpPr/>
          <p:nvPr/>
        </p:nvSpPr>
        <p:spPr>
          <a:xfrm rot="10800000" flipH="1">
            <a:off x="1546800" y="266395"/>
            <a:ext cx="1431597" cy="654133"/>
          </a:xfrm>
          <a:custGeom>
            <a:avLst/>
            <a:gdLst/>
            <a:ahLst/>
            <a:cxnLst/>
            <a:rect l="l" t="t" r="r" b="b"/>
            <a:pathLst>
              <a:path w="29333" h="13403" extrusionOk="0">
                <a:moveTo>
                  <a:pt x="21151" y="0"/>
                </a:moveTo>
                <a:cubicBezTo>
                  <a:pt x="19311" y="0"/>
                  <a:pt x="17352" y="685"/>
                  <a:pt x="15806" y="1296"/>
                </a:cubicBezTo>
                <a:cubicBezTo>
                  <a:pt x="11581" y="2968"/>
                  <a:pt x="7448" y="4853"/>
                  <a:pt x="3405" y="6950"/>
                </a:cubicBezTo>
                <a:cubicBezTo>
                  <a:pt x="2524" y="7406"/>
                  <a:pt x="1612" y="7892"/>
                  <a:pt x="973" y="8652"/>
                </a:cubicBezTo>
                <a:cubicBezTo>
                  <a:pt x="335" y="9412"/>
                  <a:pt x="1" y="10506"/>
                  <a:pt x="365" y="11418"/>
                </a:cubicBezTo>
                <a:cubicBezTo>
                  <a:pt x="943" y="12755"/>
                  <a:pt x="2645" y="13090"/>
                  <a:pt x="4135" y="13211"/>
                </a:cubicBezTo>
                <a:cubicBezTo>
                  <a:pt x="5866" y="13339"/>
                  <a:pt x="7602" y="13402"/>
                  <a:pt x="9338" y="13402"/>
                </a:cubicBezTo>
                <a:cubicBezTo>
                  <a:pt x="13820" y="13402"/>
                  <a:pt x="18303" y="12980"/>
                  <a:pt x="22706" y="12148"/>
                </a:cubicBezTo>
                <a:cubicBezTo>
                  <a:pt x="24712" y="11783"/>
                  <a:pt x="26992" y="11114"/>
                  <a:pt x="27904" y="9260"/>
                </a:cubicBezTo>
                <a:cubicBezTo>
                  <a:pt x="29333" y="6372"/>
                  <a:pt x="26627" y="3120"/>
                  <a:pt x="24621" y="1236"/>
                </a:cubicBezTo>
                <a:cubicBezTo>
                  <a:pt x="23639" y="328"/>
                  <a:pt x="22424" y="0"/>
                  <a:pt x="211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41"/>
          <p:cNvGrpSpPr/>
          <p:nvPr/>
        </p:nvGrpSpPr>
        <p:grpSpPr>
          <a:xfrm>
            <a:off x="2187653" y="312510"/>
            <a:ext cx="1431557" cy="944572"/>
            <a:chOff x="2529475" y="3944925"/>
            <a:chExt cx="892325" cy="588775"/>
          </a:xfrm>
        </p:grpSpPr>
        <p:sp>
          <p:nvSpPr>
            <p:cNvPr id="467" name="Google Shape;467;p41"/>
            <p:cNvSpPr/>
            <p:nvPr/>
          </p:nvSpPr>
          <p:spPr>
            <a:xfrm>
              <a:off x="2529475" y="3944925"/>
              <a:ext cx="892325" cy="588775"/>
            </a:xfrm>
            <a:custGeom>
              <a:avLst/>
              <a:gdLst/>
              <a:ahLst/>
              <a:cxnLst/>
              <a:rect l="l" t="t" r="r" b="b"/>
              <a:pathLst>
                <a:path w="35693" h="23551" fill="none" extrusionOk="0">
                  <a:moveTo>
                    <a:pt x="15445" y="5004"/>
                  </a:moveTo>
                  <a:cubicBezTo>
                    <a:pt x="12076" y="6806"/>
                    <a:pt x="8774" y="8807"/>
                    <a:pt x="5671" y="11042"/>
                  </a:cubicBezTo>
                  <a:cubicBezTo>
                    <a:pt x="4037" y="12210"/>
                    <a:pt x="2469" y="13477"/>
                    <a:pt x="1435" y="15145"/>
                  </a:cubicBezTo>
                  <a:cubicBezTo>
                    <a:pt x="401" y="16846"/>
                    <a:pt x="1" y="19048"/>
                    <a:pt x="968" y="20816"/>
                  </a:cubicBezTo>
                  <a:cubicBezTo>
                    <a:pt x="1935" y="22550"/>
                    <a:pt x="4003" y="23484"/>
                    <a:pt x="6005" y="23518"/>
                  </a:cubicBezTo>
                  <a:cubicBezTo>
                    <a:pt x="8006" y="23551"/>
                    <a:pt x="9941" y="22951"/>
                    <a:pt x="11809" y="22317"/>
                  </a:cubicBezTo>
                  <a:cubicBezTo>
                    <a:pt x="17747" y="20282"/>
                    <a:pt x="23584" y="17947"/>
                    <a:pt x="29288" y="15445"/>
                  </a:cubicBezTo>
                  <a:cubicBezTo>
                    <a:pt x="31923" y="14278"/>
                    <a:pt x="34425" y="12843"/>
                    <a:pt x="35159" y="9841"/>
                  </a:cubicBezTo>
                  <a:cubicBezTo>
                    <a:pt x="35693" y="7640"/>
                    <a:pt x="35126" y="5705"/>
                    <a:pt x="33324" y="4304"/>
                  </a:cubicBezTo>
                  <a:cubicBezTo>
                    <a:pt x="27954" y="1"/>
                    <a:pt x="20849" y="2136"/>
                    <a:pt x="15445" y="50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2620375" y="4055000"/>
              <a:ext cx="686350" cy="388650"/>
            </a:xfrm>
            <a:custGeom>
              <a:avLst/>
              <a:gdLst/>
              <a:ahLst/>
              <a:cxnLst/>
              <a:rect l="l" t="t" r="r" b="b"/>
              <a:pathLst>
                <a:path w="27454" h="15546" fill="none" extrusionOk="0">
                  <a:moveTo>
                    <a:pt x="2836" y="8440"/>
                  </a:moveTo>
                  <a:cubicBezTo>
                    <a:pt x="2035" y="9074"/>
                    <a:pt x="1301" y="9741"/>
                    <a:pt x="768" y="10609"/>
                  </a:cubicBezTo>
                  <a:cubicBezTo>
                    <a:pt x="201" y="11476"/>
                    <a:pt x="1" y="12577"/>
                    <a:pt x="334" y="13477"/>
                  </a:cubicBezTo>
                  <a:cubicBezTo>
                    <a:pt x="801" y="14745"/>
                    <a:pt x="2202" y="15445"/>
                    <a:pt x="3536" y="15479"/>
                  </a:cubicBezTo>
                  <a:cubicBezTo>
                    <a:pt x="4871" y="15545"/>
                    <a:pt x="6172" y="15078"/>
                    <a:pt x="7439" y="14611"/>
                  </a:cubicBezTo>
                  <a:lnTo>
                    <a:pt x="23551" y="8607"/>
                  </a:lnTo>
                  <a:cubicBezTo>
                    <a:pt x="24551" y="8240"/>
                    <a:pt x="25619" y="7807"/>
                    <a:pt x="26286" y="6973"/>
                  </a:cubicBezTo>
                  <a:cubicBezTo>
                    <a:pt x="27453" y="5572"/>
                    <a:pt x="27020" y="3270"/>
                    <a:pt x="25719" y="1936"/>
                  </a:cubicBezTo>
                  <a:cubicBezTo>
                    <a:pt x="24718" y="902"/>
                    <a:pt x="22984" y="1"/>
                    <a:pt x="21516" y="1"/>
                  </a:cubicBezTo>
                  <a:cubicBezTo>
                    <a:pt x="20282" y="1"/>
                    <a:pt x="18714" y="768"/>
                    <a:pt x="17513" y="1068"/>
                  </a:cubicBezTo>
                  <a:cubicBezTo>
                    <a:pt x="14144" y="1936"/>
                    <a:pt x="10842" y="3270"/>
                    <a:pt x="7806" y="5005"/>
                  </a:cubicBezTo>
                  <a:cubicBezTo>
                    <a:pt x="6105" y="6072"/>
                    <a:pt x="4437" y="7206"/>
                    <a:pt x="2836" y="844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2894750" y="4112550"/>
              <a:ext cx="326075" cy="172650"/>
            </a:xfrm>
            <a:custGeom>
              <a:avLst/>
              <a:gdLst/>
              <a:ahLst/>
              <a:cxnLst/>
              <a:rect l="l" t="t" r="r" b="b"/>
              <a:pathLst>
                <a:path w="13043" h="6906" fill="none" extrusionOk="0">
                  <a:moveTo>
                    <a:pt x="2001" y="2836"/>
                  </a:moveTo>
                  <a:cubicBezTo>
                    <a:pt x="1401" y="3170"/>
                    <a:pt x="834" y="3603"/>
                    <a:pt x="467" y="4137"/>
                  </a:cubicBezTo>
                  <a:cubicBezTo>
                    <a:pt x="67" y="4737"/>
                    <a:pt x="0" y="5471"/>
                    <a:pt x="367" y="6072"/>
                  </a:cubicBezTo>
                  <a:cubicBezTo>
                    <a:pt x="967" y="6906"/>
                    <a:pt x="2168" y="6805"/>
                    <a:pt x="3169" y="6639"/>
                  </a:cubicBezTo>
                  <a:lnTo>
                    <a:pt x="7539" y="5905"/>
                  </a:lnTo>
                  <a:cubicBezTo>
                    <a:pt x="8539" y="5738"/>
                    <a:pt x="9574" y="5505"/>
                    <a:pt x="10474" y="5071"/>
                  </a:cubicBezTo>
                  <a:cubicBezTo>
                    <a:pt x="12409" y="4003"/>
                    <a:pt x="13043" y="468"/>
                    <a:pt x="10241" y="267"/>
                  </a:cubicBezTo>
                  <a:cubicBezTo>
                    <a:pt x="7572" y="1"/>
                    <a:pt x="4236" y="1568"/>
                    <a:pt x="2001" y="28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"/>
          <p:cNvSpPr txBox="1">
            <a:spLocks noGrp="1"/>
          </p:cNvSpPr>
          <p:nvPr>
            <p:ph type="title"/>
          </p:nvPr>
        </p:nvSpPr>
        <p:spPr>
          <a:xfrm>
            <a:off x="713224" y="1147351"/>
            <a:ext cx="5363700" cy="8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Introduction</a:t>
            </a:r>
            <a:endParaRPr dirty="0"/>
          </a:p>
        </p:txBody>
      </p:sp>
      <p:sp>
        <p:nvSpPr>
          <p:cNvPr id="459" name="Google Shape;459;p41"/>
          <p:cNvSpPr txBox="1">
            <a:spLocks noGrp="1"/>
          </p:cNvSpPr>
          <p:nvPr>
            <p:ph type="subTitle" idx="1"/>
          </p:nvPr>
        </p:nvSpPr>
        <p:spPr>
          <a:xfrm>
            <a:off x="713225" y="1823745"/>
            <a:ext cx="7310636" cy="2688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are a variety of other histological stains with different properties.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Some type staining: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Masson’s trichrome (MT) stain is used to view connective tissue.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periodic acid-Schiff (PAS) can be used to better scrutinize basement membranes.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Jones methenamine silver (JMS) stain offers a sharp contrast to visualize glomerular architecture.</a:t>
            </a:r>
            <a:endParaRPr lang="en-US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These features have importance for certain disease types such as nonneoplastic kidney disease.</a:t>
            </a:r>
            <a:endParaRPr lang="fa-IR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These non-H&amp;E stains are also called special stains</a:t>
            </a:r>
          </a:p>
          <a:p>
            <a:pPr marL="457200" lvl="1" indent="0" algn="just"/>
            <a:endParaRPr lang="en-US" sz="1600" dirty="0"/>
          </a:p>
        </p:txBody>
      </p:sp>
      <p:grpSp>
        <p:nvGrpSpPr>
          <p:cNvPr id="460" name="Google Shape;460;p41"/>
          <p:cNvGrpSpPr/>
          <p:nvPr/>
        </p:nvGrpSpPr>
        <p:grpSpPr>
          <a:xfrm>
            <a:off x="4239186" y="4421331"/>
            <a:ext cx="1983518" cy="1563568"/>
            <a:chOff x="4879164" y="3535660"/>
            <a:chExt cx="2952103" cy="2327085"/>
          </a:xfrm>
        </p:grpSpPr>
        <p:sp>
          <p:nvSpPr>
            <p:cNvPr id="461" name="Google Shape;461;p41"/>
            <p:cNvSpPr/>
            <p:nvPr/>
          </p:nvSpPr>
          <p:spPr>
            <a:xfrm rot="5400000">
              <a:off x="5668425" y="4488552"/>
              <a:ext cx="1382759" cy="1365625"/>
            </a:xfrm>
            <a:custGeom>
              <a:avLst/>
              <a:gdLst/>
              <a:ahLst/>
              <a:cxnLst/>
              <a:rect l="l" t="t" r="r" b="b"/>
              <a:pathLst>
                <a:path w="20518" h="20263" extrusionOk="0">
                  <a:moveTo>
                    <a:pt x="10130" y="0"/>
                  </a:moveTo>
                  <a:cubicBezTo>
                    <a:pt x="9578" y="0"/>
                    <a:pt x="9026" y="51"/>
                    <a:pt x="8481" y="155"/>
                  </a:cubicBezTo>
                  <a:cubicBezTo>
                    <a:pt x="4195" y="945"/>
                    <a:pt x="669" y="4897"/>
                    <a:pt x="335" y="9274"/>
                  </a:cubicBezTo>
                  <a:cubicBezTo>
                    <a:pt x="1" y="13620"/>
                    <a:pt x="2858" y="17997"/>
                    <a:pt x="6901" y="19608"/>
                  </a:cubicBezTo>
                  <a:cubicBezTo>
                    <a:pt x="8043" y="20043"/>
                    <a:pt x="9339" y="20262"/>
                    <a:pt x="10658" y="20262"/>
                  </a:cubicBezTo>
                  <a:cubicBezTo>
                    <a:pt x="13307" y="20262"/>
                    <a:pt x="16047" y="19377"/>
                    <a:pt x="17813" y="17572"/>
                  </a:cubicBezTo>
                  <a:cubicBezTo>
                    <a:pt x="20366" y="14988"/>
                    <a:pt x="20518" y="9030"/>
                    <a:pt x="19180" y="5869"/>
                  </a:cubicBezTo>
                  <a:cubicBezTo>
                    <a:pt x="17695" y="2368"/>
                    <a:pt x="13917" y="0"/>
                    <a:pt x="10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 rot="5400000">
              <a:off x="5659693" y="3359459"/>
              <a:ext cx="1364294" cy="2355860"/>
            </a:xfrm>
            <a:custGeom>
              <a:avLst/>
              <a:gdLst/>
              <a:ahLst/>
              <a:cxnLst/>
              <a:rect l="l" t="t" r="r" b="b"/>
              <a:pathLst>
                <a:path w="20244" h="34956" extrusionOk="0">
                  <a:moveTo>
                    <a:pt x="19879" y="1"/>
                  </a:moveTo>
                  <a:lnTo>
                    <a:pt x="19879" y="1"/>
                  </a:lnTo>
                  <a:cubicBezTo>
                    <a:pt x="16444" y="244"/>
                    <a:pt x="12797" y="639"/>
                    <a:pt x="9787" y="2372"/>
                  </a:cubicBezTo>
                  <a:cubicBezTo>
                    <a:pt x="7660" y="3618"/>
                    <a:pt x="5289" y="5016"/>
                    <a:pt x="3830" y="7083"/>
                  </a:cubicBezTo>
                  <a:cubicBezTo>
                    <a:pt x="2340" y="9119"/>
                    <a:pt x="1520" y="11186"/>
                    <a:pt x="760" y="13618"/>
                  </a:cubicBezTo>
                  <a:cubicBezTo>
                    <a:pt x="0" y="16050"/>
                    <a:pt x="0" y="19272"/>
                    <a:pt x="578" y="21734"/>
                  </a:cubicBezTo>
                  <a:cubicBezTo>
                    <a:pt x="1489" y="25837"/>
                    <a:pt x="4529" y="29211"/>
                    <a:pt x="8176" y="31278"/>
                  </a:cubicBezTo>
                  <a:cubicBezTo>
                    <a:pt x="11824" y="33314"/>
                    <a:pt x="16079" y="34652"/>
                    <a:pt x="20244" y="34956"/>
                  </a:cubicBezTo>
                  <a:lnTo>
                    <a:pt x="20244" y="31004"/>
                  </a:lnTo>
                  <a:cubicBezTo>
                    <a:pt x="20213" y="30670"/>
                    <a:pt x="20183" y="30396"/>
                    <a:pt x="20183" y="30062"/>
                  </a:cubicBezTo>
                  <a:cubicBezTo>
                    <a:pt x="15563" y="29819"/>
                    <a:pt x="12584" y="29363"/>
                    <a:pt x="9818" y="26840"/>
                  </a:cubicBezTo>
                  <a:cubicBezTo>
                    <a:pt x="7021" y="24317"/>
                    <a:pt x="4772" y="20639"/>
                    <a:pt x="4985" y="16901"/>
                  </a:cubicBezTo>
                  <a:cubicBezTo>
                    <a:pt x="5167" y="13193"/>
                    <a:pt x="7781" y="9454"/>
                    <a:pt x="10790" y="7265"/>
                  </a:cubicBezTo>
                  <a:cubicBezTo>
                    <a:pt x="13405" y="5290"/>
                    <a:pt x="16414" y="4439"/>
                    <a:pt x="19666" y="4378"/>
                  </a:cubicBezTo>
                  <a:lnTo>
                    <a:pt x="198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 rot="5400000">
              <a:off x="5505093" y="2909731"/>
              <a:ext cx="1700245" cy="2952103"/>
            </a:xfrm>
            <a:custGeom>
              <a:avLst/>
              <a:gdLst/>
              <a:ahLst/>
              <a:cxnLst/>
              <a:rect l="l" t="t" r="r" b="b"/>
              <a:pathLst>
                <a:path w="25229" h="43803" extrusionOk="0">
                  <a:moveTo>
                    <a:pt x="21583" y="1"/>
                  </a:moveTo>
                  <a:cubicBezTo>
                    <a:pt x="17832" y="1"/>
                    <a:pt x="13974" y="1125"/>
                    <a:pt x="10760" y="2951"/>
                  </a:cubicBezTo>
                  <a:cubicBezTo>
                    <a:pt x="6718" y="5231"/>
                    <a:pt x="3496" y="8878"/>
                    <a:pt x="1763" y="13134"/>
                  </a:cubicBezTo>
                  <a:cubicBezTo>
                    <a:pt x="487" y="16356"/>
                    <a:pt x="0" y="19851"/>
                    <a:pt x="61" y="23346"/>
                  </a:cubicBezTo>
                  <a:cubicBezTo>
                    <a:pt x="183" y="29182"/>
                    <a:pt x="1976" y="35292"/>
                    <a:pt x="6383" y="39061"/>
                  </a:cubicBezTo>
                  <a:cubicBezTo>
                    <a:pt x="8845" y="41128"/>
                    <a:pt x="11915" y="42405"/>
                    <a:pt x="15077" y="43043"/>
                  </a:cubicBezTo>
                  <a:cubicBezTo>
                    <a:pt x="18299" y="43772"/>
                    <a:pt x="21885" y="43651"/>
                    <a:pt x="25107" y="43803"/>
                  </a:cubicBezTo>
                  <a:cubicBezTo>
                    <a:pt x="25138" y="43164"/>
                    <a:pt x="25229" y="42587"/>
                    <a:pt x="25229" y="41949"/>
                  </a:cubicBezTo>
                  <a:cubicBezTo>
                    <a:pt x="22220" y="41797"/>
                    <a:pt x="19180" y="41553"/>
                    <a:pt x="16262" y="40885"/>
                  </a:cubicBezTo>
                  <a:cubicBezTo>
                    <a:pt x="13314" y="40186"/>
                    <a:pt x="10456" y="39000"/>
                    <a:pt x="8116" y="37085"/>
                  </a:cubicBezTo>
                  <a:cubicBezTo>
                    <a:pt x="5684" y="35049"/>
                    <a:pt x="3952" y="32252"/>
                    <a:pt x="2918" y="29213"/>
                  </a:cubicBezTo>
                  <a:cubicBezTo>
                    <a:pt x="791" y="22799"/>
                    <a:pt x="2067" y="15352"/>
                    <a:pt x="6292" y="10033"/>
                  </a:cubicBezTo>
                  <a:cubicBezTo>
                    <a:pt x="10141" y="5215"/>
                    <a:pt x="16261" y="2289"/>
                    <a:pt x="22398" y="2289"/>
                  </a:cubicBezTo>
                  <a:cubicBezTo>
                    <a:pt x="22998" y="2289"/>
                    <a:pt x="23598" y="2317"/>
                    <a:pt x="24195" y="2374"/>
                  </a:cubicBezTo>
                  <a:cubicBezTo>
                    <a:pt x="24226" y="1735"/>
                    <a:pt x="24317" y="915"/>
                    <a:pt x="24347" y="215"/>
                  </a:cubicBezTo>
                  <a:cubicBezTo>
                    <a:pt x="23440" y="70"/>
                    <a:pt x="22515" y="1"/>
                    <a:pt x="21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41"/>
          <p:cNvSpPr/>
          <p:nvPr/>
        </p:nvSpPr>
        <p:spPr>
          <a:xfrm>
            <a:off x="2720450" y="4603488"/>
            <a:ext cx="2050907" cy="355077"/>
          </a:xfrm>
          <a:custGeom>
            <a:avLst/>
            <a:gdLst/>
            <a:ahLst/>
            <a:cxnLst/>
            <a:rect l="l" t="t" r="r" b="b"/>
            <a:pathLst>
              <a:path w="30549" h="5289" fill="none" extrusionOk="0">
                <a:moveTo>
                  <a:pt x="1" y="5107"/>
                </a:moveTo>
                <a:cubicBezTo>
                  <a:pt x="3192" y="5289"/>
                  <a:pt x="6414" y="4407"/>
                  <a:pt x="9119" y="2675"/>
                </a:cubicBezTo>
                <a:cubicBezTo>
                  <a:pt x="9727" y="2249"/>
                  <a:pt x="10366" y="1520"/>
                  <a:pt x="10031" y="912"/>
                </a:cubicBezTo>
                <a:cubicBezTo>
                  <a:pt x="9758" y="426"/>
                  <a:pt x="8937" y="426"/>
                  <a:pt x="8542" y="882"/>
                </a:cubicBezTo>
                <a:cubicBezTo>
                  <a:pt x="8177" y="1337"/>
                  <a:pt x="8238" y="2037"/>
                  <a:pt x="8603" y="2523"/>
                </a:cubicBezTo>
                <a:cubicBezTo>
                  <a:pt x="8937" y="3009"/>
                  <a:pt x="9454" y="3283"/>
                  <a:pt x="10031" y="3465"/>
                </a:cubicBezTo>
                <a:cubicBezTo>
                  <a:pt x="11581" y="3951"/>
                  <a:pt x="13344" y="3739"/>
                  <a:pt x="14712" y="2888"/>
                </a:cubicBezTo>
                <a:cubicBezTo>
                  <a:pt x="15229" y="2553"/>
                  <a:pt x="15746" y="2097"/>
                  <a:pt x="15806" y="1489"/>
                </a:cubicBezTo>
                <a:cubicBezTo>
                  <a:pt x="15928" y="882"/>
                  <a:pt x="15381" y="213"/>
                  <a:pt x="14773" y="274"/>
                </a:cubicBezTo>
                <a:cubicBezTo>
                  <a:pt x="14165" y="395"/>
                  <a:pt x="13952" y="1185"/>
                  <a:pt x="14226" y="1733"/>
                </a:cubicBezTo>
                <a:cubicBezTo>
                  <a:pt x="14469" y="2249"/>
                  <a:pt x="15077" y="2553"/>
                  <a:pt x="15654" y="2675"/>
                </a:cubicBezTo>
                <a:cubicBezTo>
                  <a:pt x="16688" y="2948"/>
                  <a:pt x="17782" y="2888"/>
                  <a:pt x="18816" y="2523"/>
                </a:cubicBezTo>
                <a:cubicBezTo>
                  <a:pt x="19241" y="2371"/>
                  <a:pt x="19697" y="2128"/>
                  <a:pt x="19910" y="1763"/>
                </a:cubicBezTo>
                <a:cubicBezTo>
                  <a:pt x="20183" y="1368"/>
                  <a:pt x="20183" y="821"/>
                  <a:pt x="19879" y="517"/>
                </a:cubicBezTo>
                <a:cubicBezTo>
                  <a:pt x="19393" y="0"/>
                  <a:pt x="18420" y="517"/>
                  <a:pt x="18360" y="1216"/>
                </a:cubicBezTo>
                <a:cubicBezTo>
                  <a:pt x="18269" y="1915"/>
                  <a:pt x="18846" y="2553"/>
                  <a:pt x="19484" y="2796"/>
                </a:cubicBezTo>
                <a:cubicBezTo>
                  <a:pt x="20153" y="3040"/>
                  <a:pt x="20852" y="3009"/>
                  <a:pt x="21582" y="2979"/>
                </a:cubicBezTo>
                <a:cubicBezTo>
                  <a:pt x="24621" y="2948"/>
                  <a:pt x="27661" y="3435"/>
                  <a:pt x="30548" y="440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1"/>
          <p:cNvSpPr/>
          <p:nvPr/>
        </p:nvSpPr>
        <p:spPr>
          <a:xfrm rot="10800000" flipH="1">
            <a:off x="1546800" y="266395"/>
            <a:ext cx="1431597" cy="654133"/>
          </a:xfrm>
          <a:custGeom>
            <a:avLst/>
            <a:gdLst/>
            <a:ahLst/>
            <a:cxnLst/>
            <a:rect l="l" t="t" r="r" b="b"/>
            <a:pathLst>
              <a:path w="29333" h="13403" extrusionOk="0">
                <a:moveTo>
                  <a:pt x="21151" y="0"/>
                </a:moveTo>
                <a:cubicBezTo>
                  <a:pt x="19311" y="0"/>
                  <a:pt x="17352" y="685"/>
                  <a:pt x="15806" y="1296"/>
                </a:cubicBezTo>
                <a:cubicBezTo>
                  <a:pt x="11581" y="2968"/>
                  <a:pt x="7448" y="4853"/>
                  <a:pt x="3405" y="6950"/>
                </a:cubicBezTo>
                <a:cubicBezTo>
                  <a:pt x="2524" y="7406"/>
                  <a:pt x="1612" y="7892"/>
                  <a:pt x="973" y="8652"/>
                </a:cubicBezTo>
                <a:cubicBezTo>
                  <a:pt x="335" y="9412"/>
                  <a:pt x="1" y="10506"/>
                  <a:pt x="365" y="11418"/>
                </a:cubicBezTo>
                <a:cubicBezTo>
                  <a:pt x="943" y="12755"/>
                  <a:pt x="2645" y="13090"/>
                  <a:pt x="4135" y="13211"/>
                </a:cubicBezTo>
                <a:cubicBezTo>
                  <a:pt x="5866" y="13339"/>
                  <a:pt x="7602" y="13402"/>
                  <a:pt x="9338" y="13402"/>
                </a:cubicBezTo>
                <a:cubicBezTo>
                  <a:pt x="13820" y="13402"/>
                  <a:pt x="18303" y="12980"/>
                  <a:pt x="22706" y="12148"/>
                </a:cubicBezTo>
                <a:cubicBezTo>
                  <a:pt x="24712" y="11783"/>
                  <a:pt x="26992" y="11114"/>
                  <a:pt x="27904" y="9260"/>
                </a:cubicBezTo>
                <a:cubicBezTo>
                  <a:pt x="29333" y="6372"/>
                  <a:pt x="26627" y="3120"/>
                  <a:pt x="24621" y="1236"/>
                </a:cubicBezTo>
                <a:cubicBezTo>
                  <a:pt x="23639" y="328"/>
                  <a:pt x="22424" y="0"/>
                  <a:pt x="211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41"/>
          <p:cNvGrpSpPr/>
          <p:nvPr/>
        </p:nvGrpSpPr>
        <p:grpSpPr>
          <a:xfrm>
            <a:off x="2187653" y="312510"/>
            <a:ext cx="1431557" cy="944572"/>
            <a:chOff x="2529475" y="3944925"/>
            <a:chExt cx="892325" cy="588775"/>
          </a:xfrm>
        </p:grpSpPr>
        <p:sp>
          <p:nvSpPr>
            <p:cNvPr id="467" name="Google Shape;467;p41"/>
            <p:cNvSpPr/>
            <p:nvPr/>
          </p:nvSpPr>
          <p:spPr>
            <a:xfrm>
              <a:off x="2529475" y="3944925"/>
              <a:ext cx="892325" cy="588775"/>
            </a:xfrm>
            <a:custGeom>
              <a:avLst/>
              <a:gdLst/>
              <a:ahLst/>
              <a:cxnLst/>
              <a:rect l="l" t="t" r="r" b="b"/>
              <a:pathLst>
                <a:path w="35693" h="23551" fill="none" extrusionOk="0">
                  <a:moveTo>
                    <a:pt x="15445" y="5004"/>
                  </a:moveTo>
                  <a:cubicBezTo>
                    <a:pt x="12076" y="6806"/>
                    <a:pt x="8774" y="8807"/>
                    <a:pt x="5671" y="11042"/>
                  </a:cubicBezTo>
                  <a:cubicBezTo>
                    <a:pt x="4037" y="12210"/>
                    <a:pt x="2469" y="13477"/>
                    <a:pt x="1435" y="15145"/>
                  </a:cubicBezTo>
                  <a:cubicBezTo>
                    <a:pt x="401" y="16846"/>
                    <a:pt x="1" y="19048"/>
                    <a:pt x="968" y="20816"/>
                  </a:cubicBezTo>
                  <a:cubicBezTo>
                    <a:pt x="1935" y="22550"/>
                    <a:pt x="4003" y="23484"/>
                    <a:pt x="6005" y="23518"/>
                  </a:cubicBezTo>
                  <a:cubicBezTo>
                    <a:pt x="8006" y="23551"/>
                    <a:pt x="9941" y="22951"/>
                    <a:pt x="11809" y="22317"/>
                  </a:cubicBezTo>
                  <a:cubicBezTo>
                    <a:pt x="17747" y="20282"/>
                    <a:pt x="23584" y="17947"/>
                    <a:pt x="29288" y="15445"/>
                  </a:cubicBezTo>
                  <a:cubicBezTo>
                    <a:pt x="31923" y="14278"/>
                    <a:pt x="34425" y="12843"/>
                    <a:pt x="35159" y="9841"/>
                  </a:cubicBezTo>
                  <a:cubicBezTo>
                    <a:pt x="35693" y="7640"/>
                    <a:pt x="35126" y="5705"/>
                    <a:pt x="33324" y="4304"/>
                  </a:cubicBezTo>
                  <a:cubicBezTo>
                    <a:pt x="27954" y="1"/>
                    <a:pt x="20849" y="2136"/>
                    <a:pt x="15445" y="50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2620375" y="4055000"/>
              <a:ext cx="686350" cy="388650"/>
            </a:xfrm>
            <a:custGeom>
              <a:avLst/>
              <a:gdLst/>
              <a:ahLst/>
              <a:cxnLst/>
              <a:rect l="l" t="t" r="r" b="b"/>
              <a:pathLst>
                <a:path w="27454" h="15546" fill="none" extrusionOk="0">
                  <a:moveTo>
                    <a:pt x="2836" y="8440"/>
                  </a:moveTo>
                  <a:cubicBezTo>
                    <a:pt x="2035" y="9074"/>
                    <a:pt x="1301" y="9741"/>
                    <a:pt x="768" y="10609"/>
                  </a:cubicBezTo>
                  <a:cubicBezTo>
                    <a:pt x="201" y="11476"/>
                    <a:pt x="1" y="12577"/>
                    <a:pt x="334" y="13477"/>
                  </a:cubicBezTo>
                  <a:cubicBezTo>
                    <a:pt x="801" y="14745"/>
                    <a:pt x="2202" y="15445"/>
                    <a:pt x="3536" y="15479"/>
                  </a:cubicBezTo>
                  <a:cubicBezTo>
                    <a:pt x="4871" y="15545"/>
                    <a:pt x="6172" y="15078"/>
                    <a:pt x="7439" y="14611"/>
                  </a:cubicBezTo>
                  <a:lnTo>
                    <a:pt x="23551" y="8607"/>
                  </a:lnTo>
                  <a:cubicBezTo>
                    <a:pt x="24551" y="8240"/>
                    <a:pt x="25619" y="7807"/>
                    <a:pt x="26286" y="6973"/>
                  </a:cubicBezTo>
                  <a:cubicBezTo>
                    <a:pt x="27453" y="5572"/>
                    <a:pt x="27020" y="3270"/>
                    <a:pt x="25719" y="1936"/>
                  </a:cubicBezTo>
                  <a:cubicBezTo>
                    <a:pt x="24718" y="902"/>
                    <a:pt x="22984" y="1"/>
                    <a:pt x="21516" y="1"/>
                  </a:cubicBezTo>
                  <a:cubicBezTo>
                    <a:pt x="20282" y="1"/>
                    <a:pt x="18714" y="768"/>
                    <a:pt x="17513" y="1068"/>
                  </a:cubicBezTo>
                  <a:cubicBezTo>
                    <a:pt x="14144" y="1936"/>
                    <a:pt x="10842" y="3270"/>
                    <a:pt x="7806" y="5005"/>
                  </a:cubicBezTo>
                  <a:cubicBezTo>
                    <a:pt x="6105" y="6072"/>
                    <a:pt x="4437" y="7206"/>
                    <a:pt x="2836" y="844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2894750" y="4112550"/>
              <a:ext cx="326075" cy="172650"/>
            </a:xfrm>
            <a:custGeom>
              <a:avLst/>
              <a:gdLst/>
              <a:ahLst/>
              <a:cxnLst/>
              <a:rect l="l" t="t" r="r" b="b"/>
              <a:pathLst>
                <a:path w="13043" h="6906" fill="none" extrusionOk="0">
                  <a:moveTo>
                    <a:pt x="2001" y="2836"/>
                  </a:moveTo>
                  <a:cubicBezTo>
                    <a:pt x="1401" y="3170"/>
                    <a:pt x="834" y="3603"/>
                    <a:pt x="467" y="4137"/>
                  </a:cubicBezTo>
                  <a:cubicBezTo>
                    <a:pt x="67" y="4737"/>
                    <a:pt x="0" y="5471"/>
                    <a:pt x="367" y="6072"/>
                  </a:cubicBezTo>
                  <a:cubicBezTo>
                    <a:pt x="967" y="6906"/>
                    <a:pt x="2168" y="6805"/>
                    <a:pt x="3169" y="6639"/>
                  </a:cubicBezTo>
                  <a:lnTo>
                    <a:pt x="7539" y="5905"/>
                  </a:lnTo>
                  <a:cubicBezTo>
                    <a:pt x="8539" y="5738"/>
                    <a:pt x="9574" y="5505"/>
                    <a:pt x="10474" y="5071"/>
                  </a:cubicBezTo>
                  <a:cubicBezTo>
                    <a:pt x="12409" y="4003"/>
                    <a:pt x="13043" y="468"/>
                    <a:pt x="10241" y="267"/>
                  </a:cubicBezTo>
                  <a:cubicBezTo>
                    <a:pt x="7572" y="1"/>
                    <a:pt x="4236" y="1568"/>
                    <a:pt x="2001" y="28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9053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"/>
          <p:cNvSpPr txBox="1">
            <a:spLocks noGrp="1"/>
          </p:cNvSpPr>
          <p:nvPr>
            <p:ph type="title"/>
          </p:nvPr>
        </p:nvSpPr>
        <p:spPr>
          <a:xfrm>
            <a:off x="713224" y="1147351"/>
            <a:ext cx="5363700" cy="8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Introduction</a:t>
            </a:r>
            <a:endParaRPr dirty="0"/>
          </a:p>
        </p:txBody>
      </p:sp>
      <p:sp>
        <p:nvSpPr>
          <p:cNvPr id="459" name="Google Shape;459;p41"/>
          <p:cNvSpPr txBox="1">
            <a:spLocks noGrp="1"/>
          </p:cNvSpPr>
          <p:nvPr>
            <p:ph type="subTitle" idx="1"/>
          </p:nvPr>
        </p:nvSpPr>
        <p:spPr>
          <a:xfrm>
            <a:off x="713225" y="1823745"/>
            <a:ext cx="7310636" cy="2688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While H&amp;E staining is performed using a streamlined staining procedure, the special stains often require more preparation time, effort, and monitoring by a histotechnologist, which increases the cost of the procedure and takes additional time to produce.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More recently, computational staining techniques known as virtual staining have been developed. Using deep learning, virtual staining has been applied on label-free. (such as autofluorescence)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alternative approach that can be used to bypass histochemical tissue staining is to computationally transform the WSI of an already stained tissue into another stain</a:t>
            </a:r>
            <a:endParaRPr lang="fa-IR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pSp>
        <p:nvGrpSpPr>
          <p:cNvPr id="460" name="Google Shape;460;p41"/>
          <p:cNvGrpSpPr/>
          <p:nvPr/>
        </p:nvGrpSpPr>
        <p:grpSpPr>
          <a:xfrm>
            <a:off x="4239186" y="4421331"/>
            <a:ext cx="1983518" cy="1563568"/>
            <a:chOff x="4879164" y="3535660"/>
            <a:chExt cx="2952103" cy="2327085"/>
          </a:xfrm>
        </p:grpSpPr>
        <p:sp>
          <p:nvSpPr>
            <p:cNvPr id="461" name="Google Shape;461;p41"/>
            <p:cNvSpPr/>
            <p:nvPr/>
          </p:nvSpPr>
          <p:spPr>
            <a:xfrm rot="5400000">
              <a:off x="5668425" y="4488552"/>
              <a:ext cx="1382759" cy="1365625"/>
            </a:xfrm>
            <a:custGeom>
              <a:avLst/>
              <a:gdLst/>
              <a:ahLst/>
              <a:cxnLst/>
              <a:rect l="l" t="t" r="r" b="b"/>
              <a:pathLst>
                <a:path w="20518" h="20263" extrusionOk="0">
                  <a:moveTo>
                    <a:pt x="10130" y="0"/>
                  </a:moveTo>
                  <a:cubicBezTo>
                    <a:pt x="9578" y="0"/>
                    <a:pt x="9026" y="51"/>
                    <a:pt x="8481" y="155"/>
                  </a:cubicBezTo>
                  <a:cubicBezTo>
                    <a:pt x="4195" y="945"/>
                    <a:pt x="669" y="4897"/>
                    <a:pt x="335" y="9274"/>
                  </a:cubicBezTo>
                  <a:cubicBezTo>
                    <a:pt x="1" y="13620"/>
                    <a:pt x="2858" y="17997"/>
                    <a:pt x="6901" y="19608"/>
                  </a:cubicBezTo>
                  <a:cubicBezTo>
                    <a:pt x="8043" y="20043"/>
                    <a:pt x="9339" y="20262"/>
                    <a:pt x="10658" y="20262"/>
                  </a:cubicBezTo>
                  <a:cubicBezTo>
                    <a:pt x="13307" y="20262"/>
                    <a:pt x="16047" y="19377"/>
                    <a:pt x="17813" y="17572"/>
                  </a:cubicBezTo>
                  <a:cubicBezTo>
                    <a:pt x="20366" y="14988"/>
                    <a:pt x="20518" y="9030"/>
                    <a:pt x="19180" y="5869"/>
                  </a:cubicBezTo>
                  <a:cubicBezTo>
                    <a:pt x="17695" y="2368"/>
                    <a:pt x="13917" y="0"/>
                    <a:pt x="10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 rot="5400000">
              <a:off x="5659693" y="3359459"/>
              <a:ext cx="1364294" cy="2355860"/>
            </a:xfrm>
            <a:custGeom>
              <a:avLst/>
              <a:gdLst/>
              <a:ahLst/>
              <a:cxnLst/>
              <a:rect l="l" t="t" r="r" b="b"/>
              <a:pathLst>
                <a:path w="20244" h="34956" extrusionOk="0">
                  <a:moveTo>
                    <a:pt x="19879" y="1"/>
                  </a:moveTo>
                  <a:lnTo>
                    <a:pt x="19879" y="1"/>
                  </a:lnTo>
                  <a:cubicBezTo>
                    <a:pt x="16444" y="244"/>
                    <a:pt x="12797" y="639"/>
                    <a:pt x="9787" y="2372"/>
                  </a:cubicBezTo>
                  <a:cubicBezTo>
                    <a:pt x="7660" y="3618"/>
                    <a:pt x="5289" y="5016"/>
                    <a:pt x="3830" y="7083"/>
                  </a:cubicBezTo>
                  <a:cubicBezTo>
                    <a:pt x="2340" y="9119"/>
                    <a:pt x="1520" y="11186"/>
                    <a:pt x="760" y="13618"/>
                  </a:cubicBezTo>
                  <a:cubicBezTo>
                    <a:pt x="0" y="16050"/>
                    <a:pt x="0" y="19272"/>
                    <a:pt x="578" y="21734"/>
                  </a:cubicBezTo>
                  <a:cubicBezTo>
                    <a:pt x="1489" y="25837"/>
                    <a:pt x="4529" y="29211"/>
                    <a:pt x="8176" y="31278"/>
                  </a:cubicBezTo>
                  <a:cubicBezTo>
                    <a:pt x="11824" y="33314"/>
                    <a:pt x="16079" y="34652"/>
                    <a:pt x="20244" y="34956"/>
                  </a:cubicBezTo>
                  <a:lnTo>
                    <a:pt x="20244" y="31004"/>
                  </a:lnTo>
                  <a:cubicBezTo>
                    <a:pt x="20213" y="30670"/>
                    <a:pt x="20183" y="30396"/>
                    <a:pt x="20183" y="30062"/>
                  </a:cubicBezTo>
                  <a:cubicBezTo>
                    <a:pt x="15563" y="29819"/>
                    <a:pt x="12584" y="29363"/>
                    <a:pt x="9818" y="26840"/>
                  </a:cubicBezTo>
                  <a:cubicBezTo>
                    <a:pt x="7021" y="24317"/>
                    <a:pt x="4772" y="20639"/>
                    <a:pt x="4985" y="16901"/>
                  </a:cubicBezTo>
                  <a:cubicBezTo>
                    <a:pt x="5167" y="13193"/>
                    <a:pt x="7781" y="9454"/>
                    <a:pt x="10790" y="7265"/>
                  </a:cubicBezTo>
                  <a:cubicBezTo>
                    <a:pt x="13405" y="5290"/>
                    <a:pt x="16414" y="4439"/>
                    <a:pt x="19666" y="4378"/>
                  </a:cubicBezTo>
                  <a:lnTo>
                    <a:pt x="198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 rot="5400000">
              <a:off x="5505093" y="2909731"/>
              <a:ext cx="1700245" cy="2952103"/>
            </a:xfrm>
            <a:custGeom>
              <a:avLst/>
              <a:gdLst/>
              <a:ahLst/>
              <a:cxnLst/>
              <a:rect l="l" t="t" r="r" b="b"/>
              <a:pathLst>
                <a:path w="25229" h="43803" extrusionOk="0">
                  <a:moveTo>
                    <a:pt x="21583" y="1"/>
                  </a:moveTo>
                  <a:cubicBezTo>
                    <a:pt x="17832" y="1"/>
                    <a:pt x="13974" y="1125"/>
                    <a:pt x="10760" y="2951"/>
                  </a:cubicBezTo>
                  <a:cubicBezTo>
                    <a:pt x="6718" y="5231"/>
                    <a:pt x="3496" y="8878"/>
                    <a:pt x="1763" y="13134"/>
                  </a:cubicBezTo>
                  <a:cubicBezTo>
                    <a:pt x="487" y="16356"/>
                    <a:pt x="0" y="19851"/>
                    <a:pt x="61" y="23346"/>
                  </a:cubicBezTo>
                  <a:cubicBezTo>
                    <a:pt x="183" y="29182"/>
                    <a:pt x="1976" y="35292"/>
                    <a:pt x="6383" y="39061"/>
                  </a:cubicBezTo>
                  <a:cubicBezTo>
                    <a:pt x="8845" y="41128"/>
                    <a:pt x="11915" y="42405"/>
                    <a:pt x="15077" y="43043"/>
                  </a:cubicBezTo>
                  <a:cubicBezTo>
                    <a:pt x="18299" y="43772"/>
                    <a:pt x="21885" y="43651"/>
                    <a:pt x="25107" y="43803"/>
                  </a:cubicBezTo>
                  <a:cubicBezTo>
                    <a:pt x="25138" y="43164"/>
                    <a:pt x="25229" y="42587"/>
                    <a:pt x="25229" y="41949"/>
                  </a:cubicBezTo>
                  <a:cubicBezTo>
                    <a:pt x="22220" y="41797"/>
                    <a:pt x="19180" y="41553"/>
                    <a:pt x="16262" y="40885"/>
                  </a:cubicBezTo>
                  <a:cubicBezTo>
                    <a:pt x="13314" y="40186"/>
                    <a:pt x="10456" y="39000"/>
                    <a:pt x="8116" y="37085"/>
                  </a:cubicBezTo>
                  <a:cubicBezTo>
                    <a:pt x="5684" y="35049"/>
                    <a:pt x="3952" y="32252"/>
                    <a:pt x="2918" y="29213"/>
                  </a:cubicBezTo>
                  <a:cubicBezTo>
                    <a:pt x="791" y="22799"/>
                    <a:pt x="2067" y="15352"/>
                    <a:pt x="6292" y="10033"/>
                  </a:cubicBezTo>
                  <a:cubicBezTo>
                    <a:pt x="10141" y="5215"/>
                    <a:pt x="16261" y="2289"/>
                    <a:pt x="22398" y="2289"/>
                  </a:cubicBezTo>
                  <a:cubicBezTo>
                    <a:pt x="22998" y="2289"/>
                    <a:pt x="23598" y="2317"/>
                    <a:pt x="24195" y="2374"/>
                  </a:cubicBezTo>
                  <a:cubicBezTo>
                    <a:pt x="24226" y="1735"/>
                    <a:pt x="24317" y="915"/>
                    <a:pt x="24347" y="215"/>
                  </a:cubicBezTo>
                  <a:cubicBezTo>
                    <a:pt x="23440" y="70"/>
                    <a:pt x="22515" y="1"/>
                    <a:pt x="21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41"/>
          <p:cNvSpPr/>
          <p:nvPr/>
        </p:nvSpPr>
        <p:spPr>
          <a:xfrm>
            <a:off x="2720450" y="4603488"/>
            <a:ext cx="2050907" cy="355077"/>
          </a:xfrm>
          <a:custGeom>
            <a:avLst/>
            <a:gdLst/>
            <a:ahLst/>
            <a:cxnLst/>
            <a:rect l="l" t="t" r="r" b="b"/>
            <a:pathLst>
              <a:path w="30549" h="5289" fill="none" extrusionOk="0">
                <a:moveTo>
                  <a:pt x="1" y="5107"/>
                </a:moveTo>
                <a:cubicBezTo>
                  <a:pt x="3192" y="5289"/>
                  <a:pt x="6414" y="4407"/>
                  <a:pt x="9119" y="2675"/>
                </a:cubicBezTo>
                <a:cubicBezTo>
                  <a:pt x="9727" y="2249"/>
                  <a:pt x="10366" y="1520"/>
                  <a:pt x="10031" y="912"/>
                </a:cubicBezTo>
                <a:cubicBezTo>
                  <a:pt x="9758" y="426"/>
                  <a:pt x="8937" y="426"/>
                  <a:pt x="8542" y="882"/>
                </a:cubicBezTo>
                <a:cubicBezTo>
                  <a:pt x="8177" y="1337"/>
                  <a:pt x="8238" y="2037"/>
                  <a:pt x="8603" y="2523"/>
                </a:cubicBezTo>
                <a:cubicBezTo>
                  <a:pt x="8937" y="3009"/>
                  <a:pt x="9454" y="3283"/>
                  <a:pt x="10031" y="3465"/>
                </a:cubicBezTo>
                <a:cubicBezTo>
                  <a:pt x="11581" y="3951"/>
                  <a:pt x="13344" y="3739"/>
                  <a:pt x="14712" y="2888"/>
                </a:cubicBezTo>
                <a:cubicBezTo>
                  <a:pt x="15229" y="2553"/>
                  <a:pt x="15746" y="2097"/>
                  <a:pt x="15806" y="1489"/>
                </a:cubicBezTo>
                <a:cubicBezTo>
                  <a:pt x="15928" y="882"/>
                  <a:pt x="15381" y="213"/>
                  <a:pt x="14773" y="274"/>
                </a:cubicBezTo>
                <a:cubicBezTo>
                  <a:pt x="14165" y="395"/>
                  <a:pt x="13952" y="1185"/>
                  <a:pt x="14226" y="1733"/>
                </a:cubicBezTo>
                <a:cubicBezTo>
                  <a:pt x="14469" y="2249"/>
                  <a:pt x="15077" y="2553"/>
                  <a:pt x="15654" y="2675"/>
                </a:cubicBezTo>
                <a:cubicBezTo>
                  <a:pt x="16688" y="2948"/>
                  <a:pt x="17782" y="2888"/>
                  <a:pt x="18816" y="2523"/>
                </a:cubicBezTo>
                <a:cubicBezTo>
                  <a:pt x="19241" y="2371"/>
                  <a:pt x="19697" y="2128"/>
                  <a:pt x="19910" y="1763"/>
                </a:cubicBezTo>
                <a:cubicBezTo>
                  <a:pt x="20183" y="1368"/>
                  <a:pt x="20183" y="821"/>
                  <a:pt x="19879" y="517"/>
                </a:cubicBezTo>
                <a:cubicBezTo>
                  <a:pt x="19393" y="0"/>
                  <a:pt x="18420" y="517"/>
                  <a:pt x="18360" y="1216"/>
                </a:cubicBezTo>
                <a:cubicBezTo>
                  <a:pt x="18269" y="1915"/>
                  <a:pt x="18846" y="2553"/>
                  <a:pt x="19484" y="2796"/>
                </a:cubicBezTo>
                <a:cubicBezTo>
                  <a:pt x="20153" y="3040"/>
                  <a:pt x="20852" y="3009"/>
                  <a:pt x="21582" y="2979"/>
                </a:cubicBezTo>
                <a:cubicBezTo>
                  <a:pt x="24621" y="2948"/>
                  <a:pt x="27661" y="3435"/>
                  <a:pt x="30548" y="440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1"/>
          <p:cNvSpPr/>
          <p:nvPr/>
        </p:nvSpPr>
        <p:spPr>
          <a:xfrm rot="10800000" flipH="1">
            <a:off x="1546800" y="266395"/>
            <a:ext cx="1431597" cy="654133"/>
          </a:xfrm>
          <a:custGeom>
            <a:avLst/>
            <a:gdLst/>
            <a:ahLst/>
            <a:cxnLst/>
            <a:rect l="l" t="t" r="r" b="b"/>
            <a:pathLst>
              <a:path w="29333" h="13403" extrusionOk="0">
                <a:moveTo>
                  <a:pt x="21151" y="0"/>
                </a:moveTo>
                <a:cubicBezTo>
                  <a:pt x="19311" y="0"/>
                  <a:pt x="17352" y="685"/>
                  <a:pt x="15806" y="1296"/>
                </a:cubicBezTo>
                <a:cubicBezTo>
                  <a:pt x="11581" y="2968"/>
                  <a:pt x="7448" y="4853"/>
                  <a:pt x="3405" y="6950"/>
                </a:cubicBezTo>
                <a:cubicBezTo>
                  <a:pt x="2524" y="7406"/>
                  <a:pt x="1612" y="7892"/>
                  <a:pt x="973" y="8652"/>
                </a:cubicBezTo>
                <a:cubicBezTo>
                  <a:pt x="335" y="9412"/>
                  <a:pt x="1" y="10506"/>
                  <a:pt x="365" y="11418"/>
                </a:cubicBezTo>
                <a:cubicBezTo>
                  <a:pt x="943" y="12755"/>
                  <a:pt x="2645" y="13090"/>
                  <a:pt x="4135" y="13211"/>
                </a:cubicBezTo>
                <a:cubicBezTo>
                  <a:pt x="5866" y="13339"/>
                  <a:pt x="7602" y="13402"/>
                  <a:pt x="9338" y="13402"/>
                </a:cubicBezTo>
                <a:cubicBezTo>
                  <a:pt x="13820" y="13402"/>
                  <a:pt x="18303" y="12980"/>
                  <a:pt x="22706" y="12148"/>
                </a:cubicBezTo>
                <a:cubicBezTo>
                  <a:pt x="24712" y="11783"/>
                  <a:pt x="26992" y="11114"/>
                  <a:pt x="27904" y="9260"/>
                </a:cubicBezTo>
                <a:cubicBezTo>
                  <a:pt x="29333" y="6372"/>
                  <a:pt x="26627" y="3120"/>
                  <a:pt x="24621" y="1236"/>
                </a:cubicBezTo>
                <a:cubicBezTo>
                  <a:pt x="23639" y="328"/>
                  <a:pt x="22424" y="0"/>
                  <a:pt x="211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41"/>
          <p:cNvGrpSpPr/>
          <p:nvPr/>
        </p:nvGrpSpPr>
        <p:grpSpPr>
          <a:xfrm>
            <a:off x="2187653" y="312510"/>
            <a:ext cx="1431557" cy="944572"/>
            <a:chOff x="2529475" y="3944925"/>
            <a:chExt cx="892325" cy="588775"/>
          </a:xfrm>
        </p:grpSpPr>
        <p:sp>
          <p:nvSpPr>
            <p:cNvPr id="467" name="Google Shape;467;p41"/>
            <p:cNvSpPr/>
            <p:nvPr/>
          </p:nvSpPr>
          <p:spPr>
            <a:xfrm>
              <a:off x="2529475" y="3944925"/>
              <a:ext cx="892325" cy="588775"/>
            </a:xfrm>
            <a:custGeom>
              <a:avLst/>
              <a:gdLst/>
              <a:ahLst/>
              <a:cxnLst/>
              <a:rect l="l" t="t" r="r" b="b"/>
              <a:pathLst>
                <a:path w="35693" h="23551" fill="none" extrusionOk="0">
                  <a:moveTo>
                    <a:pt x="15445" y="5004"/>
                  </a:moveTo>
                  <a:cubicBezTo>
                    <a:pt x="12076" y="6806"/>
                    <a:pt x="8774" y="8807"/>
                    <a:pt x="5671" y="11042"/>
                  </a:cubicBezTo>
                  <a:cubicBezTo>
                    <a:pt x="4037" y="12210"/>
                    <a:pt x="2469" y="13477"/>
                    <a:pt x="1435" y="15145"/>
                  </a:cubicBezTo>
                  <a:cubicBezTo>
                    <a:pt x="401" y="16846"/>
                    <a:pt x="1" y="19048"/>
                    <a:pt x="968" y="20816"/>
                  </a:cubicBezTo>
                  <a:cubicBezTo>
                    <a:pt x="1935" y="22550"/>
                    <a:pt x="4003" y="23484"/>
                    <a:pt x="6005" y="23518"/>
                  </a:cubicBezTo>
                  <a:cubicBezTo>
                    <a:pt x="8006" y="23551"/>
                    <a:pt x="9941" y="22951"/>
                    <a:pt x="11809" y="22317"/>
                  </a:cubicBezTo>
                  <a:cubicBezTo>
                    <a:pt x="17747" y="20282"/>
                    <a:pt x="23584" y="17947"/>
                    <a:pt x="29288" y="15445"/>
                  </a:cubicBezTo>
                  <a:cubicBezTo>
                    <a:pt x="31923" y="14278"/>
                    <a:pt x="34425" y="12843"/>
                    <a:pt x="35159" y="9841"/>
                  </a:cubicBezTo>
                  <a:cubicBezTo>
                    <a:pt x="35693" y="7640"/>
                    <a:pt x="35126" y="5705"/>
                    <a:pt x="33324" y="4304"/>
                  </a:cubicBezTo>
                  <a:cubicBezTo>
                    <a:pt x="27954" y="1"/>
                    <a:pt x="20849" y="2136"/>
                    <a:pt x="15445" y="50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2620375" y="4055000"/>
              <a:ext cx="686350" cy="388650"/>
            </a:xfrm>
            <a:custGeom>
              <a:avLst/>
              <a:gdLst/>
              <a:ahLst/>
              <a:cxnLst/>
              <a:rect l="l" t="t" r="r" b="b"/>
              <a:pathLst>
                <a:path w="27454" h="15546" fill="none" extrusionOk="0">
                  <a:moveTo>
                    <a:pt x="2836" y="8440"/>
                  </a:moveTo>
                  <a:cubicBezTo>
                    <a:pt x="2035" y="9074"/>
                    <a:pt x="1301" y="9741"/>
                    <a:pt x="768" y="10609"/>
                  </a:cubicBezTo>
                  <a:cubicBezTo>
                    <a:pt x="201" y="11476"/>
                    <a:pt x="1" y="12577"/>
                    <a:pt x="334" y="13477"/>
                  </a:cubicBezTo>
                  <a:cubicBezTo>
                    <a:pt x="801" y="14745"/>
                    <a:pt x="2202" y="15445"/>
                    <a:pt x="3536" y="15479"/>
                  </a:cubicBezTo>
                  <a:cubicBezTo>
                    <a:pt x="4871" y="15545"/>
                    <a:pt x="6172" y="15078"/>
                    <a:pt x="7439" y="14611"/>
                  </a:cubicBezTo>
                  <a:lnTo>
                    <a:pt x="23551" y="8607"/>
                  </a:lnTo>
                  <a:cubicBezTo>
                    <a:pt x="24551" y="8240"/>
                    <a:pt x="25619" y="7807"/>
                    <a:pt x="26286" y="6973"/>
                  </a:cubicBezTo>
                  <a:cubicBezTo>
                    <a:pt x="27453" y="5572"/>
                    <a:pt x="27020" y="3270"/>
                    <a:pt x="25719" y="1936"/>
                  </a:cubicBezTo>
                  <a:cubicBezTo>
                    <a:pt x="24718" y="902"/>
                    <a:pt x="22984" y="1"/>
                    <a:pt x="21516" y="1"/>
                  </a:cubicBezTo>
                  <a:cubicBezTo>
                    <a:pt x="20282" y="1"/>
                    <a:pt x="18714" y="768"/>
                    <a:pt x="17513" y="1068"/>
                  </a:cubicBezTo>
                  <a:cubicBezTo>
                    <a:pt x="14144" y="1936"/>
                    <a:pt x="10842" y="3270"/>
                    <a:pt x="7806" y="5005"/>
                  </a:cubicBezTo>
                  <a:cubicBezTo>
                    <a:pt x="6105" y="6072"/>
                    <a:pt x="4437" y="7206"/>
                    <a:pt x="2836" y="844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2894750" y="4112550"/>
              <a:ext cx="326075" cy="172650"/>
            </a:xfrm>
            <a:custGeom>
              <a:avLst/>
              <a:gdLst/>
              <a:ahLst/>
              <a:cxnLst/>
              <a:rect l="l" t="t" r="r" b="b"/>
              <a:pathLst>
                <a:path w="13043" h="6906" fill="none" extrusionOk="0">
                  <a:moveTo>
                    <a:pt x="2001" y="2836"/>
                  </a:moveTo>
                  <a:cubicBezTo>
                    <a:pt x="1401" y="3170"/>
                    <a:pt x="834" y="3603"/>
                    <a:pt x="467" y="4137"/>
                  </a:cubicBezTo>
                  <a:cubicBezTo>
                    <a:pt x="67" y="4737"/>
                    <a:pt x="0" y="5471"/>
                    <a:pt x="367" y="6072"/>
                  </a:cubicBezTo>
                  <a:cubicBezTo>
                    <a:pt x="967" y="6906"/>
                    <a:pt x="2168" y="6805"/>
                    <a:pt x="3169" y="6639"/>
                  </a:cubicBezTo>
                  <a:lnTo>
                    <a:pt x="7539" y="5905"/>
                  </a:lnTo>
                  <a:cubicBezTo>
                    <a:pt x="8539" y="5738"/>
                    <a:pt x="9574" y="5505"/>
                    <a:pt x="10474" y="5071"/>
                  </a:cubicBezTo>
                  <a:cubicBezTo>
                    <a:pt x="12409" y="4003"/>
                    <a:pt x="13043" y="468"/>
                    <a:pt x="10241" y="267"/>
                  </a:cubicBezTo>
                  <a:cubicBezTo>
                    <a:pt x="7572" y="1"/>
                    <a:pt x="4236" y="1568"/>
                    <a:pt x="2001" y="28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4225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>
            <a:spLocks noGrp="1"/>
          </p:cNvSpPr>
          <p:nvPr>
            <p:ph type="title"/>
          </p:nvPr>
        </p:nvSpPr>
        <p:spPr>
          <a:xfrm>
            <a:off x="1570293" y="2314050"/>
            <a:ext cx="6003414" cy="909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 dirty="0"/>
              <a:t>Architecture</a:t>
            </a:r>
            <a:endParaRPr sz="5400" dirty="0"/>
          </a:p>
        </p:txBody>
      </p:sp>
      <p:sp>
        <p:nvSpPr>
          <p:cNvPr id="445" name="Google Shape;445;p40"/>
          <p:cNvSpPr txBox="1">
            <a:spLocks noGrp="1"/>
          </p:cNvSpPr>
          <p:nvPr>
            <p:ph type="title" idx="2"/>
          </p:nvPr>
        </p:nvSpPr>
        <p:spPr>
          <a:xfrm>
            <a:off x="3595650" y="1261650"/>
            <a:ext cx="1952700" cy="10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</a:t>
            </a:r>
            <a:endParaRPr dirty="0"/>
          </a:p>
        </p:txBody>
      </p:sp>
      <p:sp>
        <p:nvSpPr>
          <p:cNvPr id="446" name="Google Shape;446;p40"/>
          <p:cNvSpPr/>
          <p:nvPr/>
        </p:nvSpPr>
        <p:spPr>
          <a:xfrm rot="4287833">
            <a:off x="7154399" y="499927"/>
            <a:ext cx="1089261" cy="1317333"/>
          </a:xfrm>
          <a:custGeom>
            <a:avLst/>
            <a:gdLst/>
            <a:ahLst/>
            <a:cxnLst/>
            <a:rect l="l" t="t" r="r" b="b"/>
            <a:pathLst>
              <a:path w="21339" h="25807" fill="none" extrusionOk="0">
                <a:moveTo>
                  <a:pt x="17296" y="19028"/>
                </a:moveTo>
                <a:cubicBezTo>
                  <a:pt x="19089" y="15958"/>
                  <a:pt x="19879" y="12432"/>
                  <a:pt x="20730" y="8936"/>
                </a:cubicBezTo>
                <a:cubicBezTo>
                  <a:pt x="21034" y="7599"/>
                  <a:pt x="21338" y="6262"/>
                  <a:pt x="21247" y="4894"/>
                </a:cubicBezTo>
                <a:cubicBezTo>
                  <a:pt x="21186" y="3526"/>
                  <a:pt x="20639" y="2158"/>
                  <a:pt x="19545" y="1368"/>
                </a:cubicBezTo>
                <a:cubicBezTo>
                  <a:pt x="17721" y="0"/>
                  <a:pt x="15138" y="730"/>
                  <a:pt x="12980" y="1490"/>
                </a:cubicBezTo>
                <a:cubicBezTo>
                  <a:pt x="9241" y="2797"/>
                  <a:pt x="5289" y="4286"/>
                  <a:pt x="2827" y="7417"/>
                </a:cubicBezTo>
                <a:cubicBezTo>
                  <a:pt x="669" y="10183"/>
                  <a:pt x="1" y="14134"/>
                  <a:pt x="1247" y="17478"/>
                </a:cubicBezTo>
                <a:cubicBezTo>
                  <a:pt x="2341" y="20487"/>
                  <a:pt x="5745" y="23921"/>
                  <a:pt x="8937" y="24803"/>
                </a:cubicBezTo>
                <a:cubicBezTo>
                  <a:pt x="12493" y="25806"/>
                  <a:pt x="15776" y="21703"/>
                  <a:pt x="17296" y="1902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0"/>
          <p:cNvSpPr/>
          <p:nvPr/>
        </p:nvSpPr>
        <p:spPr>
          <a:xfrm rot="10800000">
            <a:off x="1575009" y="-71582"/>
            <a:ext cx="837891" cy="1176184"/>
          </a:xfrm>
          <a:custGeom>
            <a:avLst/>
            <a:gdLst/>
            <a:ahLst/>
            <a:cxnLst/>
            <a:rect l="l" t="t" r="r" b="b"/>
            <a:pathLst>
              <a:path w="23084" h="32404" extrusionOk="0">
                <a:moveTo>
                  <a:pt x="11514" y="1"/>
                </a:moveTo>
                <a:cubicBezTo>
                  <a:pt x="10645" y="1"/>
                  <a:pt x="9777" y="123"/>
                  <a:pt x="8940" y="380"/>
                </a:cubicBezTo>
                <a:cubicBezTo>
                  <a:pt x="5071" y="1548"/>
                  <a:pt x="2336" y="5217"/>
                  <a:pt x="1168" y="9086"/>
                </a:cubicBezTo>
                <a:cubicBezTo>
                  <a:pt x="1" y="12956"/>
                  <a:pt x="101" y="17125"/>
                  <a:pt x="234" y="21162"/>
                </a:cubicBezTo>
                <a:cubicBezTo>
                  <a:pt x="334" y="24831"/>
                  <a:pt x="434" y="28467"/>
                  <a:pt x="568" y="32103"/>
                </a:cubicBezTo>
                <a:lnTo>
                  <a:pt x="23084" y="32403"/>
                </a:lnTo>
                <a:cubicBezTo>
                  <a:pt x="22917" y="25632"/>
                  <a:pt x="22417" y="18860"/>
                  <a:pt x="21683" y="12155"/>
                </a:cubicBezTo>
                <a:cubicBezTo>
                  <a:pt x="21383" y="9387"/>
                  <a:pt x="20949" y="6484"/>
                  <a:pt x="19415" y="4149"/>
                </a:cubicBezTo>
                <a:cubicBezTo>
                  <a:pt x="17697" y="1547"/>
                  <a:pt x="14599" y="1"/>
                  <a:pt x="115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0"/>
          <p:cNvSpPr/>
          <p:nvPr/>
        </p:nvSpPr>
        <p:spPr>
          <a:xfrm rot="10800000">
            <a:off x="1123984" y="175716"/>
            <a:ext cx="833028" cy="681594"/>
          </a:xfrm>
          <a:custGeom>
            <a:avLst/>
            <a:gdLst/>
            <a:ahLst/>
            <a:cxnLst/>
            <a:rect l="l" t="t" r="r" b="b"/>
            <a:pathLst>
              <a:path w="22950" h="18778" extrusionOk="0">
                <a:moveTo>
                  <a:pt x="13859" y="1"/>
                </a:moveTo>
                <a:cubicBezTo>
                  <a:pt x="12781" y="1"/>
                  <a:pt x="11723" y="152"/>
                  <a:pt x="10808" y="406"/>
                </a:cubicBezTo>
                <a:cubicBezTo>
                  <a:pt x="7906" y="1173"/>
                  <a:pt x="5371" y="3108"/>
                  <a:pt x="3236" y="5276"/>
                </a:cubicBezTo>
                <a:cubicBezTo>
                  <a:pt x="2068" y="6477"/>
                  <a:pt x="934" y="7844"/>
                  <a:pt x="567" y="9512"/>
                </a:cubicBezTo>
                <a:cubicBezTo>
                  <a:pt x="0" y="11947"/>
                  <a:pt x="1268" y="14516"/>
                  <a:pt x="3169" y="16117"/>
                </a:cubicBezTo>
                <a:cubicBezTo>
                  <a:pt x="5104" y="17685"/>
                  <a:pt x="7639" y="18352"/>
                  <a:pt x="10107" y="18652"/>
                </a:cubicBezTo>
                <a:cubicBezTo>
                  <a:pt x="10831" y="18730"/>
                  <a:pt x="11564" y="18777"/>
                  <a:pt x="12295" y="18777"/>
                </a:cubicBezTo>
                <a:cubicBezTo>
                  <a:pt x="14057" y="18777"/>
                  <a:pt x="15810" y="18506"/>
                  <a:pt x="17413" y="17752"/>
                </a:cubicBezTo>
                <a:cubicBezTo>
                  <a:pt x="20115" y="16451"/>
                  <a:pt x="22083" y="13782"/>
                  <a:pt x="22483" y="10813"/>
                </a:cubicBezTo>
                <a:cubicBezTo>
                  <a:pt x="22950" y="7778"/>
                  <a:pt x="21582" y="4575"/>
                  <a:pt x="19648" y="2274"/>
                </a:cubicBezTo>
                <a:cubicBezTo>
                  <a:pt x="18308" y="622"/>
                  <a:pt x="16042" y="1"/>
                  <a:pt x="138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" name="Google Shape;449;p40"/>
          <p:cNvGrpSpPr/>
          <p:nvPr/>
        </p:nvGrpSpPr>
        <p:grpSpPr>
          <a:xfrm>
            <a:off x="852749" y="3524077"/>
            <a:ext cx="1033396" cy="1147806"/>
            <a:chOff x="869675" y="3089275"/>
            <a:chExt cx="955875" cy="1061800"/>
          </a:xfrm>
        </p:grpSpPr>
        <p:sp>
          <p:nvSpPr>
            <p:cNvPr id="450" name="Google Shape;450;p40"/>
            <p:cNvSpPr/>
            <p:nvPr/>
          </p:nvSpPr>
          <p:spPr>
            <a:xfrm>
              <a:off x="869675" y="3089275"/>
              <a:ext cx="955875" cy="1061800"/>
            </a:xfrm>
            <a:custGeom>
              <a:avLst/>
              <a:gdLst/>
              <a:ahLst/>
              <a:cxnLst/>
              <a:rect l="l" t="t" r="r" b="b"/>
              <a:pathLst>
                <a:path w="38235" h="42472" fill="none" extrusionOk="0">
                  <a:moveTo>
                    <a:pt x="16810" y="1333"/>
                  </a:moveTo>
                  <a:cubicBezTo>
                    <a:pt x="11658" y="2089"/>
                    <a:pt x="6804" y="4795"/>
                    <a:pt x="3522" y="8853"/>
                  </a:cubicBezTo>
                  <a:cubicBezTo>
                    <a:pt x="1791" y="10962"/>
                    <a:pt x="478" y="13528"/>
                    <a:pt x="279" y="16253"/>
                  </a:cubicBezTo>
                  <a:cubicBezTo>
                    <a:pt x="1" y="19913"/>
                    <a:pt x="1732" y="23414"/>
                    <a:pt x="3602" y="26577"/>
                  </a:cubicBezTo>
                  <a:cubicBezTo>
                    <a:pt x="6446" y="31371"/>
                    <a:pt x="9828" y="36086"/>
                    <a:pt x="14622" y="38951"/>
                  </a:cubicBezTo>
                  <a:cubicBezTo>
                    <a:pt x="19416" y="41815"/>
                    <a:pt x="25881" y="42472"/>
                    <a:pt x="30457" y="39229"/>
                  </a:cubicBezTo>
                  <a:cubicBezTo>
                    <a:pt x="34435" y="36404"/>
                    <a:pt x="36186" y="31371"/>
                    <a:pt x="37101" y="26577"/>
                  </a:cubicBezTo>
                  <a:cubicBezTo>
                    <a:pt x="37837" y="22778"/>
                    <a:pt x="38235" y="18839"/>
                    <a:pt x="37519" y="15040"/>
                  </a:cubicBezTo>
                  <a:cubicBezTo>
                    <a:pt x="35649" y="5332"/>
                    <a:pt x="26239" y="1"/>
                    <a:pt x="16810" y="133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952250" y="3240950"/>
              <a:ext cx="789250" cy="786300"/>
            </a:xfrm>
            <a:custGeom>
              <a:avLst/>
              <a:gdLst/>
              <a:ahLst/>
              <a:cxnLst/>
              <a:rect l="l" t="t" r="r" b="b"/>
              <a:pathLst>
                <a:path w="31570" h="31452" fill="none" extrusionOk="0">
                  <a:moveTo>
                    <a:pt x="1353" y="8416"/>
                  </a:moveTo>
                  <a:cubicBezTo>
                    <a:pt x="0" y="11539"/>
                    <a:pt x="597" y="15159"/>
                    <a:pt x="1870" y="18322"/>
                  </a:cubicBezTo>
                  <a:cubicBezTo>
                    <a:pt x="3780" y="23096"/>
                    <a:pt x="7341" y="27373"/>
                    <a:pt x="12055" y="29402"/>
                  </a:cubicBezTo>
                  <a:cubicBezTo>
                    <a:pt x="16790" y="31451"/>
                    <a:pt x="22757" y="30855"/>
                    <a:pt x="26557" y="27373"/>
                  </a:cubicBezTo>
                  <a:cubicBezTo>
                    <a:pt x="31073" y="23216"/>
                    <a:pt x="31570" y="15736"/>
                    <a:pt x="28506" y="10405"/>
                  </a:cubicBezTo>
                  <a:cubicBezTo>
                    <a:pt x="25562" y="5312"/>
                    <a:pt x="19952" y="2149"/>
                    <a:pt x="14303" y="956"/>
                  </a:cubicBezTo>
                  <a:cubicBezTo>
                    <a:pt x="9628" y="1"/>
                    <a:pt x="3163" y="4139"/>
                    <a:pt x="1353" y="841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1121825" y="3451325"/>
              <a:ext cx="439650" cy="487400"/>
            </a:xfrm>
            <a:custGeom>
              <a:avLst/>
              <a:gdLst/>
              <a:ahLst/>
              <a:cxnLst/>
              <a:rect l="l" t="t" r="r" b="b"/>
              <a:pathLst>
                <a:path w="17586" h="19496" fill="none" extrusionOk="0">
                  <a:moveTo>
                    <a:pt x="577" y="10385"/>
                  </a:moveTo>
                  <a:cubicBezTo>
                    <a:pt x="1095" y="13727"/>
                    <a:pt x="3263" y="16909"/>
                    <a:pt x="6426" y="18202"/>
                  </a:cubicBezTo>
                  <a:cubicBezTo>
                    <a:pt x="9569" y="19495"/>
                    <a:pt x="13587" y="18640"/>
                    <a:pt x="15616" y="15895"/>
                  </a:cubicBezTo>
                  <a:cubicBezTo>
                    <a:pt x="17586" y="13229"/>
                    <a:pt x="17387" y="9390"/>
                    <a:pt x="15616" y="6605"/>
                  </a:cubicBezTo>
                  <a:cubicBezTo>
                    <a:pt x="14085" y="4158"/>
                    <a:pt x="9430" y="1"/>
                    <a:pt x="6287" y="478"/>
                  </a:cubicBezTo>
                  <a:cubicBezTo>
                    <a:pt x="1870" y="1174"/>
                    <a:pt x="1" y="6565"/>
                    <a:pt x="577" y="103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1223775" y="3601525"/>
              <a:ext cx="245700" cy="244700"/>
            </a:xfrm>
            <a:custGeom>
              <a:avLst/>
              <a:gdLst/>
              <a:ahLst/>
              <a:cxnLst/>
              <a:rect l="l" t="t" r="r" b="b"/>
              <a:pathLst>
                <a:path w="9828" h="9788" fill="none" extrusionOk="0">
                  <a:moveTo>
                    <a:pt x="3681" y="7957"/>
                  </a:moveTo>
                  <a:cubicBezTo>
                    <a:pt x="7560" y="9787"/>
                    <a:pt x="9828" y="3839"/>
                    <a:pt x="6247" y="1950"/>
                  </a:cubicBezTo>
                  <a:cubicBezTo>
                    <a:pt x="2467" y="0"/>
                    <a:pt x="1" y="6227"/>
                    <a:pt x="3681" y="795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008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"/>
          <p:cNvSpPr txBox="1">
            <a:spLocks noGrp="1"/>
          </p:cNvSpPr>
          <p:nvPr>
            <p:ph type="title"/>
          </p:nvPr>
        </p:nvSpPr>
        <p:spPr>
          <a:xfrm>
            <a:off x="713223" y="1224985"/>
            <a:ext cx="6972913" cy="8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Stain Transformation Network</a:t>
            </a:r>
            <a:endParaRPr sz="3200" dirty="0"/>
          </a:p>
        </p:txBody>
      </p:sp>
      <p:sp>
        <p:nvSpPr>
          <p:cNvPr id="459" name="Google Shape;459;p41"/>
          <p:cNvSpPr txBox="1">
            <a:spLocks noGrp="1"/>
          </p:cNvSpPr>
          <p:nvPr>
            <p:ph type="subTitle" idx="1"/>
          </p:nvPr>
        </p:nvSpPr>
        <p:spPr>
          <a:xfrm>
            <a:off x="713225" y="1823745"/>
            <a:ext cx="7310636" cy="1041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 this paper, we present a supervised deep learning-based stain transformation framework, outlined in Fig. 1. The training of this technique is based on spatially-registered. ~minimum matching loss (perfectly paired)</a:t>
            </a:r>
          </a:p>
        </p:txBody>
      </p:sp>
      <p:grpSp>
        <p:nvGrpSpPr>
          <p:cNvPr id="460" name="Google Shape;460;p41"/>
          <p:cNvGrpSpPr/>
          <p:nvPr/>
        </p:nvGrpSpPr>
        <p:grpSpPr>
          <a:xfrm>
            <a:off x="4239186" y="4421331"/>
            <a:ext cx="1983518" cy="1563568"/>
            <a:chOff x="4879164" y="3535660"/>
            <a:chExt cx="2952103" cy="2327085"/>
          </a:xfrm>
        </p:grpSpPr>
        <p:sp>
          <p:nvSpPr>
            <p:cNvPr id="461" name="Google Shape;461;p41"/>
            <p:cNvSpPr/>
            <p:nvPr/>
          </p:nvSpPr>
          <p:spPr>
            <a:xfrm rot="5400000">
              <a:off x="5668425" y="4488552"/>
              <a:ext cx="1382759" cy="1365625"/>
            </a:xfrm>
            <a:custGeom>
              <a:avLst/>
              <a:gdLst/>
              <a:ahLst/>
              <a:cxnLst/>
              <a:rect l="l" t="t" r="r" b="b"/>
              <a:pathLst>
                <a:path w="20518" h="20263" extrusionOk="0">
                  <a:moveTo>
                    <a:pt x="10130" y="0"/>
                  </a:moveTo>
                  <a:cubicBezTo>
                    <a:pt x="9578" y="0"/>
                    <a:pt x="9026" y="51"/>
                    <a:pt x="8481" y="155"/>
                  </a:cubicBezTo>
                  <a:cubicBezTo>
                    <a:pt x="4195" y="945"/>
                    <a:pt x="669" y="4897"/>
                    <a:pt x="335" y="9274"/>
                  </a:cubicBezTo>
                  <a:cubicBezTo>
                    <a:pt x="1" y="13620"/>
                    <a:pt x="2858" y="17997"/>
                    <a:pt x="6901" y="19608"/>
                  </a:cubicBezTo>
                  <a:cubicBezTo>
                    <a:pt x="8043" y="20043"/>
                    <a:pt x="9339" y="20262"/>
                    <a:pt x="10658" y="20262"/>
                  </a:cubicBezTo>
                  <a:cubicBezTo>
                    <a:pt x="13307" y="20262"/>
                    <a:pt x="16047" y="19377"/>
                    <a:pt x="17813" y="17572"/>
                  </a:cubicBezTo>
                  <a:cubicBezTo>
                    <a:pt x="20366" y="14988"/>
                    <a:pt x="20518" y="9030"/>
                    <a:pt x="19180" y="5869"/>
                  </a:cubicBezTo>
                  <a:cubicBezTo>
                    <a:pt x="17695" y="2368"/>
                    <a:pt x="13917" y="0"/>
                    <a:pt x="10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 rot="5400000">
              <a:off x="5659693" y="3359459"/>
              <a:ext cx="1364294" cy="2355860"/>
            </a:xfrm>
            <a:custGeom>
              <a:avLst/>
              <a:gdLst/>
              <a:ahLst/>
              <a:cxnLst/>
              <a:rect l="l" t="t" r="r" b="b"/>
              <a:pathLst>
                <a:path w="20244" h="34956" extrusionOk="0">
                  <a:moveTo>
                    <a:pt x="19879" y="1"/>
                  </a:moveTo>
                  <a:lnTo>
                    <a:pt x="19879" y="1"/>
                  </a:lnTo>
                  <a:cubicBezTo>
                    <a:pt x="16444" y="244"/>
                    <a:pt x="12797" y="639"/>
                    <a:pt x="9787" y="2372"/>
                  </a:cubicBezTo>
                  <a:cubicBezTo>
                    <a:pt x="7660" y="3618"/>
                    <a:pt x="5289" y="5016"/>
                    <a:pt x="3830" y="7083"/>
                  </a:cubicBezTo>
                  <a:cubicBezTo>
                    <a:pt x="2340" y="9119"/>
                    <a:pt x="1520" y="11186"/>
                    <a:pt x="760" y="13618"/>
                  </a:cubicBezTo>
                  <a:cubicBezTo>
                    <a:pt x="0" y="16050"/>
                    <a:pt x="0" y="19272"/>
                    <a:pt x="578" y="21734"/>
                  </a:cubicBezTo>
                  <a:cubicBezTo>
                    <a:pt x="1489" y="25837"/>
                    <a:pt x="4529" y="29211"/>
                    <a:pt x="8176" y="31278"/>
                  </a:cubicBezTo>
                  <a:cubicBezTo>
                    <a:pt x="11824" y="33314"/>
                    <a:pt x="16079" y="34652"/>
                    <a:pt x="20244" y="34956"/>
                  </a:cubicBezTo>
                  <a:lnTo>
                    <a:pt x="20244" y="31004"/>
                  </a:lnTo>
                  <a:cubicBezTo>
                    <a:pt x="20213" y="30670"/>
                    <a:pt x="20183" y="30396"/>
                    <a:pt x="20183" y="30062"/>
                  </a:cubicBezTo>
                  <a:cubicBezTo>
                    <a:pt x="15563" y="29819"/>
                    <a:pt x="12584" y="29363"/>
                    <a:pt x="9818" y="26840"/>
                  </a:cubicBezTo>
                  <a:cubicBezTo>
                    <a:pt x="7021" y="24317"/>
                    <a:pt x="4772" y="20639"/>
                    <a:pt x="4985" y="16901"/>
                  </a:cubicBezTo>
                  <a:cubicBezTo>
                    <a:pt x="5167" y="13193"/>
                    <a:pt x="7781" y="9454"/>
                    <a:pt x="10790" y="7265"/>
                  </a:cubicBezTo>
                  <a:cubicBezTo>
                    <a:pt x="13405" y="5290"/>
                    <a:pt x="16414" y="4439"/>
                    <a:pt x="19666" y="4378"/>
                  </a:cubicBezTo>
                  <a:lnTo>
                    <a:pt x="198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 rot="5400000">
              <a:off x="5505093" y="2909731"/>
              <a:ext cx="1700245" cy="2952103"/>
            </a:xfrm>
            <a:custGeom>
              <a:avLst/>
              <a:gdLst/>
              <a:ahLst/>
              <a:cxnLst/>
              <a:rect l="l" t="t" r="r" b="b"/>
              <a:pathLst>
                <a:path w="25229" h="43803" extrusionOk="0">
                  <a:moveTo>
                    <a:pt x="21583" y="1"/>
                  </a:moveTo>
                  <a:cubicBezTo>
                    <a:pt x="17832" y="1"/>
                    <a:pt x="13974" y="1125"/>
                    <a:pt x="10760" y="2951"/>
                  </a:cubicBezTo>
                  <a:cubicBezTo>
                    <a:pt x="6718" y="5231"/>
                    <a:pt x="3496" y="8878"/>
                    <a:pt x="1763" y="13134"/>
                  </a:cubicBezTo>
                  <a:cubicBezTo>
                    <a:pt x="487" y="16356"/>
                    <a:pt x="0" y="19851"/>
                    <a:pt x="61" y="23346"/>
                  </a:cubicBezTo>
                  <a:cubicBezTo>
                    <a:pt x="183" y="29182"/>
                    <a:pt x="1976" y="35292"/>
                    <a:pt x="6383" y="39061"/>
                  </a:cubicBezTo>
                  <a:cubicBezTo>
                    <a:pt x="8845" y="41128"/>
                    <a:pt x="11915" y="42405"/>
                    <a:pt x="15077" y="43043"/>
                  </a:cubicBezTo>
                  <a:cubicBezTo>
                    <a:pt x="18299" y="43772"/>
                    <a:pt x="21885" y="43651"/>
                    <a:pt x="25107" y="43803"/>
                  </a:cubicBezTo>
                  <a:cubicBezTo>
                    <a:pt x="25138" y="43164"/>
                    <a:pt x="25229" y="42587"/>
                    <a:pt x="25229" y="41949"/>
                  </a:cubicBezTo>
                  <a:cubicBezTo>
                    <a:pt x="22220" y="41797"/>
                    <a:pt x="19180" y="41553"/>
                    <a:pt x="16262" y="40885"/>
                  </a:cubicBezTo>
                  <a:cubicBezTo>
                    <a:pt x="13314" y="40186"/>
                    <a:pt x="10456" y="39000"/>
                    <a:pt x="8116" y="37085"/>
                  </a:cubicBezTo>
                  <a:cubicBezTo>
                    <a:pt x="5684" y="35049"/>
                    <a:pt x="3952" y="32252"/>
                    <a:pt x="2918" y="29213"/>
                  </a:cubicBezTo>
                  <a:cubicBezTo>
                    <a:pt x="791" y="22799"/>
                    <a:pt x="2067" y="15352"/>
                    <a:pt x="6292" y="10033"/>
                  </a:cubicBezTo>
                  <a:cubicBezTo>
                    <a:pt x="10141" y="5215"/>
                    <a:pt x="16261" y="2289"/>
                    <a:pt x="22398" y="2289"/>
                  </a:cubicBezTo>
                  <a:cubicBezTo>
                    <a:pt x="22998" y="2289"/>
                    <a:pt x="23598" y="2317"/>
                    <a:pt x="24195" y="2374"/>
                  </a:cubicBezTo>
                  <a:cubicBezTo>
                    <a:pt x="24226" y="1735"/>
                    <a:pt x="24317" y="915"/>
                    <a:pt x="24347" y="215"/>
                  </a:cubicBezTo>
                  <a:cubicBezTo>
                    <a:pt x="23440" y="70"/>
                    <a:pt x="22515" y="1"/>
                    <a:pt x="21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41"/>
          <p:cNvSpPr/>
          <p:nvPr/>
        </p:nvSpPr>
        <p:spPr>
          <a:xfrm>
            <a:off x="2720450" y="4603488"/>
            <a:ext cx="2050907" cy="355077"/>
          </a:xfrm>
          <a:custGeom>
            <a:avLst/>
            <a:gdLst/>
            <a:ahLst/>
            <a:cxnLst/>
            <a:rect l="l" t="t" r="r" b="b"/>
            <a:pathLst>
              <a:path w="30549" h="5289" fill="none" extrusionOk="0">
                <a:moveTo>
                  <a:pt x="1" y="5107"/>
                </a:moveTo>
                <a:cubicBezTo>
                  <a:pt x="3192" y="5289"/>
                  <a:pt x="6414" y="4407"/>
                  <a:pt x="9119" y="2675"/>
                </a:cubicBezTo>
                <a:cubicBezTo>
                  <a:pt x="9727" y="2249"/>
                  <a:pt x="10366" y="1520"/>
                  <a:pt x="10031" y="912"/>
                </a:cubicBezTo>
                <a:cubicBezTo>
                  <a:pt x="9758" y="426"/>
                  <a:pt x="8937" y="426"/>
                  <a:pt x="8542" y="882"/>
                </a:cubicBezTo>
                <a:cubicBezTo>
                  <a:pt x="8177" y="1337"/>
                  <a:pt x="8238" y="2037"/>
                  <a:pt x="8603" y="2523"/>
                </a:cubicBezTo>
                <a:cubicBezTo>
                  <a:pt x="8937" y="3009"/>
                  <a:pt x="9454" y="3283"/>
                  <a:pt x="10031" y="3465"/>
                </a:cubicBezTo>
                <a:cubicBezTo>
                  <a:pt x="11581" y="3951"/>
                  <a:pt x="13344" y="3739"/>
                  <a:pt x="14712" y="2888"/>
                </a:cubicBezTo>
                <a:cubicBezTo>
                  <a:pt x="15229" y="2553"/>
                  <a:pt x="15746" y="2097"/>
                  <a:pt x="15806" y="1489"/>
                </a:cubicBezTo>
                <a:cubicBezTo>
                  <a:pt x="15928" y="882"/>
                  <a:pt x="15381" y="213"/>
                  <a:pt x="14773" y="274"/>
                </a:cubicBezTo>
                <a:cubicBezTo>
                  <a:pt x="14165" y="395"/>
                  <a:pt x="13952" y="1185"/>
                  <a:pt x="14226" y="1733"/>
                </a:cubicBezTo>
                <a:cubicBezTo>
                  <a:pt x="14469" y="2249"/>
                  <a:pt x="15077" y="2553"/>
                  <a:pt x="15654" y="2675"/>
                </a:cubicBezTo>
                <a:cubicBezTo>
                  <a:pt x="16688" y="2948"/>
                  <a:pt x="17782" y="2888"/>
                  <a:pt x="18816" y="2523"/>
                </a:cubicBezTo>
                <a:cubicBezTo>
                  <a:pt x="19241" y="2371"/>
                  <a:pt x="19697" y="2128"/>
                  <a:pt x="19910" y="1763"/>
                </a:cubicBezTo>
                <a:cubicBezTo>
                  <a:pt x="20183" y="1368"/>
                  <a:pt x="20183" y="821"/>
                  <a:pt x="19879" y="517"/>
                </a:cubicBezTo>
                <a:cubicBezTo>
                  <a:pt x="19393" y="0"/>
                  <a:pt x="18420" y="517"/>
                  <a:pt x="18360" y="1216"/>
                </a:cubicBezTo>
                <a:cubicBezTo>
                  <a:pt x="18269" y="1915"/>
                  <a:pt x="18846" y="2553"/>
                  <a:pt x="19484" y="2796"/>
                </a:cubicBezTo>
                <a:cubicBezTo>
                  <a:pt x="20153" y="3040"/>
                  <a:pt x="20852" y="3009"/>
                  <a:pt x="21582" y="2979"/>
                </a:cubicBezTo>
                <a:cubicBezTo>
                  <a:pt x="24621" y="2948"/>
                  <a:pt x="27661" y="3435"/>
                  <a:pt x="30548" y="440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1"/>
          <p:cNvSpPr/>
          <p:nvPr/>
        </p:nvSpPr>
        <p:spPr>
          <a:xfrm rot="10800000" flipH="1">
            <a:off x="1546800" y="266395"/>
            <a:ext cx="1431597" cy="654133"/>
          </a:xfrm>
          <a:custGeom>
            <a:avLst/>
            <a:gdLst/>
            <a:ahLst/>
            <a:cxnLst/>
            <a:rect l="l" t="t" r="r" b="b"/>
            <a:pathLst>
              <a:path w="29333" h="13403" extrusionOk="0">
                <a:moveTo>
                  <a:pt x="21151" y="0"/>
                </a:moveTo>
                <a:cubicBezTo>
                  <a:pt x="19311" y="0"/>
                  <a:pt x="17352" y="685"/>
                  <a:pt x="15806" y="1296"/>
                </a:cubicBezTo>
                <a:cubicBezTo>
                  <a:pt x="11581" y="2968"/>
                  <a:pt x="7448" y="4853"/>
                  <a:pt x="3405" y="6950"/>
                </a:cubicBezTo>
                <a:cubicBezTo>
                  <a:pt x="2524" y="7406"/>
                  <a:pt x="1612" y="7892"/>
                  <a:pt x="973" y="8652"/>
                </a:cubicBezTo>
                <a:cubicBezTo>
                  <a:pt x="335" y="9412"/>
                  <a:pt x="1" y="10506"/>
                  <a:pt x="365" y="11418"/>
                </a:cubicBezTo>
                <a:cubicBezTo>
                  <a:pt x="943" y="12755"/>
                  <a:pt x="2645" y="13090"/>
                  <a:pt x="4135" y="13211"/>
                </a:cubicBezTo>
                <a:cubicBezTo>
                  <a:pt x="5866" y="13339"/>
                  <a:pt x="7602" y="13402"/>
                  <a:pt x="9338" y="13402"/>
                </a:cubicBezTo>
                <a:cubicBezTo>
                  <a:pt x="13820" y="13402"/>
                  <a:pt x="18303" y="12980"/>
                  <a:pt x="22706" y="12148"/>
                </a:cubicBezTo>
                <a:cubicBezTo>
                  <a:pt x="24712" y="11783"/>
                  <a:pt x="26992" y="11114"/>
                  <a:pt x="27904" y="9260"/>
                </a:cubicBezTo>
                <a:cubicBezTo>
                  <a:pt x="29333" y="6372"/>
                  <a:pt x="26627" y="3120"/>
                  <a:pt x="24621" y="1236"/>
                </a:cubicBezTo>
                <a:cubicBezTo>
                  <a:pt x="23639" y="328"/>
                  <a:pt x="22424" y="0"/>
                  <a:pt x="211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41"/>
          <p:cNvGrpSpPr/>
          <p:nvPr/>
        </p:nvGrpSpPr>
        <p:grpSpPr>
          <a:xfrm>
            <a:off x="2187653" y="312510"/>
            <a:ext cx="1431557" cy="944572"/>
            <a:chOff x="2529475" y="3944925"/>
            <a:chExt cx="892325" cy="588775"/>
          </a:xfrm>
        </p:grpSpPr>
        <p:sp>
          <p:nvSpPr>
            <p:cNvPr id="467" name="Google Shape;467;p41"/>
            <p:cNvSpPr/>
            <p:nvPr/>
          </p:nvSpPr>
          <p:spPr>
            <a:xfrm>
              <a:off x="2529475" y="3944925"/>
              <a:ext cx="892325" cy="588775"/>
            </a:xfrm>
            <a:custGeom>
              <a:avLst/>
              <a:gdLst/>
              <a:ahLst/>
              <a:cxnLst/>
              <a:rect l="l" t="t" r="r" b="b"/>
              <a:pathLst>
                <a:path w="35693" h="23551" fill="none" extrusionOk="0">
                  <a:moveTo>
                    <a:pt x="15445" y="5004"/>
                  </a:moveTo>
                  <a:cubicBezTo>
                    <a:pt x="12076" y="6806"/>
                    <a:pt x="8774" y="8807"/>
                    <a:pt x="5671" y="11042"/>
                  </a:cubicBezTo>
                  <a:cubicBezTo>
                    <a:pt x="4037" y="12210"/>
                    <a:pt x="2469" y="13477"/>
                    <a:pt x="1435" y="15145"/>
                  </a:cubicBezTo>
                  <a:cubicBezTo>
                    <a:pt x="401" y="16846"/>
                    <a:pt x="1" y="19048"/>
                    <a:pt x="968" y="20816"/>
                  </a:cubicBezTo>
                  <a:cubicBezTo>
                    <a:pt x="1935" y="22550"/>
                    <a:pt x="4003" y="23484"/>
                    <a:pt x="6005" y="23518"/>
                  </a:cubicBezTo>
                  <a:cubicBezTo>
                    <a:pt x="8006" y="23551"/>
                    <a:pt x="9941" y="22951"/>
                    <a:pt x="11809" y="22317"/>
                  </a:cubicBezTo>
                  <a:cubicBezTo>
                    <a:pt x="17747" y="20282"/>
                    <a:pt x="23584" y="17947"/>
                    <a:pt x="29288" y="15445"/>
                  </a:cubicBezTo>
                  <a:cubicBezTo>
                    <a:pt x="31923" y="14278"/>
                    <a:pt x="34425" y="12843"/>
                    <a:pt x="35159" y="9841"/>
                  </a:cubicBezTo>
                  <a:cubicBezTo>
                    <a:pt x="35693" y="7640"/>
                    <a:pt x="35126" y="5705"/>
                    <a:pt x="33324" y="4304"/>
                  </a:cubicBezTo>
                  <a:cubicBezTo>
                    <a:pt x="27954" y="1"/>
                    <a:pt x="20849" y="2136"/>
                    <a:pt x="15445" y="50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2620375" y="4055000"/>
              <a:ext cx="686350" cy="388650"/>
            </a:xfrm>
            <a:custGeom>
              <a:avLst/>
              <a:gdLst/>
              <a:ahLst/>
              <a:cxnLst/>
              <a:rect l="l" t="t" r="r" b="b"/>
              <a:pathLst>
                <a:path w="27454" h="15546" fill="none" extrusionOk="0">
                  <a:moveTo>
                    <a:pt x="2836" y="8440"/>
                  </a:moveTo>
                  <a:cubicBezTo>
                    <a:pt x="2035" y="9074"/>
                    <a:pt x="1301" y="9741"/>
                    <a:pt x="768" y="10609"/>
                  </a:cubicBezTo>
                  <a:cubicBezTo>
                    <a:pt x="201" y="11476"/>
                    <a:pt x="1" y="12577"/>
                    <a:pt x="334" y="13477"/>
                  </a:cubicBezTo>
                  <a:cubicBezTo>
                    <a:pt x="801" y="14745"/>
                    <a:pt x="2202" y="15445"/>
                    <a:pt x="3536" y="15479"/>
                  </a:cubicBezTo>
                  <a:cubicBezTo>
                    <a:pt x="4871" y="15545"/>
                    <a:pt x="6172" y="15078"/>
                    <a:pt x="7439" y="14611"/>
                  </a:cubicBezTo>
                  <a:lnTo>
                    <a:pt x="23551" y="8607"/>
                  </a:lnTo>
                  <a:cubicBezTo>
                    <a:pt x="24551" y="8240"/>
                    <a:pt x="25619" y="7807"/>
                    <a:pt x="26286" y="6973"/>
                  </a:cubicBezTo>
                  <a:cubicBezTo>
                    <a:pt x="27453" y="5572"/>
                    <a:pt x="27020" y="3270"/>
                    <a:pt x="25719" y="1936"/>
                  </a:cubicBezTo>
                  <a:cubicBezTo>
                    <a:pt x="24718" y="902"/>
                    <a:pt x="22984" y="1"/>
                    <a:pt x="21516" y="1"/>
                  </a:cubicBezTo>
                  <a:cubicBezTo>
                    <a:pt x="20282" y="1"/>
                    <a:pt x="18714" y="768"/>
                    <a:pt x="17513" y="1068"/>
                  </a:cubicBezTo>
                  <a:cubicBezTo>
                    <a:pt x="14144" y="1936"/>
                    <a:pt x="10842" y="3270"/>
                    <a:pt x="7806" y="5005"/>
                  </a:cubicBezTo>
                  <a:cubicBezTo>
                    <a:pt x="6105" y="6072"/>
                    <a:pt x="4437" y="7206"/>
                    <a:pt x="2836" y="844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2894750" y="4112550"/>
              <a:ext cx="326075" cy="172650"/>
            </a:xfrm>
            <a:custGeom>
              <a:avLst/>
              <a:gdLst/>
              <a:ahLst/>
              <a:cxnLst/>
              <a:rect l="l" t="t" r="r" b="b"/>
              <a:pathLst>
                <a:path w="13043" h="6906" fill="none" extrusionOk="0">
                  <a:moveTo>
                    <a:pt x="2001" y="2836"/>
                  </a:moveTo>
                  <a:cubicBezTo>
                    <a:pt x="1401" y="3170"/>
                    <a:pt x="834" y="3603"/>
                    <a:pt x="467" y="4137"/>
                  </a:cubicBezTo>
                  <a:cubicBezTo>
                    <a:pt x="67" y="4737"/>
                    <a:pt x="0" y="5471"/>
                    <a:pt x="367" y="6072"/>
                  </a:cubicBezTo>
                  <a:cubicBezTo>
                    <a:pt x="967" y="6906"/>
                    <a:pt x="2168" y="6805"/>
                    <a:pt x="3169" y="6639"/>
                  </a:cubicBezTo>
                  <a:lnTo>
                    <a:pt x="7539" y="5905"/>
                  </a:lnTo>
                  <a:cubicBezTo>
                    <a:pt x="8539" y="5738"/>
                    <a:pt x="9574" y="5505"/>
                    <a:pt x="10474" y="5071"/>
                  </a:cubicBezTo>
                  <a:cubicBezTo>
                    <a:pt x="12409" y="4003"/>
                    <a:pt x="13043" y="468"/>
                    <a:pt x="10241" y="267"/>
                  </a:cubicBezTo>
                  <a:cubicBezTo>
                    <a:pt x="7572" y="1"/>
                    <a:pt x="4236" y="1568"/>
                    <a:pt x="2001" y="28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5AE7B60-6A51-EADD-1E82-22738A1468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7" t="5152" r="127" b="2631"/>
          <a:stretch/>
        </p:blipFill>
        <p:spPr>
          <a:xfrm>
            <a:off x="1167843" y="2558514"/>
            <a:ext cx="6808313" cy="25675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974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"/>
          <p:cNvSpPr txBox="1">
            <a:spLocks noGrp="1"/>
          </p:cNvSpPr>
          <p:nvPr>
            <p:ph type="title"/>
          </p:nvPr>
        </p:nvSpPr>
        <p:spPr>
          <a:xfrm>
            <a:off x="713223" y="1224985"/>
            <a:ext cx="6972913" cy="8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Stain Transformation Network</a:t>
            </a:r>
            <a:endParaRPr sz="3200" dirty="0"/>
          </a:p>
        </p:txBody>
      </p:sp>
      <p:sp>
        <p:nvSpPr>
          <p:cNvPr id="459" name="Google Shape;459;p41"/>
          <p:cNvSpPr txBox="1">
            <a:spLocks noGrp="1"/>
          </p:cNvSpPr>
          <p:nvPr>
            <p:ph type="subTitle" idx="1"/>
          </p:nvPr>
        </p:nvSpPr>
        <p:spPr>
          <a:xfrm>
            <a:off x="713225" y="1823745"/>
            <a:ext cx="7310636" cy="2830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</a:t>
            </a:r>
            <a:r>
              <a:rPr lang="en-US" sz="1600" dirty="0"/>
              <a:t>uses GANs. Each of these GANs consists of a generator (G) and a discriminator (D).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GAN loss is used in conjunction with two additional losses: a mean absolute error (L1) loss and a total variation (TV) loss.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L1 loss is used to ensure that the transformations are performed accurately in space and color.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TV loss is used as a </a:t>
            </a:r>
            <a:r>
              <a:rPr lang="en-US" dirty="0" err="1"/>
              <a:t>regularizer</a:t>
            </a:r>
            <a:r>
              <a:rPr lang="en-US" dirty="0"/>
              <a:t>, and reduces noise created by the GAN loss.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Generator:</a:t>
            </a:r>
            <a:r>
              <a:rPr lang="fa-IR" dirty="0"/>
              <a:t> </a:t>
            </a:r>
            <a:r>
              <a:rPr lang="en-US" dirty="0"/>
              <a:t>a modified U-net neural network</a:t>
            </a:r>
            <a:endParaRPr lang="fa-IR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Discriminator: a VGG-style network</a:t>
            </a:r>
          </a:p>
        </p:txBody>
      </p:sp>
      <p:grpSp>
        <p:nvGrpSpPr>
          <p:cNvPr id="460" name="Google Shape;460;p41"/>
          <p:cNvGrpSpPr/>
          <p:nvPr/>
        </p:nvGrpSpPr>
        <p:grpSpPr>
          <a:xfrm>
            <a:off x="4239186" y="4421331"/>
            <a:ext cx="1983518" cy="1563568"/>
            <a:chOff x="4879164" y="3535660"/>
            <a:chExt cx="2952103" cy="2327085"/>
          </a:xfrm>
        </p:grpSpPr>
        <p:sp>
          <p:nvSpPr>
            <p:cNvPr id="461" name="Google Shape;461;p41"/>
            <p:cNvSpPr/>
            <p:nvPr/>
          </p:nvSpPr>
          <p:spPr>
            <a:xfrm rot="5400000">
              <a:off x="5668425" y="4488552"/>
              <a:ext cx="1382759" cy="1365625"/>
            </a:xfrm>
            <a:custGeom>
              <a:avLst/>
              <a:gdLst/>
              <a:ahLst/>
              <a:cxnLst/>
              <a:rect l="l" t="t" r="r" b="b"/>
              <a:pathLst>
                <a:path w="20518" h="20263" extrusionOk="0">
                  <a:moveTo>
                    <a:pt x="10130" y="0"/>
                  </a:moveTo>
                  <a:cubicBezTo>
                    <a:pt x="9578" y="0"/>
                    <a:pt x="9026" y="51"/>
                    <a:pt x="8481" y="155"/>
                  </a:cubicBezTo>
                  <a:cubicBezTo>
                    <a:pt x="4195" y="945"/>
                    <a:pt x="669" y="4897"/>
                    <a:pt x="335" y="9274"/>
                  </a:cubicBezTo>
                  <a:cubicBezTo>
                    <a:pt x="1" y="13620"/>
                    <a:pt x="2858" y="17997"/>
                    <a:pt x="6901" y="19608"/>
                  </a:cubicBezTo>
                  <a:cubicBezTo>
                    <a:pt x="8043" y="20043"/>
                    <a:pt x="9339" y="20262"/>
                    <a:pt x="10658" y="20262"/>
                  </a:cubicBezTo>
                  <a:cubicBezTo>
                    <a:pt x="13307" y="20262"/>
                    <a:pt x="16047" y="19377"/>
                    <a:pt x="17813" y="17572"/>
                  </a:cubicBezTo>
                  <a:cubicBezTo>
                    <a:pt x="20366" y="14988"/>
                    <a:pt x="20518" y="9030"/>
                    <a:pt x="19180" y="5869"/>
                  </a:cubicBezTo>
                  <a:cubicBezTo>
                    <a:pt x="17695" y="2368"/>
                    <a:pt x="13917" y="0"/>
                    <a:pt x="10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 rot="5400000">
              <a:off x="5659693" y="3359459"/>
              <a:ext cx="1364294" cy="2355860"/>
            </a:xfrm>
            <a:custGeom>
              <a:avLst/>
              <a:gdLst/>
              <a:ahLst/>
              <a:cxnLst/>
              <a:rect l="l" t="t" r="r" b="b"/>
              <a:pathLst>
                <a:path w="20244" h="34956" extrusionOk="0">
                  <a:moveTo>
                    <a:pt x="19879" y="1"/>
                  </a:moveTo>
                  <a:lnTo>
                    <a:pt x="19879" y="1"/>
                  </a:lnTo>
                  <a:cubicBezTo>
                    <a:pt x="16444" y="244"/>
                    <a:pt x="12797" y="639"/>
                    <a:pt x="9787" y="2372"/>
                  </a:cubicBezTo>
                  <a:cubicBezTo>
                    <a:pt x="7660" y="3618"/>
                    <a:pt x="5289" y="5016"/>
                    <a:pt x="3830" y="7083"/>
                  </a:cubicBezTo>
                  <a:cubicBezTo>
                    <a:pt x="2340" y="9119"/>
                    <a:pt x="1520" y="11186"/>
                    <a:pt x="760" y="13618"/>
                  </a:cubicBezTo>
                  <a:cubicBezTo>
                    <a:pt x="0" y="16050"/>
                    <a:pt x="0" y="19272"/>
                    <a:pt x="578" y="21734"/>
                  </a:cubicBezTo>
                  <a:cubicBezTo>
                    <a:pt x="1489" y="25837"/>
                    <a:pt x="4529" y="29211"/>
                    <a:pt x="8176" y="31278"/>
                  </a:cubicBezTo>
                  <a:cubicBezTo>
                    <a:pt x="11824" y="33314"/>
                    <a:pt x="16079" y="34652"/>
                    <a:pt x="20244" y="34956"/>
                  </a:cubicBezTo>
                  <a:lnTo>
                    <a:pt x="20244" y="31004"/>
                  </a:lnTo>
                  <a:cubicBezTo>
                    <a:pt x="20213" y="30670"/>
                    <a:pt x="20183" y="30396"/>
                    <a:pt x="20183" y="30062"/>
                  </a:cubicBezTo>
                  <a:cubicBezTo>
                    <a:pt x="15563" y="29819"/>
                    <a:pt x="12584" y="29363"/>
                    <a:pt x="9818" y="26840"/>
                  </a:cubicBezTo>
                  <a:cubicBezTo>
                    <a:pt x="7021" y="24317"/>
                    <a:pt x="4772" y="20639"/>
                    <a:pt x="4985" y="16901"/>
                  </a:cubicBezTo>
                  <a:cubicBezTo>
                    <a:pt x="5167" y="13193"/>
                    <a:pt x="7781" y="9454"/>
                    <a:pt x="10790" y="7265"/>
                  </a:cubicBezTo>
                  <a:cubicBezTo>
                    <a:pt x="13405" y="5290"/>
                    <a:pt x="16414" y="4439"/>
                    <a:pt x="19666" y="4378"/>
                  </a:cubicBezTo>
                  <a:lnTo>
                    <a:pt x="198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 rot="5400000">
              <a:off x="5505093" y="2909731"/>
              <a:ext cx="1700245" cy="2952103"/>
            </a:xfrm>
            <a:custGeom>
              <a:avLst/>
              <a:gdLst/>
              <a:ahLst/>
              <a:cxnLst/>
              <a:rect l="l" t="t" r="r" b="b"/>
              <a:pathLst>
                <a:path w="25229" h="43803" extrusionOk="0">
                  <a:moveTo>
                    <a:pt x="21583" y="1"/>
                  </a:moveTo>
                  <a:cubicBezTo>
                    <a:pt x="17832" y="1"/>
                    <a:pt x="13974" y="1125"/>
                    <a:pt x="10760" y="2951"/>
                  </a:cubicBezTo>
                  <a:cubicBezTo>
                    <a:pt x="6718" y="5231"/>
                    <a:pt x="3496" y="8878"/>
                    <a:pt x="1763" y="13134"/>
                  </a:cubicBezTo>
                  <a:cubicBezTo>
                    <a:pt x="487" y="16356"/>
                    <a:pt x="0" y="19851"/>
                    <a:pt x="61" y="23346"/>
                  </a:cubicBezTo>
                  <a:cubicBezTo>
                    <a:pt x="183" y="29182"/>
                    <a:pt x="1976" y="35292"/>
                    <a:pt x="6383" y="39061"/>
                  </a:cubicBezTo>
                  <a:cubicBezTo>
                    <a:pt x="8845" y="41128"/>
                    <a:pt x="11915" y="42405"/>
                    <a:pt x="15077" y="43043"/>
                  </a:cubicBezTo>
                  <a:cubicBezTo>
                    <a:pt x="18299" y="43772"/>
                    <a:pt x="21885" y="43651"/>
                    <a:pt x="25107" y="43803"/>
                  </a:cubicBezTo>
                  <a:cubicBezTo>
                    <a:pt x="25138" y="43164"/>
                    <a:pt x="25229" y="42587"/>
                    <a:pt x="25229" y="41949"/>
                  </a:cubicBezTo>
                  <a:cubicBezTo>
                    <a:pt x="22220" y="41797"/>
                    <a:pt x="19180" y="41553"/>
                    <a:pt x="16262" y="40885"/>
                  </a:cubicBezTo>
                  <a:cubicBezTo>
                    <a:pt x="13314" y="40186"/>
                    <a:pt x="10456" y="39000"/>
                    <a:pt x="8116" y="37085"/>
                  </a:cubicBezTo>
                  <a:cubicBezTo>
                    <a:pt x="5684" y="35049"/>
                    <a:pt x="3952" y="32252"/>
                    <a:pt x="2918" y="29213"/>
                  </a:cubicBezTo>
                  <a:cubicBezTo>
                    <a:pt x="791" y="22799"/>
                    <a:pt x="2067" y="15352"/>
                    <a:pt x="6292" y="10033"/>
                  </a:cubicBezTo>
                  <a:cubicBezTo>
                    <a:pt x="10141" y="5215"/>
                    <a:pt x="16261" y="2289"/>
                    <a:pt x="22398" y="2289"/>
                  </a:cubicBezTo>
                  <a:cubicBezTo>
                    <a:pt x="22998" y="2289"/>
                    <a:pt x="23598" y="2317"/>
                    <a:pt x="24195" y="2374"/>
                  </a:cubicBezTo>
                  <a:cubicBezTo>
                    <a:pt x="24226" y="1735"/>
                    <a:pt x="24317" y="915"/>
                    <a:pt x="24347" y="215"/>
                  </a:cubicBezTo>
                  <a:cubicBezTo>
                    <a:pt x="23440" y="70"/>
                    <a:pt x="22515" y="1"/>
                    <a:pt x="21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41"/>
          <p:cNvSpPr/>
          <p:nvPr/>
        </p:nvSpPr>
        <p:spPr>
          <a:xfrm>
            <a:off x="2720450" y="4603488"/>
            <a:ext cx="2050907" cy="355077"/>
          </a:xfrm>
          <a:custGeom>
            <a:avLst/>
            <a:gdLst/>
            <a:ahLst/>
            <a:cxnLst/>
            <a:rect l="l" t="t" r="r" b="b"/>
            <a:pathLst>
              <a:path w="30549" h="5289" fill="none" extrusionOk="0">
                <a:moveTo>
                  <a:pt x="1" y="5107"/>
                </a:moveTo>
                <a:cubicBezTo>
                  <a:pt x="3192" y="5289"/>
                  <a:pt x="6414" y="4407"/>
                  <a:pt x="9119" y="2675"/>
                </a:cubicBezTo>
                <a:cubicBezTo>
                  <a:pt x="9727" y="2249"/>
                  <a:pt x="10366" y="1520"/>
                  <a:pt x="10031" y="912"/>
                </a:cubicBezTo>
                <a:cubicBezTo>
                  <a:pt x="9758" y="426"/>
                  <a:pt x="8937" y="426"/>
                  <a:pt x="8542" y="882"/>
                </a:cubicBezTo>
                <a:cubicBezTo>
                  <a:pt x="8177" y="1337"/>
                  <a:pt x="8238" y="2037"/>
                  <a:pt x="8603" y="2523"/>
                </a:cubicBezTo>
                <a:cubicBezTo>
                  <a:pt x="8937" y="3009"/>
                  <a:pt x="9454" y="3283"/>
                  <a:pt x="10031" y="3465"/>
                </a:cubicBezTo>
                <a:cubicBezTo>
                  <a:pt x="11581" y="3951"/>
                  <a:pt x="13344" y="3739"/>
                  <a:pt x="14712" y="2888"/>
                </a:cubicBezTo>
                <a:cubicBezTo>
                  <a:pt x="15229" y="2553"/>
                  <a:pt x="15746" y="2097"/>
                  <a:pt x="15806" y="1489"/>
                </a:cubicBezTo>
                <a:cubicBezTo>
                  <a:pt x="15928" y="882"/>
                  <a:pt x="15381" y="213"/>
                  <a:pt x="14773" y="274"/>
                </a:cubicBezTo>
                <a:cubicBezTo>
                  <a:pt x="14165" y="395"/>
                  <a:pt x="13952" y="1185"/>
                  <a:pt x="14226" y="1733"/>
                </a:cubicBezTo>
                <a:cubicBezTo>
                  <a:pt x="14469" y="2249"/>
                  <a:pt x="15077" y="2553"/>
                  <a:pt x="15654" y="2675"/>
                </a:cubicBezTo>
                <a:cubicBezTo>
                  <a:pt x="16688" y="2948"/>
                  <a:pt x="17782" y="2888"/>
                  <a:pt x="18816" y="2523"/>
                </a:cubicBezTo>
                <a:cubicBezTo>
                  <a:pt x="19241" y="2371"/>
                  <a:pt x="19697" y="2128"/>
                  <a:pt x="19910" y="1763"/>
                </a:cubicBezTo>
                <a:cubicBezTo>
                  <a:pt x="20183" y="1368"/>
                  <a:pt x="20183" y="821"/>
                  <a:pt x="19879" y="517"/>
                </a:cubicBezTo>
                <a:cubicBezTo>
                  <a:pt x="19393" y="0"/>
                  <a:pt x="18420" y="517"/>
                  <a:pt x="18360" y="1216"/>
                </a:cubicBezTo>
                <a:cubicBezTo>
                  <a:pt x="18269" y="1915"/>
                  <a:pt x="18846" y="2553"/>
                  <a:pt x="19484" y="2796"/>
                </a:cubicBezTo>
                <a:cubicBezTo>
                  <a:pt x="20153" y="3040"/>
                  <a:pt x="20852" y="3009"/>
                  <a:pt x="21582" y="2979"/>
                </a:cubicBezTo>
                <a:cubicBezTo>
                  <a:pt x="24621" y="2948"/>
                  <a:pt x="27661" y="3435"/>
                  <a:pt x="30548" y="440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1"/>
          <p:cNvSpPr/>
          <p:nvPr/>
        </p:nvSpPr>
        <p:spPr>
          <a:xfrm rot="10800000" flipH="1">
            <a:off x="1546800" y="266395"/>
            <a:ext cx="1431597" cy="654133"/>
          </a:xfrm>
          <a:custGeom>
            <a:avLst/>
            <a:gdLst/>
            <a:ahLst/>
            <a:cxnLst/>
            <a:rect l="l" t="t" r="r" b="b"/>
            <a:pathLst>
              <a:path w="29333" h="13403" extrusionOk="0">
                <a:moveTo>
                  <a:pt x="21151" y="0"/>
                </a:moveTo>
                <a:cubicBezTo>
                  <a:pt x="19311" y="0"/>
                  <a:pt x="17352" y="685"/>
                  <a:pt x="15806" y="1296"/>
                </a:cubicBezTo>
                <a:cubicBezTo>
                  <a:pt x="11581" y="2968"/>
                  <a:pt x="7448" y="4853"/>
                  <a:pt x="3405" y="6950"/>
                </a:cubicBezTo>
                <a:cubicBezTo>
                  <a:pt x="2524" y="7406"/>
                  <a:pt x="1612" y="7892"/>
                  <a:pt x="973" y="8652"/>
                </a:cubicBezTo>
                <a:cubicBezTo>
                  <a:pt x="335" y="9412"/>
                  <a:pt x="1" y="10506"/>
                  <a:pt x="365" y="11418"/>
                </a:cubicBezTo>
                <a:cubicBezTo>
                  <a:pt x="943" y="12755"/>
                  <a:pt x="2645" y="13090"/>
                  <a:pt x="4135" y="13211"/>
                </a:cubicBezTo>
                <a:cubicBezTo>
                  <a:pt x="5866" y="13339"/>
                  <a:pt x="7602" y="13402"/>
                  <a:pt x="9338" y="13402"/>
                </a:cubicBezTo>
                <a:cubicBezTo>
                  <a:pt x="13820" y="13402"/>
                  <a:pt x="18303" y="12980"/>
                  <a:pt x="22706" y="12148"/>
                </a:cubicBezTo>
                <a:cubicBezTo>
                  <a:pt x="24712" y="11783"/>
                  <a:pt x="26992" y="11114"/>
                  <a:pt x="27904" y="9260"/>
                </a:cubicBezTo>
                <a:cubicBezTo>
                  <a:pt x="29333" y="6372"/>
                  <a:pt x="26627" y="3120"/>
                  <a:pt x="24621" y="1236"/>
                </a:cubicBezTo>
                <a:cubicBezTo>
                  <a:pt x="23639" y="328"/>
                  <a:pt x="22424" y="0"/>
                  <a:pt x="211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41"/>
          <p:cNvGrpSpPr/>
          <p:nvPr/>
        </p:nvGrpSpPr>
        <p:grpSpPr>
          <a:xfrm>
            <a:off x="2187653" y="312510"/>
            <a:ext cx="1431557" cy="944572"/>
            <a:chOff x="2529475" y="3944925"/>
            <a:chExt cx="892325" cy="588775"/>
          </a:xfrm>
        </p:grpSpPr>
        <p:sp>
          <p:nvSpPr>
            <p:cNvPr id="467" name="Google Shape;467;p41"/>
            <p:cNvSpPr/>
            <p:nvPr/>
          </p:nvSpPr>
          <p:spPr>
            <a:xfrm>
              <a:off x="2529475" y="3944925"/>
              <a:ext cx="892325" cy="588775"/>
            </a:xfrm>
            <a:custGeom>
              <a:avLst/>
              <a:gdLst/>
              <a:ahLst/>
              <a:cxnLst/>
              <a:rect l="l" t="t" r="r" b="b"/>
              <a:pathLst>
                <a:path w="35693" h="23551" fill="none" extrusionOk="0">
                  <a:moveTo>
                    <a:pt x="15445" y="5004"/>
                  </a:moveTo>
                  <a:cubicBezTo>
                    <a:pt x="12076" y="6806"/>
                    <a:pt x="8774" y="8807"/>
                    <a:pt x="5671" y="11042"/>
                  </a:cubicBezTo>
                  <a:cubicBezTo>
                    <a:pt x="4037" y="12210"/>
                    <a:pt x="2469" y="13477"/>
                    <a:pt x="1435" y="15145"/>
                  </a:cubicBezTo>
                  <a:cubicBezTo>
                    <a:pt x="401" y="16846"/>
                    <a:pt x="1" y="19048"/>
                    <a:pt x="968" y="20816"/>
                  </a:cubicBezTo>
                  <a:cubicBezTo>
                    <a:pt x="1935" y="22550"/>
                    <a:pt x="4003" y="23484"/>
                    <a:pt x="6005" y="23518"/>
                  </a:cubicBezTo>
                  <a:cubicBezTo>
                    <a:pt x="8006" y="23551"/>
                    <a:pt x="9941" y="22951"/>
                    <a:pt x="11809" y="22317"/>
                  </a:cubicBezTo>
                  <a:cubicBezTo>
                    <a:pt x="17747" y="20282"/>
                    <a:pt x="23584" y="17947"/>
                    <a:pt x="29288" y="15445"/>
                  </a:cubicBezTo>
                  <a:cubicBezTo>
                    <a:pt x="31923" y="14278"/>
                    <a:pt x="34425" y="12843"/>
                    <a:pt x="35159" y="9841"/>
                  </a:cubicBezTo>
                  <a:cubicBezTo>
                    <a:pt x="35693" y="7640"/>
                    <a:pt x="35126" y="5705"/>
                    <a:pt x="33324" y="4304"/>
                  </a:cubicBezTo>
                  <a:cubicBezTo>
                    <a:pt x="27954" y="1"/>
                    <a:pt x="20849" y="2136"/>
                    <a:pt x="15445" y="50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2620375" y="4055000"/>
              <a:ext cx="686350" cy="388650"/>
            </a:xfrm>
            <a:custGeom>
              <a:avLst/>
              <a:gdLst/>
              <a:ahLst/>
              <a:cxnLst/>
              <a:rect l="l" t="t" r="r" b="b"/>
              <a:pathLst>
                <a:path w="27454" h="15546" fill="none" extrusionOk="0">
                  <a:moveTo>
                    <a:pt x="2836" y="8440"/>
                  </a:moveTo>
                  <a:cubicBezTo>
                    <a:pt x="2035" y="9074"/>
                    <a:pt x="1301" y="9741"/>
                    <a:pt x="768" y="10609"/>
                  </a:cubicBezTo>
                  <a:cubicBezTo>
                    <a:pt x="201" y="11476"/>
                    <a:pt x="1" y="12577"/>
                    <a:pt x="334" y="13477"/>
                  </a:cubicBezTo>
                  <a:cubicBezTo>
                    <a:pt x="801" y="14745"/>
                    <a:pt x="2202" y="15445"/>
                    <a:pt x="3536" y="15479"/>
                  </a:cubicBezTo>
                  <a:cubicBezTo>
                    <a:pt x="4871" y="15545"/>
                    <a:pt x="6172" y="15078"/>
                    <a:pt x="7439" y="14611"/>
                  </a:cubicBezTo>
                  <a:lnTo>
                    <a:pt x="23551" y="8607"/>
                  </a:lnTo>
                  <a:cubicBezTo>
                    <a:pt x="24551" y="8240"/>
                    <a:pt x="25619" y="7807"/>
                    <a:pt x="26286" y="6973"/>
                  </a:cubicBezTo>
                  <a:cubicBezTo>
                    <a:pt x="27453" y="5572"/>
                    <a:pt x="27020" y="3270"/>
                    <a:pt x="25719" y="1936"/>
                  </a:cubicBezTo>
                  <a:cubicBezTo>
                    <a:pt x="24718" y="902"/>
                    <a:pt x="22984" y="1"/>
                    <a:pt x="21516" y="1"/>
                  </a:cubicBezTo>
                  <a:cubicBezTo>
                    <a:pt x="20282" y="1"/>
                    <a:pt x="18714" y="768"/>
                    <a:pt x="17513" y="1068"/>
                  </a:cubicBezTo>
                  <a:cubicBezTo>
                    <a:pt x="14144" y="1936"/>
                    <a:pt x="10842" y="3270"/>
                    <a:pt x="7806" y="5005"/>
                  </a:cubicBezTo>
                  <a:cubicBezTo>
                    <a:pt x="6105" y="6072"/>
                    <a:pt x="4437" y="7206"/>
                    <a:pt x="2836" y="844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2894750" y="4112550"/>
              <a:ext cx="326075" cy="172650"/>
            </a:xfrm>
            <a:custGeom>
              <a:avLst/>
              <a:gdLst/>
              <a:ahLst/>
              <a:cxnLst/>
              <a:rect l="l" t="t" r="r" b="b"/>
              <a:pathLst>
                <a:path w="13043" h="6906" fill="none" extrusionOk="0">
                  <a:moveTo>
                    <a:pt x="2001" y="2836"/>
                  </a:moveTo>
                  <a:cubicBezTo>
                    <a:pt x="1401" y="3170"/>
                    <a:pt x="834" y="3603"/>
                    <a:pt x="467" y="4137"/>
                  </a:cubicBezTo>
                  <a:cubicBezTo>
                    <a:pt x="67" y="4737"/>
                    <a:pt x="0" y="5471"/>
                    <a:pt x="367" y="6072"/>
                  </a:cubicBezTo>
                  <a:cubicBezTo>
                    <a:pt x="967" y="6906"/>
                    <a:pt x="2168" y="6805"/>
                    <a:pt x="3169" y="6639"/>
                  </a:cubicBezTo>
                  <a:lnTo>
                    <a:pt x="7539" y="5905"/>
                  </a:lnTo>
                  <a:cubicBezTo>
                    <a:pt x="8539" y="5738"/>
                    <a:pt x="9574" y="5505"/>
                    <a:pt x="10474" y="5071"/>
                  </a:cubicBezTo>
                  <a:cubicBezTo>
                    <a:pt x="12409" y="4003"/>
                    <a:pt x="13043" y="468"/>
                    <a:pt x="10241" y="267"/>
                  </a:cubicBezTo>
                  <a:cubicBezTo>
                    <a:pt x="7572" y="1"/>
                    <a:pt x="4236" y="1568"/>
                    <a:pt x="2001" y="28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12815496"/>
      </p:ext>
    </p:extLst>
  </p:cSld>
  <p:clrMapOvr>
    <a:masterClrMapping/>
  </p:clrMapOvr>
</p:sld>
</file>

<file path=ppt/theme/theme1.xml><?xml version="1.0" encoding="utf-8"?>
<a:theme xmlns:a="http://schemas.openxmlformats.org/drawingml/2006/main" name="Abstract Shapes Disease by Slidesgo">
  <a:themeElements>
    <a:clrScheme name="Simple Light">
      <a:dk1>
        <a:srgbClr val="000000"/>
      </a:dk1>
      <a:lt1>
        <a:srgbClr val="FFFFFF"/>
      </a:lt1>
      <a:dk2>
        <a:srgbClr val="F7F7F7"/>
      </a:dk2>
      <a:lt2>
        <a:srgbClr val="F7CCD5"/>
      </a:lt2>
      <a:accent1>
        <a:srgbClr val="AF5D60"/>
      </a:accent1>
      <a:accent2>
        <a:srgbClr val="E19D8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816</Words>
  <Application>Microsoft Office PowerPoint</Application>
  <PresentationFormat>On-screen Show (16:9)</PresentationFormat>
  <Paragraphs>73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Archivo Black</vt:lpstr>
      <vt:lpstr>Roboto Condensed Light</vt:lpstr>
      <vt:lpstr>Cambria Math</vt:lpstr>
      <vt:lpstr>Arimo</vt:lpstr>
      <vt:lpstr>Abstract Shapes Disease by Slidesgo</vt:lpstr>
      <vt:lpstr>Deep learning-based transformation of H&amp;E stained tissues into special stains</vt:lpstr>
      <vt:lpstr>Intoduction</vt:lpstr>
      <vt:lpstr>Introduction</vt:lpstr>
      <vt:lpstr>Introduction</vt:lpstr>
      <vt:lpstr>Introduction</vt:lpstr>
      <vt:lpstr>Introduction</vt:lpstr>
      <vt:lpstr>Architecture</vt:lpstr>
      <vt:lpstr>Stain Transformation Network</vt:lpstr>
      <vt:lpstr>Stain Transformation Network</vt:lpstr>
      <vt:lpstr>Style Transfer Network (Augmentation)</vt:lpstr>
      <vt:lpstr>Style Transfer Network (Augmentation)</vt:lpstr>
      <vt:lpstr>Style Transfer Network (Augmentation)</vt:lpstr>
      <vt:lpstr>Style Transfer Network (Augmentation)</vt:lpstr>
      <vt:lpstr>Stain Transformation Network</vt:lpstr>
      <vt:lpstr>Evaluation</vt:lpstr>
      <vt:lpstr>Evaluation</vt:lpstr>
      <vt:lpstr>Evaluation</vt:lpstr>
      <vt:lpstr>Evaluation of the quality of stain-transformed</vt:lpstr>
      <vt:lpstr>Evaluation of the quality of stain-transformed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learning-based transformation of H&amp;E stained tissues into special stains</dc:title>
  <dc:creator>Amir Ezzati</dc:creator>
  <cp:lastModifiedBy>Amir Ezzati</cp:lastModifiedBy>
  <cp:revision>9</cp:revision>
  <dcterms:modified xsi:type="dcterms:W3CDTF">2024-01-02T23:54:20Z</dcterms:modified>
</cp:coreProperties>
</file>