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2D7_54D9992C.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3" r:id="rId1"/>
    <p:sldMasterId id="2147483796" r:id="rId2"/>
    <p:sldMasterId id="2147483820" r:id="rId3"/>
  </p:sldMasterIdLst>
  <p:notesMasterIdLst>
    <p:notesMasterId r:id="rId12"/>
  </p:notesMasterIdLst>
  <p:handoutMasterIdLst>
    <p:handoutMasterId r:id="rId13"/>
  </p:handoutMasterIdLst>
  <p:sldIdLst>
    <p:sldId id="715" r:id="rId4"/>
    <p:sldId id="719" r:id="rId5"/>
    <p:sldId id="720" r:id="rId6"/>
    <p:sldId id="727" r:id="rId7"/>
    <p:sldId id="723" r:id="rId8"/>
    <p:sldId id="724" r:id="rId9"/>
    <p:sldId id="729" r:id="rId10"/>
    <p:sldId id="72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EB62970-D03C-33B6-0AD7-4A008339D2CC}" name="Nambiar, Sidd [USA]" initials="NS[" userId="S::628430@bah.com::a65c9956-a439-481d-b85f-73391ac311fd" providerId="AD"/>
  <p188:author id="{6FCED3BF-0405-DE50-75E8-C90D03736084}" name="Mokhtari, Amir [USA]" initials="MA[" userId="S::609372@bah.com::47a4557b-64fd-43a5-beeb-73800f0a462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D6EC"/>
    <a:srgbClr val="F7A81B"/>
    <a:srgbClr val="00A6B7"/>
    <a:srgbClr val="0F5257"/>
    <a:srgbClr val="D7E35A"/>
    <a:srgbClr val="88AF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0C7990-0150-0044-829A-9897E3414870}" v="22" dt="2023-02-22T16:50:18.447"/>
    <p1510:client id="{B72146ED-D97A-F64B-915C-8B38C20B43DA}" v="2494" dt="2023-02-22T17:22:31.1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19"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biar, Sidd [USA]" userId="a65c9956-a439-481d-b85f-73391ac311fd" providerId="ADAL" clId="{B72146ED-D97A-F64B-915C-8B38C20B43DA}"/>
    <pc:docChg chg="undo custSel addSld delSld modSld sldOrd">
      <pc:chgData name="Nambiar, Sidd [USA]" userId="a65c9956-a439-481d-b85f-73391ac311fd" providerId="ADAL" clId="{B72146ED-D97A-F64B-915C-8B38C20B43DA}" dt="2023-02-22T17:22:31.166" v="3547" actId="20577"/>
      <pc:docMkLst>
        <pc:docMk/>
      </pc:docMkLst>
      <pc:sldChg chg="modSp mod">
        <pc:chgData name="Nambiar, Sidd [USA]" userId="a65c9956-a439-481d-b85f-73391ac311fd" providerId="ADAL" clId="{B72146ED-D97A-F64B-915C-8B38C20B43DA}" dt="2023-02-21T19:10:45.122" v="537" actId="20577"/>
        <pc:sldMkLst>
          <pc:docMk/>
          <pc:sldMk cId="2856988596" sldId="715"/>
        </pc:sldMkLst>
        <pc:spChg chg="mod">
          <ac:chgData name="Nambiar, Sidd [USA]" userId="a65c9956-a439-481d-b85f-73391ac311fd" providerId="ADAL" clId="{B72146ED-D97A-F64B-915C-8B38C20B43DA}" dt="2023-02-21T19:10:19.511" v="437" actId="20577"/>
          <ac:spMkLst>
            <pc:docMk/>
            <pc:sldMk cId="2856988596" sldId="715"/>
            <ac:spMk id="3" creationId="{AE7FF5D7-3726-7748-A903-9E2502114112}"/>
          </ac:spMkLst>
        </pc:spChg>
        <pc:spChg chg="mod">
          <ac:chgData name="Nambiar, Sidd [USA]" userId="a65c9956-a439-481d-b85f-73391ac311fd" providerId="ADAL" clId="{B72146ED-D97A-F64B-915C-8B38C20B43DA}" dt="2023-02-21T19:10:39.366" v="528" actId="20577"/>
          <ac:spMkLst>
            <pc:docMk/>
            <pc:sldMk cId="2856988596" sldId="715"/>
            <ac:spMk id="4" creationId="{21DAF56B-E310-E148-B48D-C858BD6FE91C}"/>
          </ac:spMkLst>
        </pc:spChg>
        <pc:spChg chg="mod">
          <ac:chgData name="Nambiar, Sidd [USA]" userId="a65c9956-a439-481d-b85f-73391ac311fd" providerId="ADAL" clId="{B72146ED-D97A-F64B-915C-8B38C20B43DA}" dt="2023-02-21T19:10:45.122" v="537" actId="20577"/>
          <ac:spMkLst>
            <pc:docMk/>
            <pc:sldMk cId="2856988596" sldId="715"/>
            <ac:spMk id="5" creationId="{1103C71C-B6FD-864F-8EC7-A88B0D7EEB0E}"/>
          </ac:spMkLst>
        </pc:spChg>
      </pc:sldChg>
      <pc:sldChg chg="addSp delSp modSp mod modClrScheme chgLayout modNotesTx">
        <pc:chgData name="Nambiar, Sidd [USA]" userId="a65c9956-a439-481d-b85f-73391ac311fd" providerId="ADAL" clId="{B72146ED-D97A-F64B-915C-8B38C20B43DA}" dt="2023-02-22T17:22:31.166" v="3547" actId="20577"/>
        <pc:sldMkLst>
          <pc:docMk/>
          <pc:sldMk cId="1507813098" sldId="719"/>
        </pc:sldMkLst>
        <pc:spChg chg="mod">
          <ac:chgData name="Nambiar, Sidd [USA]" userId="a65c9956-a439-481d-b85f-73391ac311fd" providerId="ADAL" clId="{B72146ED-D97A-F64B-915C-8B38C20B43DA}" dt="2023-02-21T18:54:02.647" v="236" actId="26606"/>
          <ac:spMkLst>
            <pc:docMk/>
            <pc:sldMk cId="1507813098" sldId="719"/>
            <ac:spMk id="2" creationId="{92121B09-A72C-1810-54EF-E7681E40D0B1}"/>
          </ac:spMkLst>
        </pc:spChg>
        <pc:spChg chg="del mod">
          <ac:chgData name="Nambiar, Sidd [USA]" userId="a65c9956-a439-481d-b85f-73391ac311fd" providerId="ADAL" clId="{B72146ED-D97A-F64B-915C-8B38C20B43DA}" dt="2023-02-21T18:52:29.034" v="216" actId="26606"/>
          <ac:spMkLst>
            <pc:docMk/>
            <pc:sldMk cId="1507813098" sldId="719"/>
            <ac:spMk id="3" creationId="{95FB29E1-6A22-0336-51DC-4E7185F91F47}"/>
          </ac:spMkLst>
        </pc:spChg>
        <pc:spChg chg="mod">
          <ac:chgData name="Nambiar, Sidd [USA]" userId="a65c9956-a439-481d-b85f-73391ac311fd" providerId="ADAL" clId="{B72146ED-D97A-F64B-915C-8B38C20B43DA}" dt="2023-02-21T18:54:02.647" v="236" actId="26606"/>
          <ac:spMkLst>
            <pc:docMk/>
            <pc:sldMk cId="1507813098" sldId="719"/>
            <ac:spMk id="4" creationId="{D8EA699C-310E-19F5-457F-B1E4B98D17F8}"/>
          </ac:spMkLst>
        </pc:spChg>
        <pc:spChg chg="mod">
          <ac:chgData name="Nambiar, Sidd [USA]" userId="a65c9956-a439-481d-b85f-73391ac311fd" providerId="ADAL" clId="{B72146ED-D97A-F64B-915C-8B38C20B43DA}" dt="2023-02-21T18:54:02.647" v="236" actId="26606"/>
          <ac:spMkLst>
            <pc:docMk/>
            <pc:sldMk cId="1507813098" sldId="719"/>
            <ac:spMk id="5" creationId="{0011F40C-7895-DBC7-E91F-D03285DA18C0}"/>
          </ac:spMkLst>
        </pc:spChg>
        <pc:spChg chg="add mod">
          <ac:chgData name="Nambiar, Sidd [USA]" userId="a65c9956-a439-481d-b85f-73391ac311fd" providerId="ADAL" clId="{B72146ED-D97A-F64B-915C-8B38C20B43DA}" dt="2023-02-21T18:58:52.681" v="291" actId="1076"/>
          <ac:spMkLst>
            <pc:docMk/>
            <pc:sldMk cId="1507813098" sldId="719"/>
            <ac:spMk id="6" creationId="{15700EBB-A917-8421-ED15-FC746E0B06EC}"/>
          </ac:spMkLst>
        </pc:spChg>
        <pc:spChg chg="add del mod">
          <ac:chgData name="Nambiar, Sidd [USA]" userId="a65c9956-a439-481d-b85f-73391ac311fd" providerId="ADAL" clId="{B72146ED-D97A-F64B-915C-8B38C20B43DA}" dt="2023-02-21T18:53:56.208" v="233" actId="26606"/>
          <ac:spMkLst>
            <pc:docMk/>
            <pc:sldMk cId="1507813098" sldId="719"/>
            <ac:spMk id="12" creationId="{92613A32-BC0F-7DE6-3AB3-AC43FD8C5C8D}"/>
          </ac:spMkLst>
        </pc:spChg>
        <pc:spChg chg="add del mod">
          <ac:chgData name="Nambiar, Sidd [USA]" userId="a65c9956-a439-481d-b85f-73391ac311fd" providerId="ADAL" clId="{B72146ED-D97A-F64B-915C-8B38C20B43DA}" dt="2023-02-21T18:54:01.760" v="235" actId="26606"/>
          <ac:spMkLst>
            <pc:docMk/>
            <pc:sldMk cId="1507813098" sldId="719"/>
            <ac:spMk id="14" creationId="{A0403CC1-A869-9739-C1E7-C7EEC4C448F9}"/>
          </ac:spMkLst>
        </pc:spChg>
        <pc:spChg chg="add del mod">
          <ac:chgData name="Nambiar, Sidd [USA]" userId="a65c9956-a439-481d-b85f-73391ac311fd" providerId="ADAL" clId="{B72146ED-D97A-F64B-915C-8B38C20B43DA}" dt="2023-02-21T18:57:03.736" v="237" actId="478"/>
          <ac:spMkLst>
            <pc:docMk/>
            <pc:sldMk cId="1507813098" sldId="719"/>
            <ac:spMk id="16" creationId="{92613A32-BC0F-7DE6-3AB3-AC43FD8C5C8D}"/>
          </ac:spMkLst>
        </pc:spChg>
        <pc:graphicFrameChg chg="add mod modGraphic">
          <ac:chgData name="Nambiar, Sidd [USA]" userId="a65c9956-a439-481d-b85f-73391ac311fd" providerId="ADAL" clId="{B72146ED-D97A-F64B-915C-8B38C20B43DA}" dt="2023-02-21T18:57:41.676" v="244" actId="1076"/>
          <ac:graphicFrameMkLst>
            <pc:docMk/>
            <pc:sldMk cId="1507813098" sldId="719"/>
            <ac:graphicFrameMk id="7" creationId="{A78E44A5-019A-31E0-81FF-DA1F2FF7B04A}"/>
          </ac:graphicFrameMkLst>
        </pc:graphicFrameChg>
        <pc:picChg chg="add mod">
          <ac:chgData name="Nambiar, Sidd [USA]" userId="a65c9956-a439-481d-b85f-73391ac311fd" providerId="ADAL" clId="{B72146ED-D97A-F64B-915C-8B38C20B43DA}" dt="2023-02-21T18:57:47.775" v="247" actId="1076"/>
          <ac:picMkLst>
            <pc:docMk/>
            <pc:sldMk cId="1507813098" sldId="719"/>
            <ac:picMk id="1026" creationId="{557E070A-19DF-8341-AB4E-86D58B379702}"/>
          </ac:picMkLst>
        </pc:picChg>
      </pc:sldChg>
      <pc:sldChg chg="addSp modSp mod modCm">
        <pc:chgData name="Nambiar, Sidd [USA]" userId="a65c9956-a439-481d-b85f-73391ac311fd" providerId="ADAL" clId="{B72146ED-D97A-F64B-915C-8B38C20B43DA}" dt="2023-02-22T15:04:45.050" v="2380"/>
        <pc:sldMkLst>
          <pc:docMk/>
          <pc:sldMk cId="1105915737" sldId="720"/>
        </pc:sldMkLst>
        <pc:spChg chg="mod">
          <ac:chgData name="Nambiar, Sidd [USA]" userId="a65c9956-a439-481d-b85f-73391ac311fd" providerId="ADAL" clId="{B72146ED-D97A-F64B-915C-8B38C20B43DA}" dt="2023-02-21T19:29:41.571" v="589" actId="20577"/>
          <ac:spMkLst>
            <pc:docMk/>
            <pc:sldMk cId="1105915737" sldId="720"/>
            <ac:spMk id="2" creationId="{F43B38AC-67A0-3EFB-2BAC-EFA1D8CD2CBF}"/>
          </ac:spMkLst>
        </pc:spChg>
        <pc:spChg chg="mod">
          <ac:chgData name="Nambiar, Sidd [USA]" userId="a65c9956-a439-481d-b85f-73391ac311fd" providerId="ADAL" clId="{B72146ED-D97A-F64B-915C-8B38C20B43DA}" dt="2023-02-22T11:21:35.292" v="845" actId="20577"/>
          <ac:spMkLst>
            <pc:docMk/>
            <pc:sldMk cId="1105915737" sldId="720"/>
            <ac:spMk id="3" creationId="{80D0C968-D750-E353-6998-E27DD06BD015}"/>
          </ac:spMkLst>
        </pc:spChg>
        <pc:picChg chg="mod">
          <ac:chgData name="Nambiar, Sidd [USA]" userId="a65c9956-a439-481d-b85f-73391ac311fd" providerId="ADAL" clId="{B72146ED-D97A-F64B-915C-8B38C20B43DA}" dt="2023-02-21T19:33:08.710" v="667" actId="1076"/>
          <ac:picMkLst>
            <pc:docMk/>
            <pc:sldMk cId="1105915737" sldId="720"/>
            <ac:picMk id="6" creationId="{D825C3D0-6EB8-1ED4-705D-5447A8EDC12E}"/>
          </ac:picMkLst>
        </pc:picChg>
        <pc:picChg chg="add mod">
          <ac:chgData name="Nambiar, Sidd [USA]" userId="a65c9956-a439-481d-b85f-73391ac311fd" providerId="ADAL" clId="{B72146ED-D97A-F64B-915C-8B38C20B43DA}" dt="2023-02-22T14:59:38.304" v="1778" actId="1076"/>
          <ac:picMkLst>
            <pc:docMk/>
            <pc:sldMk cId="1105915737" sldId="720"/>
            <ac:picMk id="8" creationId="{7D1BC5BE-63B7-F404-9AF1-42D2B5A0C30D}"/>
          </ac:picMkLst>
        </pc:picChg>
        <pc:extLst>
          <p:ext xmlns:p="http://schemas.openxmlformats.org/presentationml/2006/main" uri="{D6D511B9-2390-475A-947B-AFAB55BFBCF1}">
            <pc226:cmChg xmlns:pc226="http://schemas.microsoft.com/office/powerpoint/2022/06/main/command" chg="mod">
              <pc226:chgData name="Nambiar, Sidd [USA]" userId="a65c9956-a439-481d-b85f-73391ac311fd" providerId="ADAL" clId="{B72146ED-D97A-F64B-915C-8B38C20B43DA}" dt="2023-02-22T15:04:45.050" v="2380"/>
              <pc2:cmMkLst xmlns:pc2="http://schemas.microsoft.com/office/powerpoint/2019/9/main/command">
                <pc:docMk/>
                <pc:sldMk cId="1105915737" sldId="720"/>
                <pc2:cmMk id="{BD698DE0-832F-A540-9A63-9F7C9B8ED686}"/>
              </pc2:cmMkLst>
            </pc226:cmChg>
          </p:ext>
        </pc:extLst>
      </pc:sldChg>
      <pc:sldChg chg="del">
        <pc:chgData name="Nambiar, Sidd [USA]" userId="a65c9956-a439-481d-b85f-73391ac311fd" providerId="ADAL" clId="{B72146ED-D97A-F64B-915C-8B38C20B43DA}" dt="2023-02-22T12:56:35.598" v="847" actId="2696"/>
        <pc:sldMkLst>
          <pc:docMk/>
          <pc:sldMk cId="2458519586" sldId="721"/>
        </pc:sldMkLst>
      </pc:sldChg>
      <pc:sldChg chg="del">
        <pc:chgData name="Nambiar, Sidd [USA]" userId="a65c9956-a439-481d-b85f-73391ac311fd" providerId="ADAL" clId="{B72146ED-D97A-F64B-915C-8B38C20B43DA}" dt="2023-02-22T12:56:35.052" v="846" actId="2696"/>
        <pc:sldMkLst>
          <pc:docMk/>
          <pc:sldMk cId="1666974867" sldId="722"/>
        </pc:sldMkLst>
      </pc:sldChg>
      <pc:sldChg chg="addSp delSp modSp mod delCm">
        <pc:chgData name="Nambiar, Sidd [USA]" userId="a65c9956-a439-481d-b85f-73391ac311fd" providerId="ADAL" clId="{B72146ED-D97A-F64B-915C-8B38C20B43DA}" dt="2023-02-22T15:23:58.339" v="2490" actId="115"/>
        <pc:sldMkLst>
          <pc:docMk/>
          <pc:sldMk cId="3733333843" sldId="723"/>
        </pc:sldMkLst>
        <pc:spChg chg="mod">
          <ac:chgData name="Nambiar, Sidd [USA]" userId="a65c9956-a439-481d-b85f-73391ac311fd" providerId="ADAL" clId="{B72146ED-D97A-F64B-915C-8B38C20B43DA}" dt="2023-02-22T15:17:39.967" v="2444" actId="114"/>
          <ac:spMkLst>
            <pc:docMk/>
            <pc:sldMk cId="3733333843" sldId="723"/>
            <ac:spMk id="2" creationId="{B17E32EE-BB35-969F-4029-CACB536213E4}"/>
          </ac:spMkLst>
        </pc:spChg>
        <pc:spChg chg="add mod">
          <ac:chgData name="Nambiar, Sidd [USA]" userId="a65c9956-a439-481d-b85f-73391ac311fd" providerId="ADAL" clId="{B72146ED-D97A-F64B-915C-8B38C20B43DA}" dt="2023-02-22T15:23:58.339" v="2490" actId="115"/>
          <ac:spMkLst>
            <pc:docMk/>
            <pc:sldMk cId="3733333843" sldId="723"/>
            <ac:spMk id="13" creationId="{9F2D3383-E31D-D11B-A4F5-2282212B5459}"/>
          </ac:spMkLst>
        </pc:spChg>
        <pc:spChg chg="add del mod">
          <ac:chgData name="Nambiar, Sidd [USA]" userId="a65c9956-a439-481d-b85f-73391ac311fd" providerId="ADAL" clId="{B72146ED-D97A-F64B-915C-8B38C20B43DA}" dt="2023-02-22T14:44:01.558" v="1058" actId="478"/>
          <ac:spMkLst>
            <pc:docMk/>
            <pc:sldMk cId="3733333843" sldId="723"/>
            <ac:spMk id="14" creationId="{BA2A7147-EF57-6F11-4876-E033E06F3AA3}"/>
          </ac:spMkLst>
        </pc:spChg>
        <pc:spChg chg="add mod">
          <ac:chgData name="Nambiar, Sidd [USA]" userId="a65c9956-a439-481d-b85f-73391ac311fd" providerId="ADAL" clId="{B72146ED-D97A-F64B-915C-8B38C20B43DA}" dt="2023-02-22T15:23:55.112" v="2489" actId="115"/>
          <ac:spMkLst>
            <pc:docMk/>
            <pc:sldMk cId="3733333843" sldId="723"/>
            <ac:spMk id="15" creationId="{8E8C4542-F996-B2D2-2307-1E7FFA4D937B}"/>
          </ac:spMkLst>
        </pc:spChg>
        <pc:spChg chg="add mod">
          <ac:chgData name="Nambiar, Sidd [USA]" userId="a65c9956-a439-481d-b85f-73391ac311fd" providerId="ADAL" clId="{B72146ED-D97A-F64B-915C-8B38C20B43DA}" dt="2023-02-22T15:23:51.873" v="2488" actId="115"/>
          <ac:spMkLst>
            <pc:docMk/>
            <pc:sldMk cId="3733333843" sldId="723"/>
            <ac:spMk id="16" creationId="{5CD2E914-61AC-D09D-C23D-7598CF5E9C71}"/>
          </ac:spMkLst>
        </pc:spChg>
        <pc:graphicFrameChg chg="add mod modGraphic">
          <ac:chgData name="Nambiar, Sidd [USA]" userId="a65c9956-a439-481d-b85f-73391ac311fd" providerId="ADAL" clId="{B72146ED-D97A-F64B-915C-8B38C20B43DA}" dt="2023-02-22T14:22:26.794" v="964" actId="1076"/>
          <ac:graphicFrameMkLst>
            <pc:docMk/>
            <pc:sldMk cId="3733333843" sldId="723"/>
            <ac:graphicFrameMk id="9" creationId="{D04BF6B4-7FB3-C604-7CD2-675543DBF130}"/>
          </ac:graphicFrameMkLst>
        </pc:graphicFrameChg>
        <pc:graphicFrameChg chg="add mod modGraphic">
          <ac:chgData name="Nambiar, Sidd [USA]" userId="a65c9956-a439-481d-b85f-73391ac311fd" providerId="ADAL" clId="{B72146ED-D97A-F64B-915C-8B38C20B43DA}" dt="2023-02-22T14:40:49.023" v="990" actId="20577"/>
          <ac:graphicFrameMkLst>
            <pc:docMk/>
            <pc:sldMk cId="3733333843" sldId="723"/>
            <ac:graphicFrameMk id="12" creationId="{0D20506D-5CAD-F390-DCC2-768C2C31DD57}"/>
          </ac:graphicFrameMkLst>
        </pc:graphicFrameChg>
        <pc:graphicFrameChg chg="add mod modGraphic">
          <ac:chgData name="Nambiar, Sidd [USA]" userId="a65c9956-a439-481d-b85f-73391ac311fd" providerId="ADAL" clId="{B72146ED-D97A-F64B-915C-8B38C20B43DA}" dt="2023-02-22T15:23:31.163" v="2485" actId="20577"/>
          <ac:graphicFrameMkLst>
            <pc:docMk/>
            <pc:sldMk cId="3733333843" sldId="723"/>
            <ac:graphicFrameMk id="19" creationId="{0BC1047C-2F80-C73A-489B-A0C137C9FF2E}"/>
          </ac:graphicFrameMkLst>
        </pc:graphicFrameChg>
        <pc:picChg chg="add mod">
          <ac:chgData name="Nambiar, Sidd [USA]" userId="a65c9956-a439-481d-b85f-73391ac311fd" providerId="ADAL" clId="{B72146ED-D97A-F64B-915C-8B38C20B43DA}" dt="2023-02-22T14:19:51.909" v="909" actId="1076"/>
          <ac:picMkLst>
            <pc:docMk/>
            <pc:sldMk cId="3733333843" sldId="723"/>
            <ac:picMk id="3" creationId="{E6B0E280-6395-378A-0661-2D649621C395}"/>
          </ac:picMkLst>
        </pc:picChg>
        <pc:picChg chg="del">
          <ac:chgData name="Nambiar, Sidd [USA]" userId="a65c9956-a439-481d-b85f-73391ac311fd" providerId="ADAL" clId="{B72146ED-D97A-F64B-915C-8B38C20B43DA}" dt="2023-02-22T14:19:20.781" v="906" actId="478"/>
          <ac:picMkLst>
            <pc:docMk/>
            <pc:sldMk cId="3733333843" sldId="723"/>
            <ac:picMk id="6" creationId="{315017C9-2919-47CD-4FFF-5188E4B41633}"/>
          </ac:picMkLst>
        </pc:picChg>
        <pc:picChg chg="add mod">
          <ac:chgData name="Nambiar, Sidd [USA]" userId="a65c9956-a439-481d-b85f-73391ac311fd" providerId="ADAL" clId="{B72146ED-D97A-F64B-915C-8B38C20B43DA}" dt="2023-02-22T14:19:18.566" v="905" actId="1076"/>
          <ac:picMkLst>
            <pc:docMk/>
            <pc:sldMk cId="3733333843" sldId="723"/>
            <ac:picMk id="8" creationId="{11A780E4-3E2C-6B61-EFBF-8A6D3C794AD6}"/>
          </ac:picMkLst>
        </pc:picChg>
        <pc:picChg chg="add mod">
          <ac:chgData name="Nambiar, Sidd [USA]" userId="a65c9956-a439-481d-b85f-73391ac311fd" providerId="ADAL" clId="{B72146ED-D97A-F64B-915C-8B38C20B43DA}" dt="2023-02-22T14:40:00.168" v="971" actId="1076"/>
          <ac:picMkLst>
            <pc:docMk/>
            <pc:sldMk cId="3733333843" sldId="723"/>
            <ac:picMk id="11" creationId="{A6392918-621E-8C52-5A0C-292F47F20C1D}"/>
          </ac:picMkLst>
        </pc:picChg>
        <pc:picChg chg="add mod">
          <ac:chgData name="Nambiar, Sidd [USA]" userId="a65c9956-a439-481d-b85f-73391ac311fd" providerId="ADAL" clId="{B72146ED-D97A-F64B-915C-8B38C20B43DA}" dt="2023-02-22T15:22:40.332" v="2473" actId="1076"/>
          <ac:picMkLst>
            <pc:docMk/>
            <pc:sldMk cId="3733333843" sldId="723"/>
            <ac:picMk id="18" creationId="{E2AA4A36-B24F-B639-7852-CB149014064D}"/>
          </ac:picMkLst>
        </pc:picChg>
        <pc:extLst>
          <p:ext xmlns:p="http://schemas.openxmlformats.org/presentationml/2006/main" uri="{D6D511B9-2390-475A-947B-AFAB55BFBCF1}">
            <pc226:cmChg xmlns:pc226="http://schemas.microsoft.com/office/powerpoint/2022/06/main/command" chg="del">
              <pc226:chgData name="Nambiar, Sidd [USA]" userId="a65c9956-a439-481d-b85f-73391ac311fd" providerId="ADAL" clId="{B72146ED-D97A-F64B-915C-8B38C20B43DA}" dt="2023-02-22T15:04:55.618" v="2381"/>
              <pc2:cmMkLst xmlns:pc2="http://schemas.microsoft.com/office/powerpoint/2019/9/main/command">
                <pc:docMk/>
                <pc:sldMk cId="3733333843" sldId="723"/>
                <pc2:cmMk id="{828E46FC-2B9E-8A49-AC83-C0D7963CC250}"/>
              </pc2:cmMkLst>
            </pc226:cmChg>
          </p:ext>
        </pc:extLst>
      </pc:sldChg>
      <pc:sldChg chg="addSp delSp modSp mod">
        <pc:chgData name="Nambiar, Sidd [USA]" userId="a65c9956-a439-481d-b85f-73391ac311fd" providerId="ADAL" clId="{B72146ED-D97A-F64B-915C-8B38C20B43DA}" dt="2023-02-22T15:17:02.892" v="2403" actId="403"/>
        <pc:sldMkLst>
          <pc:docMk/>
          <pc:sldMk cId="771299968" sldId="724"/>
        </pc:sldMkLst>
        <pc:spChg chg="mod">
          <ac:chgData name="Nambiar, Sidd [USA]" userId="a65c9956-a439-481d-b85f-73391ac311fd" providerId="ADAL" clId="{B72146ED-D97A-F64B-915C-8B38C20B43DA}" dt="2023-02-22T12:57:12.089" v="890" actId="20577"/>
          <ac:spMkLst>
            <pc:docMk/>
            <pc:sldMk cId="771299968" sldId="724"/>
            <ac:spMk id="2" creationId="{24F2CB6B-2020-A2B7-5F52-917AF92ACC93}"/>
          </ac:spMkLst>
        </pc:spChg>
        <pc:spChg chg="del">
          <ac:chgData name="Nambiar, Sidd [USA]" userId="a65c9956-a439-481d-b85f-73391ac311fd" providerId="ADAL" clId="{B72146ED-D97A-F64B-915C-8B38C20B43DA}" dt="2023-02-22T14:18:41.681" v="893" actId="931"/>
          <ac:spMkLst>
            <pc:docMk/>
            <pc:sldMk cId="771299968" sldId="724"/>
            <ac:spMk id="3" creationId="{7E1C66E1-5C7E-9100-67C3-7F8C4C2DDB9E}"/>
          </ac:spMkLst>
        </pc:spChg>
        <pc:spChg chg="add del">
          <ac:chgData name="Nambiar, Sidd [USA]" userId="a65c9956-a439-481d-b85f-73391ac311fd" providerId="ADAL" clId="{B72146ED-D97A-F64B-915C-8B38C20B43DA}" dt="2023-02-22T14:18:34.549" v="892" actId="478"/>
          <ac:spMkLst>
            <pc:docMk/>
            <pc:sldMk cId="771299968" sldId="724"/>
            <ac:spMk id="7" creationId="{BB60A09C-C12D-F2E3-204D-F4D633821305}"/>
          </ac:spMkLst>
        </pc:spChg>
        <pc:spChg chg="add del mod">
          <ac:chgData name="Nambiar, Sidd [USA]" userId="a65c9956-a439-481d-b85f-73391ac311fd" providerId="ADAL" clId="{B72146ED-D97A-F64B-915C-8B38C20B43DA}" dt="2023-02-22T14:18:58.004" v="898" actId="931"/>
          <ac:spMkLst>
            <pc:docMk/>
            <pc:sldMk cId="771299968" sldId="724"/>
            <ac:spMk id="11" creationId="{3089B7F9-8C0F-A41A-8396-6958F4992A05}"/>
          </ac:spMkLst>
        </pc:spChg>
        <pc:spChg chg="add mod">
          <ac:chgData name="Nambiar, Sidd [USA]" userId="a65c9956-a439-481d-b85f-73391ac311fd" providerId="ADAL" clId="{B72146ED-D97A-F64B-915C-8B38C20B43DA}" dt="2023-02-22T15:17:02.892" v="2403" actId="403"/>
          <ac:spMkLst>
            <pc:docMk/>
            <pc:sldMk cId="771299968" sldId="724"/>
            <ac:spMk id="15" creationId="{4FF4DCD3-1750-DB78-EBDF-DF0BC37CA792}"/>
          </ac:spMkLst>
        </pc:spChg>
        <pc:picChg chg="add del mod">
          <ac:chgData name="Nambiar, Sidd [USA]" userId="a65c9956-a439-481d-b85f-73391ac311fd" providerId="ADAL" clId="{B72146ED-D97A-F64B-915C-8B38C20B43DA}" dt="2023-02-22T14:18:47.409" v="897" actId="478"/>
          <ac:picMkLst>
            <pc:docMk/>
            <pc:sldMk cId="771299968" sldId="724"/>
            <ac:picMk id="9" creationId="{2C0418A7-07AB-8611-C73F-05E16F0BFC3C}"/>
          </ac:picMkLst>
        </pc:picChg>
        <pc:picChg chg="add del mod">
          <ac:chgData name="Nambiar, Sidd [USA]" userId="a65c9956-a439-481d-b85f-73391ac311fd" providerId="ADAL" clId="{B72146ED-D97A-F64B-915C-8B38C20B43DA}" dt="2023-02-22T14:19:00.302" v="899" actId="21"/>
          <ac:picMkLst>
            <pc:docMk/>
            <pc:sldMk cId="771299968" sldId="724"/>
            <ac:picMk id="13" creationId="{A8ECC4DB-3A89-0B0B-7490-6CE2CD4D37CA}"/>
          </ac:picMkLst>
        </pc:picChg>
      </pc:sldChg>
      <pc:sldChg chg="addSp delSp modSp new mod ord modShow">
        <pc:chgData name="Nambiar, Sidd [USA]" userId="a65c9956-a439-481d-b85f-73391ac311fd" providerId="ADAL" clId="{B72146ED-D97A-F64B-915C-8B38C20B43DA}" dt="2023-02-22T15:05:03.595" v="2382" actId="20578"/>
        <pc:sldMkLst>
          <pc:docMk/>
          <pc:sldMk cId="2500443528" sldId="725"/>
        </pc:sldMkLst>
        <pc:spChg chg="mod">
          <ac:chgData name="Nambiar, Sidd [USA]" userId="a65c9956-a439-481d-b85f-73391ac311fd" providerId="ADAL" clId="{B72146ED-D97A-F64B-915C-8B38C20B43DA}" dt="2023-02-21T19:08:07.534" v="403" actId="20577"/>
          <ac:spMkLst>
            <pc:docMk/>
            <pc:sldMk cId="2500443528" sldId="725"/>
            <ac:spMk id="2" creationId="{FB5EA908-2613-2912-D214-2C981DDF3BCF}"/>
          </ac:spMkLst>
        </pc:spChg>
        <pc:spChg chg="del mod">
          <ac:chgData name="Nambiar, Sidd [USA]" userId="a65c9956-a439-481d-b85f-73391ac311fd" providerId="ADAL" clId="{B72146ED-D97A-F64B-915C-8B38C20B43DA}" dt="2023-02-21T19:07:58.957" v="379" actId="26606"/>
          <ac:spMkLst>
            <pc:docMk/>
            <pc:sldMk cId="2500443528" sldId="725"/>
            <ac:spMk id="3" creationId="{E11F4B2C-684B-DB58-9FB8-5BF3983541F6}"/>
          </ac:spMkLst>
        </pc:spChg>
        <pc:spChg chg="mod">
          <ac:chgData name="Nambiar, Sidd [USA]" userId="a65c9956-a439-481d-b85f-73391ac311fd" providerId="ADAL" clId="{B72146ED-D97A-F64B-915C-8B38C20B43DA}" dt="2023-02-21T19:07:58.957" v="379" actId="26606"/>
          <ac:spMkLst>
            <pc:docMk/>
            <pc:sldMk cId="2500443528" sldId="725"/>
            <ac:spMk id="4" creationId="{FD8C9522-32F7-1013-71F4-02C90106431A}"/>
          </ac:spMkLst>
        </pc:spChg>
        <pc:spChg chg="mod">
          <ac:chgData name="Nambiar, Sidd [USA]" userId="a65c9956-a439-481d-b85f-73391ac311fd" providerId="ADAL" clId="{B72146ED-D97A-F64B-915C-8B38C20B43DA}" dt="2023-02-21T19:07:58.957" v="379" actId="26606"/>
          <ac:spMkLst>
            <pc:docMk/>
            <pc:sldMk cId="2500443528" sldId="725"/>
            <ac:spMk id="5" creationId="{6AC0CE5C-CA32-831E-DE8D-99671560D484}"/>
          </ac:spMkLst>
        </pc:spChg>
        <pc:graphicFrameChg chg="add mod modGraphic">
          <ac:chgData name="Nambiar, Sidd [USA]" userId="a65c9956-a439-481d-b85f-73391ac311fd" providerId="ADAL" clId="{B72146ED-D97A-F64B-915C-8B38C20B43DA}" dt="2023-02-21T19:09:29.367" v="410" actId="20577"/>
          <ac:graphicFrameMkLst>
            <pc:docMk/>
            <pc:sldMk cId="2500443528" sldId="725"/>
            <ac:graphicFrameMk id="7" creationId="{3A250634-4638-A3C7-0E43-B7CAD0B6F84D}"/>
          </ac:graphicFrameMkLst>
        </pc:graphicFrameChg>
      </pc:sldChg>
      <pc:sldChg chg="addSp delSp modSp new del mod">
        <pc:chgData name="Nambiar, Sidd [USA]" userId="a65c9956-a439-481d-b85f-73391ac311fd" providerId="ADAL" clId="{B72146ED-D97A-F64B-915C-8B38C20B43DA}" dt="2023-02-22T14:56:19.209" v="1514" actId="2696"/>
        <pc:sldMkLst>
          <pc:docMk/>
          <pc:sldMk cId="4284617282" sldId="726"/>
        </pc:sldMkLst>
        <pc:spChg chg="mod">
          <ac:chgData name="Nambiar, Sidd [USA]" userId="a65c9956-a439-481d-b85f-73391ac311fd" providerId="ADAL" clId="{B72146ED-D97A-F64B-915C-8B38C20B43DA}" dt="2023-02-22T14:50:18.737" v="1507" actId="20577"/>
          <ac:spMkLst>
            <pc:docMk/>
            <pc:sldMk cId="4284617282" sldId="726"/>
            <ac:spMk id="2" creationId="{65000837-9C5F-C087-936A-EDF0CE52F626}"/>
          </ac:spMkLst>
        </pc:spChg>
        <pc:spChg chg="del">
          <ac:chgData name="Nambiar, Sidd [USA]" userId="a65c9956-a439-481d-b85f-73391ac311fd" providerId="ADAL" clId="{B72146ED-D97A-F64B-915C-8B38C20B43DA}" dt="2023-02-22T14:52:01.989" v="1508" actId="478"/>
          <ac:spMkLst>
            <pc:docMk/>
            <pc:sldMk cId="4284617282" sldId="726"/>
            <ac:spMk id="3" creationId="{01C97211-7616-E20D-255A-3723C40F0185}"/>
          </ac:spMkLst>
        </pc:spChg>
        <pc:picChg chg="add del mod">
          <ac:chgData name="Nambiar, Sidd [USA]" userId="a65c9956-a439-481d-b85f-73391ac311fd" providerId="ADAL" clId="{B72146ED-D97A-F64B-915C-8B38C20B43DA}" dt="2023-02-22T14:52:15.860" v="1512" actId="478"/>
          <ac:picMkLst>
            <pc:docMk/>
            <pc:sldMk cId="4284617282" sldId="726"/>
            <ac:picMk id="1026" creationId="{B5683B61-356D-B178-59BC-46C4F0077E9F}"/>
          </ac:picMkLst>
        </pc:picChg>
      </pc:sldChg>
      <pc:sldChg chg="modSp new mod modCm">
        <pc:chgData name="Nambiar, Sidd [USA]" userId="a65c9956-a439-481d-b85f-73391ac311fd" providerId="ADAL" clId="{B72146ED-D97A-F64B-915C-8B38C20B43DA}" dt="2023-02-22T16:53:38.407" v="3504" actId="113"/>
        <pc:sldMkLst>
          <pc:docMk/>
          <pc:sldMk cId="1423546668" sldId="727"/>
        </pc:sldMkLst>
        <pc:spChg chg="mod">
          <ac:chgData name="Nambiar, Sidd [USA]" userId="a65c9956-a439-481d-b85f-73391ac311fd" providerId="ADAL" clId="{B72146ED-D97A-F64B-915C-8B38C20B43DA}" dt="2023-02-22T15:42:48.256" v="2492" actId="20577"/>
          <ac:spMkLst>
            <pc:docMk/>
            <pc:sldMk cId="1423546668" sldId="727"/>
            <ac:spMk id="2" creationId="{89EEEE01-4BD8-A266-A906-6E23AABE2EA0}"/>
          </ac:spMkLst>
        </pc:spChg>
        <pc:spChg chg="mod">
          <ac:chgData name="Nambiar, Sidd [USA]" userId="a65c9956-a439-481d-b85f-73391ac311fd" providerId="ADAL" clId="{B72146ED-D97A-F64B-915C-8B38C20B43DA}" dt="2023-02-22T16:53:38.407" v="3504" actId="113"/>
          <ac:spMkLst>
            <pc:docMk/>
            <pc:sldMk cId="1423546668" sldId="727"/>
            <ac:spMk id="3" creationId="{163EAF3D-0B1C-5FFA-9964-22183C9DD113}"/>
          </ac:spMkLst>
        </pc:spChg>
        <pc:extLst>
          <p:ext xmlns:p="http://schemas.openxmlformats.org/presentationml/2006/main" uri="{D6D511B9-2390-475A-947B-AFAB55BFBCF1}">
            <pc226:cmChg xmlns:pc226="http://schemas.microsoft.com/office/powerpoint/2022/06/main/command" chg="mod">
              <pc226:chgData name="Nambiar, Sidd [USA]" userId="a65c9956-a439-481d-b85f-73391ac311fd" providerId="ADAL" clId="{B72146ED-D97A-F64B-915C-8B38C20B43DA}" dt="2023-02-22T16:53:14.955" v="3496"/>
              <pc2:cmMkLst xmlns:pc2="http://schemas.microsoft.com/office/powerpoint/2019/9/main/command">
                <pc:docMk/>
                <pc:sldMk cId="1423546668" sldId="727"/>
                <pc2:cmMk id="{B8ACFCA5-0ECD-2B4A-83AE-74AC17C7F0E9}"/>
              </pc2:cmMkLst>
            </pc226:cmChg>
            <pc226:cmChg xmlns:pc226="http://schemas.microsoft.com/office/powerpoint/2022/06/main/command" chg="mod">
              <pc226:chgData name="Nambiar, Sidd [USA]" userId="a65c9956-a439-481d-b85f-73391ac311fd" providerId="ADAL" clId="{B72146ED-D97A-F64B-915C-8B38C20B43DA}" dt="2023-02-22T16:53:16.285" v="3497"/>
              <pc2:cmMkLst xmlns:pc2="http://schemas.microsoft.com/office/powerpoint/2019/9/main/command">
                <pc:docMk/>
                <pc:sldMk cId="1423546668" sldId="727"/>
                <pc2:cmMk id="{6377AEF5-B3BF-E641-87EC-DEA460072097}"/>
              </pc2:cmMkLst>
            </pc226:cmChg>
          </p:ext>
        </pc:extLst>
      </pc:sldChg>
      <pc:sldChg chg="modSp new del mod">
        <pc:chgData name="Nambiar, Sidd [USA]" userId="a65c9956-a439-481d-b85f-73391ac311fd" providerId="ADAL" clId="{B72146ED-D97A-F64B-915C-8B38C20B43DA}" dt="2023-02-22T16:25:16.853" v="3480" actId="2696"/>
        <pc:sldMkLst>
          <pc:docMk/>
          <pc:sldMk cId="3465426018" sldId="728"/>
        </pc:sldMkLst>
        <pc:spChg chg="mod">
          <ac:chgData name="Nambiar, Sidd [USA]" userId="a65c9956-a439-481d-b85f-73391ac311fd" providerId="ADAL" clId="{B72146ED-D97A-F64B-915C-8B38C20B43DA}" dt="2023-02-22T16:02:46.953" v="2511" actId="20577"/>
          <ac:spMkLst>
            <pc:docMk/>
            <pc:sldMk cId="3465426018" sldId="728"/>
            <ac:spMk id="2" creationId="{84971077-1300-36F7-B2D5-8359ECC2FBEB}"/>
          </ac:spMkLst>
        </pc:spChg>
      </pc:sldChg>
      <pc:sldChg chg="modSp new mod">
        <pc:chgData name="Nambiar, Sidd [USA]" userId="a65c9956-a439-481d-b85f-73391ac311fd" providerId="ADAL" clId="{B72146ED-D97A-F64B-915C-8B38C20B43DA}" dt="2023-02-22T16:26:40.226" v="3495" actId="20577"/>
        <pc:sldMkLst>
          <pc:docMk/>
          <pc:sldMk cId="2886841533" sldId="729"/>
        </pc:sldMkLst>
        <pc:spChg chg="mod">
          <ac:chgData name="Nambiar, Sidd [USA]" userId="a65c9956-a439-481d-b85f-73391ac311fd" providerId="ADAL" clId="{B72146ED-D97A-F64B-915C-8B38C20B43DA}" dt="2023-02-22T16:21:53.807" v="2527" actId="20577"/>
          <ac:spMkLst>
            <pc:docMk/>
            <pc:sldMk cId="2886841533" sldId="729"/>
            <ac:spMk id="2" creationId="{95F449DA-9B25-AF6D-25BD-69983CE4DDCE}"/>
          </ac:spMkLst>
        </pc:spChg>
        <pc:spChg chg="mod">
          <ac:chgData name="Nambiar, Sidd [USA]" userId="a65c9956-a439-481d-b85f-73391ac311fd" providerId="ADAL" clId="{B72146ED-D97A-F64B-915C-8B38C20B43DA}" dt="2023-02-22T16:26:40.226" v="3495" actId="20577"/>
          <ac:spMkLst>
            <pc:docMk/>
            <pc:sldMk cId="2886841533" sldId="729"/>
            <ac:spMk id="3" creationId="{3B70850A-3AB9-0A65-24B7-8F63BB67CD05}"/>
          </ac:spMkLst>
        </pc:spChg>
      </pc:sldChg>
    </pc:docChg>
  </pc:docChgLst>
  <pc:docChgLst>
    <pc:chgData name="Mokhtari, Amir [USA]" userId="47a4557b-64fd-43a5-beeb-73800f0a4629" providerId="ADAL" clId="{9D0C7990-0150-0044-829A-9897E3414870}"/>
    <pc:docChg chg="modSld">
      <pc:chgData name="Mokhtari, Amir [USA]" userId="47a4557b-64fd-43a5-beeb-73800f0a4629" providerId="ADAL" clId="{9D0C7990-0150-0044-829A-9897E3414870}" dt="2023-02-22T16:50:18.448" v="21" actId="14100"/>
      <pc:docMkLst>
        <pc:docMk/>
      </pc:docMkLst>
      <pc:sldChg chg="modSp mod addCm delCm">
        <pc:chgData name="Mokhtari, Amir [USA]" userId="47a4557b-64fd-43a5-beeb-73800f0a4629" providerId="ADAL" clId="{9D0C7990-0150-0044-829A-9897E3414870}" dt="2023-02-22T16:50:18.448" v="21" actId="14100"/>
        <pc:sldMkLst>
          <pc:docMk/>
          <pc:sldMk cId="1105915737" sldId="720"/>
        </pc:sldMkLst>
        <pc:spChg chg="mod">
          <ac:chgData name="Mokhtari, Amir [USA]" userId="47a4557b-64fd-43a5-beeb-73800f0a4629" providerId="ADAL" clId="{9D0C7990-0150-0044-829A-9897E3414870}" dt="2023-02-22T16:50:18.448" v="21" actId="14100"/>
          <ac:spMkLst>
            <pc:docMk/>
            <pc:sldMk cId="1105915737" sldId="720"/>
            <ac:spMk id="3" creationId="{80D0C968-D750-E353-6998-E27DD06BD015}"/>
          </ac:spMkLst>
        </pc:spChg>
        <pc:extLst>
          <p:ext xmlns:p="http://schemas.openxmlformats.org/presentationml/2006/main" uri="{D6D511B9-2390-475A-947B-AFAB55BFBCF1}">
            <pc226:cmChg xmlns:pc226="http://schemas.microsoft.com/office/powerpoint/2022/06/main/command" chg="add del">
              <pc226:chgData name="Mokhtari, Amir [USA]" userId="47a4557b-64fd-43a5-beeb-73800f0a4629" providerId="ADAL" clId="{9D0C7990-0150-0044-829A-9897E3414870}" dt="2023-02-22T15:18:51.233" v="9"/>
              <pc2:cmMkLst xmlns:pc2="http://schemas.microsoft.com/office/powerpoint/2019/9/main/command">
                <pc:docMk/>
                <pc:sldMk cId="1105915737" sldId="720"/>
                <pc2:cmMk id="{BD698DE0-832F-A540-9A63-9F7C9B8ED686}"/>
              </pc2:cmMkLst>
            </pc226:cmChg>
          </p:ext>
        </pc:extLst>
      </pc:sldChg>
      <pc:sldChg chg="modSp mod">
        <pc:chgData name="Mokhtari, Amir [USA]" userId="47a4557b-64fd-43a5-beeb-73800f0a4629" providerId="ADAL" clId="{9D0C7990-0150-0044-829A-9897E3414870}" dt="2023-02-22T16:29:35.620" v="19" actId="113"/>
        <pc:sldMkLst>
          <pc:docMk/>
          <pc:sldMk cId="771299968" sldId="724"/>
        </pc:sldMkLst>
        <pc:spChg chg="mod">
          <ac:chgData name="Mokhtari, Amir [USA]" userId="47a4557b-64fd-43a5-beeb-73800f0a4629" providerId="ADAL" clId="{9D0C7990-0150-0044-829A-9897E3414870}" dt="2023-02-22T16:29:35.620" v="19" actId="113"/>
          <ac:spMkLst>
            <pc:docMk/>
            <pc:sldMk cId="771299968" sldId="724"/>
            <ac:spMk id="15" creationId="{4FF4DCD3-1750-DB78-EBDF-DF0BC37CA792}"/>
          </ac:spMkLst>
        </pc:spChg>
      </pc:sldChg>
      <pc:sldChg chg="addCm modCm">
        <pc:chgData name="Mokhtari, Amir [USA]" userId="47a4557b-64fd-43a5-beeb-73800f0a4629" providerId="ADAL" clId="{9D0C7990-0150-0044-829A-9897E3414870}" dt="2023-02-22T16:11:08.350" v="12"/>
        <pc:sldMkLst>
          <pc:docMk/>
          <pc:sldMk cId="1423546668" sldId="727"/>
        </pc:sldMkLst>
        <pc:extLst>
          <p:ext xmlns:p="http://schemas.openxmlformats.org/presentationml/2006/main" uri="{D6D511B9-2390-475A-947B-AFAB55BFBCF1}">
            <pc226:cmChg xmlns:pc226="http://schemas.microsoft.com/office/powerpoint/2022/06/main/command" chg="add">
              <pc226:chgData name="Mokhtari, Amir [USA]" userId="47a4557b-64fd-43a5-beeb-73800f0a4629" providerId="ADAL" clId="{9D0C7990-0150-0044-829A-9897E3414870}" dt="2023-02-22T15:55:07.875" v="10"/>
              <pc2:cmMkLst xmlns:pc2="http://schemas.microsoft.com/office/powerpoint/2019/9/main/command">
                <pc:docMk/>
                <pc:sldMk cId="1423546668" sldId="727"/>
                <pc2:cmMk id="{B8ACFCA5-0ECD-2B4A-83AE-74AC17C7F0E9}"/>
              </pc2:cmMkLst>
            </pc226:cmChg>
            <pc226:cmChg xmlns:pc226="http://schemas.microsoft.com/office/powerpoint/2022/06/main/command" chg="add">
              <pc226:chgData name="Mokhtari, Amir [USA]" userId="47a4557b-64fd-43a5-beeb-73800f0a4629" providerId="ADAL" clId="{9D0C7990-0150-0044-829A-9897E3414870}" dt="2023-02-22T16:11:08.350" v="12"/>
              <pc2:cmMkLst xmlns:pc2="http://schemas.microsoft.com/office/powerpoint/2019/9/main/command">
                <pc:docMk/>
                <pc:sldMk cId="1423546668" sldId="727"/>
                <pc2:cmMk id="{6377AEF5-B3BF-E641-87EC-DEA460072097}"/>
              </pc2:cmMkLst>
              <pc226:cmRplyChg chg="add">
                <pc226:chgData name="Mokhtari, Amir [USA]" userId="47a4557b-64fd-43a5-beeb-73800f0a4629" providerId="ADAL" clId="{9D0C7990-0150-0044-829A-9897E3414870}" dt="2023-02-22T16:11:08.350" v="12"/>
                <pc2:cmRplyMkLst xmlns:pc2="http://schemas.microsoft.com/office/powerpoint/2019/9/main/command">
                  <pc:docMk/>
                  <pc:sldMk cId="1423546668" sldId="727"/>
                  <pc2:cmMk id="{6377AEF5-B3BF-E641-87EC-DEA460072097}"/>
                  <pc2:cmRplyMk id="{167DE7A2-585A-7549-B553-05E84282EB5A}"/>
                </pc2:cmRplyMkLst>
              </pc226:cmRplyChg>
            </pc226:cmChg>
          </p:ext>
        </pc:extLst>
      </pc:sldChg>
      <pc:sldChg chg="modSp mod">
        <pc:chgData name="Mokhtari, Amir [USA]" userId="47a4557b-64fd-43a5-beeb-73800f0a4629" providerId="ADAL" clId="{9D0C7990-0150-0044-829A-9897E3414870}" dt="2023-02-22T16:29:27.385" v="17" actId="113"/>
        <pc:sldMkLst>
          <pc:docMk/>
          <pc:sldMk cId="2886841533" sldId="729"/>
        </pc:sldMkLst>
        <pc:spChg chg="mod">
          <ac:chgData name="Mokhtari, Amir [USA]" userId="47a4557b-64fd-43a5-beeb-73800f0a4629" providerId="ADAL" clId="{9D0C7990-0150-0044-829A-9897E3414870}" dt="2023-02-22T16:29:27.385" v="17" actId="113"/>
          <ac:spMkLst>
            <pc:docMk/>
            <pc:sldMk cId="2886841533" sldId="729"/>
            <ac:spMk id="3" creationId="{3B70850A-3AB9-0A65-24B7-8F63BB67CD05}"/>
          </ac:spMkLst>
        </pc:spChg>
      </pc:sldChg>
    </pc:docChg>
  </pc:docChgLst>
</pc:chgInfo>
</file>

<file path=ppt/comments/modernComment_2D7_54D9992C.xml><?xml version="1.0" encoding="utf-8"?>
<p188:cmLst xmlns:a="http://schemas.openxmlformats.org/drawingml/2006/main" xmlns:r="http://schemas.openxmlformats.org/officeDocument/2006/relationships" xmlns:p188="http://schemas.microsoft.com/office/powerpoint/2018/8/main">
  <p188:cm id="{B8ACFCA5-0ECD-2B4A-83AE-74AC17C7F0E9}" authorId="{6FCED3BF-0405-DE50-75E8-C90D03736084}" status="resolved" created="2023-02-22T15:55:07.800" complete="100000">
    <ac:txMkLst xmlns:ac="http://schemas.microsoft.com/office/drawing/2013/main/command">
      <pc:docMk xmlns:pc="http://schemas.microsoft.com/office/powerpoint/2013/main/command"/>
      <pc:sldMk xmlns:pc="http://schemas.microsoft.com/office/powerpoint/2013/main/command" cId="1423546668" sldId="727"/>
      <ac:spMk id="3" creationId="{163EAF3D-0B1C-5FFA-9964-22183C9DD113}"/>
      <ac:txMk cp="501" len="73">
        <ac:context len="634" hash="514517413"/>
      </ac:txMk>
    </ac:txMkLst>
    <p188:pos x="6535615" y="4096043"/>
    <p188:txBody>
      <a:bodyPr/>
      <a:lstStyle/>
      <a:p>
        <a:r>
          <a:rPr lang="en-US"/>
          <a:t>Are these coming from online reviews or just random assignments?</a:t>
        </a:r>
      </a:p>
    </p188:txBody>
  </p188:cm>
  <p188:cm id="{6377AEF5-B3BF-E641-87EC-DEA460072097}" authorId="{6FCED3BF-0405-DE50-75E8-C90D03736084}" status="resolved" created="2023-02-22T16:07:28.113" complete="100000">
    <ac:txMkLst xmlns:ac="http://schemas.microsoft.com/office/drawing/2013/main/command">
      <pc:docMk xmlns:pc="http://schemas.microsoft.com/office/powerpoint/2013/main/command"/>
      <pc:sldMk xmlns:pc="http://schemas.microsoft.com/office/powerpoint/2013/main/command" cId="1423546668" sldId="727"/>
      <ac:spMk id="3" creationId="{163EAF3D-0B1C-5FFA-9964-22183C9DD113}"/>
      <ac:txMk cp="146" len="18">
        <ac:context len="634" hash="514517413"/>
      </ac:txMk>
    </ac:txMkLst>
    <p188:pos x="1955104" y="1965334"/>
    <p188:replyLst>
      <p188:reply id="{167DE7A2-585A-7549-B553-05E84282EB5A}" authorId="{6FCED3BF-0405-DE50-75E8-C90D03736084}" created="2023-02-22T16:11:08.277">
        <p188:txBody>
          <a:bodyPr/>
          <a:lstStyle/>
          <a:p>
            <a:r>
              <a:rPr lang="en-US"/>
              <a:t>Also, we r not currently considering medical needs, right? It’s just per count of veterans? Rather than breaking down based on their specific medical needs and what can be addressed using Telehealth. If not, you may want to point this out in ur last slide about possibilities
‘</a:t>
            </a:r>
          </a:p>
        </p188:txBody>
      </p188:reply>
    </p188:replyLst>
    <p188:txBody>
      <a:bodyPr/>
      <a:lstStyle/>
      <a:p>
        <a:r>
          <a:rPr lang="en-US"/>
          <a:t>Are you doing the optimization for the state of the system in 2027 when u have the projected number of enrollees?</a:t>
        </a:r>
      </a:p>
    </p188:txBody>
  </p188:cm>
</p188:cmLst>
</file>

<file path=ppt/diagrams/_rels/data2.xml.rels><?xml version="1.0" encoding="UTF-8" standalone="yes"?>
<Relationships xmlns="http://schemas.openxmlformats.org/package/2006/relationships"><Relationship Id="rId3" Type="http://schemas.openxmlformats.org/officeDocument/2006/relationships/hyperlink" Target="https://www.gurobi.com/case_studies/icron-supply-chain-optimization/" TargetMode="External"/><Relationship Id="rId2" Type="http://schemas.openxmlformats.org/officeDocument/2006/relationships/hyperlink" Target="https://www.gurobi.com/case_studies/copenhagen-airport-gate-and-stand-assignment/" TargetMode="External"/><Relationship Id="rId1" Type="http://schemas.openxmlformats.org/officeDocument/2006/relationships/hyperlink" Target="https://www.gurobi.com/case_studies/eurodecision-geneva-airport-shift-and-personnel-planning-optimization/"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www.gurobi.com/case_studies/icron-supply-chain-optimization/" TargetMode="External"/><Relationship Id="rId2" Type="http://schemas.openxmlformats.org/officeDocument/2006/relationships/hyperlink" Target="https://www.gurobi.com/case_studies/copenhagen-airport-gate-and-stand-assignment/" TargetMode="External"/><Relationship Id="rId1" Type="http://schemas.openxmlformats.org/officeDocument/2006/relationships/hyperlink" Target="https://www.gurobi.com/case_studies/eurodecision-geneva-airport-shift-and-personnel-planning-optimization/"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30F373-5F6D-4875-A84D-0FB0BA3B2C9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BF23F6B-2C08-413D-AA20-861DB0D0FC98}">
      <dgm:prSet/>
      <dgm:spPr/>
      <dgm:t>
        <a:bodyPr/>
        <a:lstStyle/>
        <a:p>
          <a:r>
            <a:rPr lang="en-US" b="1" u="sng"/>
            <a:t>Definition</a:t>
          </a:r>
          <a:r>
            <a:rPr lang="en-US"/>
            <a:t>: </a:t>
          </a:r>
          <a:r>
            <a:rPr lang="en-US" b="0"/>
            <a:t>Mathematical Optimization is the process of funding the best solution to a problem, given a set of constraints and objectives. </a:t>
          </a:r>
        </a:p>
      </dgm:t>
    </dgm:pt>
    <dgm:pt modelId="{497BB88D-9CC6-453E-A322-B18DDCEA527E}" type="parTrans" cxnId="{38469CF7-33DB-460B-86D0-D68260FC2B28}">
      <dgm:prSet/>
      <dgm:spPr/>
      <dgm:t>
        <a:bodyPr/>
        <a:lstStyle/>
        <a:p>
          <a:endParaRPr lang="en-US"/>
        </a:p>
      </dgm:t>
    </dgm:pt>
    <dgm:pt modelId="{D3FF57B8-E55E-4382-8302-48EDB7222BBB}" type="sibTrans" cxnId="{38469CF7-33DB-460B-86D0-D68260FC2B28}">
      <dgm:prSet/>
      <dgm:spPr/>
      <dgm:t>
        <a:bodyPr/>
        <a:lstStyle/>
        <a:p>
          <a:endParaRPr lang="en-US"/>
        </a:p>
      </dgm:t>
    </dgm:pt>
    <dgm:pt modelId="{1FD02BDD-3D4B-416C-A00B-85D7F0B5E3B3}">
      <dgm:prSet/>
      <dgm:spPr/>
      <dgm:t>
        <a:bodyPr/>
        <a:lstStyle/>
        <a:p>
          <a:r>
            <a:rPr lang="en-US" b="1" u="sng"/>
            <a:t>Process</a:t>
          </a:r>
        </a:p>
      </dgm:t>
    </dgm:pt>
    <dgm:pt modelId="{A78609C6-C0AF-4012-A090-770BDFB21DD7}" type="parTrans" cxnId="{B9A6C592-B156-4423-93D3-15503C616FF3}">
      <dgm:prSet/>
      <dgm:spPr/>
      <dgm:t>
        <a:bodyPr/>
        <a:lstStyle/>
        <a:p>
          <a:endParaRPr lang="en-US"/>
        </a:p>
      </dgm:t>
    </dgm:pt>
    <dgm:pt modelId="{5AF8017E-8943-49ED-872C-FAE3B846EF71}" type="sibTrans" cxnId="{B9A6C592-B156-4423-93D3-15503C616FF3}">
      <dgm:prSet/>
      <dgm:spPr/>
      <dgm:t>
        <a:bodyPr/>
        <a:lstStyle/>
        <a:p>
          <a:endParaRPr lang="en-US"/>
        </a:p>
      </dgm:t>
    </dgm:pt>
    <dgm:pt modelId="{4F145732-05EB-4936-862B-1CF486178DC1}">
      <dgm:prSet/>
      <dgm:spPr/>
      <dgm:t>
        <a:bodyPr/>
        <a:lstStyle/>
        <a:p>
          <a:r>
            <a:rPr lang="en-US" b="1" i="0"/>
            <a:t>Define the variables</a:t>
          </a:r>
          <a:r>
            <a:rPr lang="en-US" b="0" i="0"/>
            <a:t>: Identify the factors that are relevant to the problem, such as quantities, distances, or time. These are the variables that you will try to optimize.</a:t>
          </a:r>
          <a:endParaRPr lang="en-US"/>
        </a:p>
      </dgm:t>
    </dgm:pt>
    <dgm:pt modelId="{5BB8E8CD-1058-48E5-B6B7-B3ABAE3E784F}" type="parTrans" cxnId="{049E09FE-540E-4EDF-94F4-442139CBB14F}">
      <dgm:prSet/>
      <dgm:spPr/>
      <dgm:t>
        <a:bodyPr/>
        <a:lstStyle/>
        <a:p>
          <a:endParaRPr lang="en-US"/>
        </a:p>
      </dgm:t>
    </dgm:pt>
    <dgm:pt modelId="{54702502-ADF5-46E8-B856-981BFA57260D}" type="sibTrans" cxnId="{049E09FE-540E-4EDF-94F4-442139CBB14F}">
      <dgm:prSet/>
      <dgm:spPr/>
      <dgm:t>
        <a:bodyPr/>
        <a:lstStyle/>
        <a:p>
          <a:endParaRPr lang="en-US"/>
        </a:p>
      </dgm:t>
    </dgm:pt>
    <dgm:pt modelId="{7FBBB18A-A5A1-452D-9BF3-3A91A0768DEC}">
      <dgm:prSet/>
      <dgm:spPr/>
      <dgm:t>
        <a:bodyPr/>
        <a:lstStyle/>
        <a:p>
          <a:r>
            <a:rPr lang="en-US" b="1" i="0"/>
            <a:t>Set constraints</a:t>
          </a:r>
          <a:r>
            <a:rPr lang="en-US" b="0" i="0"/>
            <a:t>: Establish any constraints or limitations that may affect the solution. These could be anything from budget constraints to time constraints, physical limitations, or legal requirements.</a:t>
          </a:r>
          <a:endParaRPr lang="en-US"/>
        </a:p>
      </dgm:t>
    </dgm:pt>
    <dgm:pt modelId="{5E3656C9-9D11-40EE-9A6C-BB3A121889BF}" type="parTrans" cxnId="{D78F928E-34BC-459E-B854-C2707F30B12A}">
      <dgm:prSet/>
      <dgm:spPr/>
      <dgm:t>
        <a:bodyPr/>
        <a:lstStyle/>
        <a:p>
          <a:endParaRPr lang="en-US"/>
        </a:p>
      </dgm:t>
    </dgm:pt>
    <dgm:pt modelId="{C94FEED4-A700-4CC9-B39B-CB76998B7A38}" type="sibTrans" cxnId="{D78F928E-34BC-459E-B854-C2707F30B12A}">
      <dgm:prSet/>
      <dgm:spPr/>
      <dgm:t>
        <a:bodyPr/>
        <a:lstStyle/>
        <a:p>
          <a:endParaRPr lang="en-US"/>
        </a:p>
      </dgm:t>
    </dgm:pt>
    <dgm:pt modelId="{FB5DA37B-81EA-436D-BBF6-0E4C387B7BC7}">
      <dgm:prSet/>
      <dgm:spPr/>
      <dgm:t>
        <a:bodyPr/>
        <a:lstStyle/>
        <a:p>
          <a:r>
            <a:rPr lang="en-US" b="1" i="0"/>
            <a:t>Define the objective function</a:t>
          </a:r>
          <a:r>
            <a:rPr lang="en-US" b="0" i="0"/>
            <a:t>: Create an objective function that expresses the relationship between the variables and the goal you want to achieve. This function represents the objective that you want to optimize.</a:t>
          </a:r>
          <a:endParaRPr lang="en-US"/>
        </a:p>
      </dgm:t>
    </dgm:pt>
    <dgm:pt modelId="{5DFF6DBE-7E42-44D6-B1FA-2E3122F4A7DF}" type="parTrans" cxnId="{DADA4D2C-047B-48D6-B116-45E13A1C74E4}">
      <dgm:prSet/>
      <dgm:spPr/>
      <dgm:t>
        <a:bodyPr/>
        <a:lstStyle/>
        <a:p>
          <a:endParaRPr lang="en-US"/>
        </a:p>
      </dgm:t>
    </dgm:pt>
    <dgm:pt modelId="{008DCEB4-A0C1-4620-9992-C448C0826392}" type="sibTrans" cxnId="{DADA4D2C-047B-48D6-B116-45E13A1C74E4}">
      <dgm:prSet/>
      <dgm:spPr/>
      <dgm:t>
        <a:bodyPr/>
        <a:lstStyle/>
        <a:p>
          <a:endParaRPr lang="en-US"/>
        </a:p>
      </dgm:t>
    </dgm:pt>
    <dgm:pt modelId="{C7775CD0-22AB-45B8-93EC-D74A1C6223D2}">
      <dgm:prSet/>
      <dgm:spPr/>
      <dgm:t>
        <a:bodyPr/>
        <a:lstStyle/>
        <a:p>
          <a:r>
            <a:rPr lang="en-US" b="1" i="0"/>
            <a:t>Apply optimization algorithms</a:t>
          </a:r>
          <a:r>
            <a:rPr lang="en-US" b="0" i="0"/>
            <a:t>: Use mathematical algorithms to find the optimal solution. These algorithms vary depending on the type of problem and the constraints involved.</a:t>
          </a:r>
          <a:endParaRPr lang="en-US"/>
        </a:p>
      </dgm:t>
    </dgm:pt>
    <dgm:pt modelId="{15555DBF-3EFB-443F-9CD4-009BF9F2A3F5}" type="parTrans" cxnId="{56DD5531-C337-4C72-B334-95309FAE92A1}">
      <dgm:prSet/>
      <dgm:spPr/>
      <dgm:t>
        <a:bodyPr/>
        <a:lstStyle/>
        <a:p>
          <a:endParaRPr lang="en-US"/>
        </a:p>
      </dgm:t>
    </dgm:pt>
    <dgm:pt modelId="{6BC0B819-5D4E-45C7-B7A0-C9BC214A9FA6}" type="sibTrans" cxnId="{56DD5531-C337-4C72-B334-95309FAE92A1}">
      <dgm:prSet/>
      <dgm:spPr/>
      <dgm:t>
        <a:bodyPr/>
        <a:lstStyle/>
        <a:p>
          <a:endParaRPr lang="en-US"/>
        </a:p>
      </dgm:t>
    </dgm:pt>
    <dgm:pt modelId="{AD51DAD6-AB18-4CF5-BBA5-19DE347B383B}">
      <dgm:prSet/>
      <dgm:spPr/>
      <dgm:t>
        <a:bodyPr/>
        <a:lstStyle/>
        <a:p>
          <a:r>
            <a:rPr lang="en-US" b="1" i="0"/>
            <a:t>Interpret and implement the results</a:t>
          </a:r>
          <a:r>
            <a:rPr lang="en-US" b="0" i="0"/>
            <a:t>: Once you have found the optimal solution, interpret the results and implement them in the real world. This could involve making changes to a manufacturing process, adjusting prices, or making other strategic decisions.</a:t>
          </a:r>
          <a:endParaRPr lang="en-US"/>
        </a:p>
      </dgm:t>
    </dgm:pt>
    <dgm:pt modelId="{7F159C4A-BE28-448F-9E78-02C962268B07}" type="parTrans" cxnId="{F5B40487-1FBC-496D-98E9-9B6A4E0EB084}">
      <dgm:prSet/>
      <dgm:spPr/>
      <dgm:t>
        <a:bodyPr/>
        <a:lstStyle/>
        <a:p>
          <a:endParaRPr lang="en-US"/>
        </a:p>
      </dgm:t>
    </dgm:pt>
    <dgm:pt modelId="{ABBD021E-12C1-44F0-822A-2F87CC417C5B}" type="sibTrans" cxnId="{F5B40487-1FBC-496D-98E9-9B6A4E0EB084}">
      <dgm:prSet/>
      <dgm:spPr/>
      <dgm:t>
        <a:bodyPr/>
        <a:lstStyle/>
        <a:p>
          <a:endParaRPr lang="en-US"/>
        </a:p>
      </dgm:t>
    </dgm:pt>
    <dgm:pt modelId="{ABF06E17-9682-534C-AFC6-43D03BA542F0}" type="pres">
      <dgm:prSet presAssocID="{7130F373-5F6D-4875-A84D-0FB0BA3B2C94}" presName="linear" presStyleCnt="0">
        <dgm:presLayoutVars>
          <dgm:animLvl val="lvl"/>
          <dgm:resizeHandles val="exact"/>
        </dgm:presLayoutVars>
      </dgm:prSet>
      <dgm:spPr/>
    </dgm:pt>
    <dgm:pt modelId="{ADD21B71-3881-ED42-BAE1-604849288F33}" type="pres">
      <dgm:prSet presAssocID="{DBF23F6B-2C08-413D-AA20-861DB0D0FC98}" presName="parentText" presStyleLbl="node1" presStyleIdx="0" presStyleCnt="2">
        <dgm:presLayoutVars>
          <dgm:chMax val="0"/>
          <dgm:bulletEnabled val="1"/>
        </dgm:presLayoutVars>
      </dgm:prSet>
      <dgm:spPr/>
    </dgm:pt>
    <dgm:pt modelId="{7460C1EE-DEB9-7A44-8FFD-5058180B43E2}" type="pres">
      <dgm:prSet presAssocID="{D3FF57B8-E55E-4382-8302-48EDB7222BBB}" presName="spacer" presStyleCnt="0"/>
      <dgm:spPr/>
    </dgm:pt>
    <dgm:pt modelId="{B3E36EA9-F1B3-E846-BA7C-A8DAA0AC7868}" type="pres">
      <dgm:prSet presAssocID="{1FD02BDD-3D4B-416C-A00B-85D7F0B5E3B3}" presName="parentText" presStyleLbl="node1" presStyleIdx="1" presStyleCnt="2">
        <dgm:presLayoutVars>
          <dgm:chMax val="0"/>
          <dgm:bulletEnabled val="1"/>
        </dgm:presLayoutVars>
      </dgm:prSet>
      <dgm:spPr/>
    </dgm:pt>
    <dgm:pt modelId="{1A3928D5-0E39-9A4C-9BA9-915BE2499153}" type="pres">
      <dgm:prSet presAssocID="{1FD02BDD-3D4B-416C-A00B-85D7F0B5E3B3}" presName="childText" presStyleLbl="revTx" presStyleIdx="0" presStyleCnt="1">
        <dgm:presLayoutVars>
          <dgm:bulletEnabled val="1"/>
        </dgm:presLayoutVars>
      </dgm:prSet>
      <dgm:spPr/>
    </dgm:pt>
  </dgm:ptLst>
  <dgm:cxnLst>
    <dgm:cxn modelId="{C8469C13-4DBE-654A-9E7F-91C8EEA69BB2}" type="presOf" srcId="{C7775CD0-22AB-45B8-93EC-D74A1C6223D2}" destId="{1A3928D5-0E39-9A4C-9BA9-915BE2499153}" srcOrd="0" destOrd="3" presId="urn:microsoft.com/office/officeart/2005/8/layout/vList2"/>
    <dgm:cxn modelId="{DADA4D2C-047B-48D6-B116-45E13A1C74E4}" srcId="{1FD02BDD-3D4B-416C-A00B-85D7F0B5E3B3}" destId="{FB5DA37B-81EA-436D-BBF6-0E4C387B7BC7}" srcOrd="2" destOrd="0" parTransId="{5DFF6DBE-7E42-44D6-B1FA-2E3122F4A7DF}" sibTransId="{008DCEB4-A0C1-4620-9992-C448C0826392}"/>
    <dgm:cxn modelId="{56DD5531-C337-4C72-B334-95309FAE92A1}" srcId="{1FD02BDD-3D4B-416C-A00B-85D7F0B5E3B3}" destId="{C7775CD0-22AB-45B8-93EC-D74A1C6223D2}" srcOrd="3" destOrd="0" parTransId="{15555DBF-3EFB-443F-9CD4-009BF9F2A3F5}" sibTransId="{6BC0B819-5D4E-45C7-B7A0-C9BC214A9FA6}"/>
    <dgm:cxn modelId="{5010FB5F-187A-9D4B-94BA-F56B0016FA81}" type="presOf" srcId="{7FBBB18A-A5A1-452D-9BF3-3A91A0768DEC}" destId="{1A3928D5-0E39-9A4C-9BA9-915BE2499153}" srcOrd="0" destOrd="1" presId="urn:microsoft.com/office/officeart/2005/8/layout/vList2"/>
    <dgm:cxn modelId="{C3987B44-5170-3A49-91E0-F81FA0634024}" type="presOf" srcId="{4F145732-05EB-4936-862B-1CF486178DC1}" destId="{1A3928D5-0E39-9A4C-9BA9-915BE2499153}" srcOrd="0" destOrd="0" presId="urn:microsoft.com/office/officeart/2005/8/layout/vList2"/>
    <dgm:cxn modelId="{1B92E36A-5DD8-9B4A-BEF4-B70D5768E49D}" type="presOf" srcId="{FB5DA37B-81EA-436D-BBF6-0E4C387B7BC7}" destId="{1A3928D5-0E39-9A4C-9BA9-915BE2499153}" srcOrd="0" destOrd="2" presId="urn:microsoft.com/office/officeart/2005/8/layout/vList2"/>
    <dgm:cxn modelId="{86E43A6F-650B-734D-8228-D11C30B524BE}" type="presOf" srcId="{DBF23F6B-2C08-413D-AA20-861DB0D0FC98}" destId="{ADD21B71-3881-ED42-BAE1-604849288F33}" srcOrd="0" destOrd="0" presId="urn:microsoft.com/office/officeart/2005/8/layout/vList2"/>
    <dgm:cxn modelId="{66765656-3C43-0045-B501-ACD245D81C3D}" type="presOf" srcId="{AD51DAD6-AB18-4CF5-BBA5-19DE347B383B}" destId="{1A3928D5-0E39-9A4C-9BA9-915BE2499153}" srcOrd="0" destOrd="4" presId="urn:microsoft.com/office/officeart/2005/8/layout/vList2"/>
    <dgm:cxn modelId="{7C224086-830D-C044-9285-AB6F153F3E42}" type="presOf" srcId="{1FD02BDD-3D4B-416C-A00B-85D7F0B5E3B3}" destId="{B3E36EA9-F1B3-E846-BA7C-A8DAA0AC7868}" srcOrd="0" destOrd="0" presId="urn:microsoft.com/office/officeart/2005/8/layout/vList2"/>
    <dgm:cxn modelId="{F5B40487-1FBC-496D-98E9-9B6A4E0EB084}" srcId="{1FD02BDD-3D4B-416C-A00B-85D7F0B5E3B3}" destId="{AD51DAD6-AB18-4CF5-BBA5-19DE347B383B}" srcOrd="4" destOrd="0" parTransId="{7F159C4A-BE28-448F-9E78-02C962268B07}" sibTransId="{ABBD021E-12C1-44F0-822A-2F87CC417C5B}"/>
    <dgm:cxn modelId="{D78F928E-34BC-459E-B854-C2707F30B12A}" srcId="{1FD02BDD-3D4B-416C-A00B-85D7F0B5E3B3}" destId="{7FBBB18A-A5A1-452D-9BF3-3A91A0768DEC}" srcOrd="1" destOrd="0" parTransId="{5E3656C9-9D11-40EE-9A6C-BB3A121889BF}" sibTransId="{C94FEED4-A700-4CC9-B39B-CB76998B7A38}"/>
    <dgm:cxn modelId="{B9A6C592-B156-4423-93D3-15503C616FF3}" srcId="{7130F373-5F6D-4875-A84D-0FB0BA3B2C94}" destId="{1FD02BDD-3D4B-416C-A00B-85D7F0B5E3B3}" srcOrd="1" destOrd="0" parTransId="{A78609C6-C0AF-4012-A090-770BDFB21DD7}" sibTransId="{5AF8017E-8943-49ED-872C-FAE3B846EF71}"/>
    <dgm:cxn modelId="{435611CF-5AE1-BB4D-B964-FE20E4282C4B}" type="presOf" srcId="{7130F373-5F6D-4875-A84D-0FB0BA3B2C94}" destId="{ABF06E17-9682-534C-AFC6-43D03BA542F0}" srcOrd="0" destOrd="0" presId="urn:microsoft.com/office/officeart/2005/8/layout/vList2"/>
    <dgm:cxn modelId="{38469CF7-33DB-460B-86D0-D68260FC2B28}" srcId="{7130F373-5F6D-4875-A84D-0FB0BA3B2C94}" destId="{DBF23F6B-2C08-413D-AA20-861DB0D0FC98}" srcOrd="0" destOrd="0" parTransId="{497BB88D-9CC6-453E-A322-B18DDCEA527E}" sibTransId="{D3FF57B8-E55E-4382-8302-48EDB7222BBB}"/>
    <dgm:cxn modelId="{049E09FE-540E-4EDF-94F4-442139CBB14F}" srcId="{1FD02BDD-3D4B-416C-A00B-85D7F0B5E3B3}" destId="{4F145732-05EB-4936-862B-1CF486178DC1}" srcOrd="0" destOrd="0" parTransId="{5BB8E8CD-1058-48E5-B6B7-B3ABAE3E784F}" sibTransId="{54702502-ADF5-46E8-B856-981BFA57260D}"/>
    <dgm:cxn modelId="{A6265AB1-BEFD-DE49-8B00-4F0AE4E85E4B}" type="presParOf" srcId="{ABF06E17-9682-534C-AFC6-43D03BA542F0}" destId="{ADD21B71-3881-ED42-BAE1-604849288F33}" srcOrd="0" destOrd="0" presId="urn:microsoft.com/office/officeart/2005/8/layout/vList2"/>
    <dgm:cxn modelId="{EB9F7289-6211-274B-8030-A49B31CBC8AC}" type="presParOf" srcId="{ABF06E17-9682-534C-AFC6-43D03BA542F0}" destId="{7460C1EE-DEB9-7A44-8FFD-5058180B43E2}" srcOrd="1" destOrd="0" presId="urn:microsoft.com/office/officeart/2005/8/layout/vList2"/>
    <dgm:cxn modelId="{1D896334-5966-FC42-88A2-AFFA7216C2F9}" type="presParOf" srcId="{ABF06E17-9682-534C-AFC6-43D03BA542F0}" destId="{B3E36EA9-F1B3-E846-BA7C-A8DAA0AC7868}" srcOrd="2" destOrd="0" presId="urn:microsoft.com/office/officeart/2005/8/layout/vList2"/>
    <dgm:cxn modelId="{4B3CC4B6-F812-A149-A84C-0AC58BD722A9}" type="presParOf" srcId="{ABF06E17-9682-534C-AFC6-43D03BA542F0}" destId="{1A3928D5-0E39-9A4C-9BA9-915BE2499153}"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0E1D57-71EF-425E-8F27-FA2AD6A96A3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ED82880-E207-4782-8885-17E6ED4B5E80}">
      <dgm:prSet/>
      <dgm:spPr/>
      <dgm:t>
        <a:bodyPr/>
        <a:lstStyle/>
        <a:p>
          <a:r>
            <a:rPr lang="en-US" b="0" i="0">
              <a:solidFill>
                <a:schemeClr val="accent2">
                  <a:lumMod val="20000"/>
                  <a:lumOff val="80000"/>
                </a:schemeClr>
              </a:solidFill>
              <a:hlinkClick xmlns:r="http://schemas.openxmlformats.org/officeDocument/2006/relationships" r:id="rId1">
                <a:extLst>
                  <a:ext uri="{A12FA001-AC4F-418D-AE19-62706E023703}">
                    <ahyp:hlinkClr xmlns:ahyp="http://schemas.microsoft.com/office/drawing/2018/hyperlinkcolor" val="tx"/>
                  </a:ext>
                </a:extLst>
              </a:hlinkClick>
            </a:rPr>
            <a:t>Eurodecision Geneva Airport Shift and Personnel Planning Optimization</a:t>
          </a:r>
          <a:endParaRPr lang="en-US">
            <a:solidFill>
              <a:schemeClr val="accent2">
                <a:lumMod val="20000"/>
                <a:lumOff val="80000"/>
              </a:schemeClr>
            </a:solidFill>
          </a:endParaRPr>
        </a:p>
      </dgm:t>
    </dgm:pt>
    <dgm:pt modelId="{EE5B45DE-B73F-4758-8285-1B88C461EF46}" type="parTrans" cxnId="{5C046723-762A-46AB-9DC3-23E050FAAFD5}">
      <dgm:prSet/>
      <dgm:spPr/>
      <dgm:t>
        <a:bodyPr/>
        <a:lstStyle/>
        <a:p>
          <a:endParaRPr lang="en-US"/>
        </a:p>
      </dgm:t>
    </dgm:pt>
    <dgm:pt modelId="{A22CF83A-4379-4E7A-9CFB-97D5F9A6CFA0}" type="sibTrans" cxnId="{5C046723-762A-46AB-9DC3-23E050FAAFD5}">
      <dgm:prSet/>
      <dgm:spPr/>
      <dgm:t>
        <a:bodyPr/>
        <a:lstStyle/>
        <a:p>
          <a:endParaRPr lang="en-US"/>
        </a:p>
      </dgm:t>
    </dgm:pt>
    <dgm:pt modelId="{6C402FC4-6A96-4AA5-80FA-42441E2C8E6D}">
      <dgm:prSet/>
      <dgm:spPr/>
      <dgm:t>
        <a:bodyPr/>
        <a:lstStyle/>
        <a:p>
          <a:r>
            <a:rPr lang="en-US" b="0" i="0"/>
            <a:t>Objective: Optimize staff shift scheduling and personnel resource planning at Geneva Airport while reducing costs.</a:t>
          </a:r>
          <a:endParaRPr lang="en-US"/>
        </a:p>
      </dgm:t>
    </dgm:pt>
    <dgm:pt modelId="{2F7D4D14-0AC5-4A55-B2DB-8AF288607BA6}" type="parTrans" cxnId="{052E11D1-1047-4C7E-A7C0-CCD568BBF47B}">
      <dgm:prSet/>
      <dgm:spPr/>
      <dgm:t>
        <a:bodyPr/>
        <a:lstStyle/>
        <a:p>
          <a:endParaRPr lang="en-US"/>
        </a:p>
      </dgm:t>
    </dgm:pt>
    <dgm:pt modelId="{BAC29E25-8CB2-40AD-81DC-4ABAE7A9D15A}" type="sibTrans" cxnId="{052E11D1-1047-4C7E-A7C0-CCD568BBF47B}">
      <dgm:prSet/>
      <dgm:spPr/>
      <dgm:t>
        <a:bodyPr/>
        <a:lstStyle/>
        <a:p>
          <a:endParaRPr lang="en-US"/>
        </a:p>
      </dgm:t>
    </dgm:pt>
    <dgm:pt modelId="{DC3DD686-24FE-4C4A-954A-3F607330C6F0}">
      <dgm:prSet/>
      <dgm:spPr/>
      <dgm:t>
        <a:bodyPr/>
        <a:lstStyle/>
        <a:p>
          <a:r>
            <a:rPr lang="en-US" b="0" i="0"/>
            <a:t>Decision variable: Shift schedules and number of personnel for different types of staff.</a:t>
          </a:r>
          <a:endParaRPr lang="en-US"/>
        </a:p>
      </dgm:t>
    </dgm:pt>
    <dgm:pt modelId="{C42EEF38-B9B3-4567-A4D1-8B162159B6B4}" type="parTrans" cxnId="{70268EE9-DC10-48E0-918F-312C99E39DF8}">
      <dgm:prSet/>
      <dgm:spPr/>
      <dgm:t>
        <a:bodyPr/>
        <a:lstStyle/>
        <a:p>
          <a:endParaRPr lang="en-US"/>
        </a:p>
      </dgm:t>
    </dgm:pt>
    <dgm:pt modelId="{F1D18D78-26A5-46BD-BAB8-94AF9C3B938D}" type="sibTrans" cxnId="{70268EE9-DC10-48E0-918F-312C99E39DF8}">
      <dgm:prSet/>
      <dgm:spPr/>
      <dgm:t>
        <a:bodyPr/>
        <a:lstStyle/>
        <a:p>
          <a:endParaRPr lang="en-US"/>
        </a:p>
      </dgm:t>
    </dgm:pt>
    <dgm:pt modelId="{9010FDED-91DE-4518-B2A5-5307BE2B4AEB}">
      <dgm:prSet/>
      <dgm:spPr/>
      <dgm:t>
        <a:bodyPr/>
        <a:lstStyle/>
        <a:p>
          <a:r>
            <a:rPr lang="en-US" b="0" i="0"/>
            <a:t>Constraints: Legal and regulatory requirements, service level agreements with airlines, and staff availability.</a:t>
          </a:r>
          <a:endParaRPr lang="en-US"/>
        </a:p>
      </dgm:t>
    </dgm:pt>
    <dgm:pt modelId="{2017FC09-B743-4C69-B54D-73357F1E7420}" type="parTrans" cxnId="{B3D2745F-B728-4180-86EB-BE0E4CAD65D0}">
      <dgm:prSet/>
      <dgm:spPr/>
      <dgm:t>
        <a:bodyPr/>
        <a:lstStyle/>
        <a:p>
          <a:endParaRPr lang="en-US"/>
        </a:p>
      </dgm:t>
    </dgm:pt>
    <dgm:pt modelId="{FFA9F609-FD6D-40EF-AA8E-622B0CBEC128}" type="sibTrans" cxnId="{B3D2745F-B728-4180-86EB-BE0E4CAD65D0}">
      <dgm:prSet/>
      <dgm:spPr/>
      <dgm:t>
        <a:bodyPr/>
        <a:lstStyle/>
        <a:p>
          <a:endParaRPr lang="en-US"/>
        </a:p>
      </dgm:t>
    </dgm:pt>
    <dgm:pt modelId="{6A76A332-D9A6-4ACE-AD74-3A91FAE1EF45}">
      <dgm:prSet/>
      <dgm:spPr/>
      <dgm:t>
        <a:bodyPr/>
        <a:lstStyle/>
        <a:p>
          <a:r>
            <a:rPr lang="en-US" b="0" i="0">
              <a:solidFill>
                <a:schemeClr val="accent2">
                  <a:lumMod val="20000"/>
                  <a:lumOff val="80000"/>
                </a:schemeClr>
              </a:solidFill>
              <a:hlinkClick xmlns:r="http://schemas.openxmlformats.org/officeDocument/2006/relationships" r:id="rId2">
                <a:extLst>
                  <a:ext uri="{A12FA001-AC4F-418D-AE19-62706E023703}">
                    <ahyp:hlinkClr xmlns:ahyp="http://schemas.microsoft.com/office/drawing/2018/hyperlinkcolor" val="tx"/>
                  </a:ext>
                </a:extLst>
              </a:hlinkClick>
            </a:rPr>
            <a:t>Copenhagen Airport Gate and Stand Assignment</a:t>
          </a:r>
          <a:endParaRPr lang="en-US">
            <a:solidFill>
              <a:schemeClr val="accent2">
                <a:lumMod val="20000"/>
                <a:lumOff val="80000"/>
              </a:schemeClr>
            </a:solidFill>
          </a:endParaRPr>
        </a:p>
      </dgm:t>
    </dgm:pt>
    <dgm:pt modelId="{B07E2FD4-6D3A-411F-8CF4-606976D0AC64}" type="parTrans" cxnId="{3CF9EBCA-32CE-4093-9AD6-0ECE134D8125}">
      <dgm:prSet/>
      <dgm:spPr/>
      <dgm:t>
        <a:bodyPr/>
        <a:lstStyle/>
        <a:p>
          <a:endParaRPr lang="en-US"/>
        </a:p>
      </dgm:t>
    </dgm:pt>
    <dgm:pt modelId="{A70B0F1B-896A-40FE-9D28-9F7AE2A69FC4}" type="sibTrans" cxnId="{3CF9EBCA-32CE-4093-9AD6-0ECE134D8125}">
      <dgm:prSet/>
      <dgm:spPr/>
      <dgm:t>
        <a:bodyPr/>
        <a:lstStyle/>
        <a:p>
          <a:endParaRPr lang="en-US"/>
        </a:p>
      </dgm:t>
    </dgm:pt>
    <dgm:pt modelId="{B75C2218-95CE-4E51-9E00-8CB66FEB0562}">
      <dgm:prSet/>
      <dgm:spPr/>
      <dgm:t>
        <a:bodyPr/>
        <a:lstStyle/>
        <a:p>
          <a:r>
            <a:rPr lang="en-US" b="0" i="0"/>
            <a:t>Objective: Assign gates and stands at Copenhagen Airport to reduce delay and improve efficiency.</a:t>
          </a:r>
          <a:endParaRPr lang="en-US"/>
        </a:p>
      </dgm:t>
    </dgm:pt>
    <dgm:pt modelId="{E8C69662-27F1-42FA-AF18-7F065611FA3D}" type="parTrans" cxnId="{2893B652-CF01-4EDA-B72F-AD48CED46528}">
      <dgm:prSet/>
      <dgm:spPr/>
      <dgm:t>
        <a:bodyPr/>
        <a:lstStyle/>
        <a:p>
          <a:endParaRPr lang="en-US"/>
        </a:p>
      </dgm:t>
    </dgm:pt>
    <dgm:pt modelId="{4D284B76-DB5D-4542-9949-FFC718A2EE3E}" type="sibTrans" cxnId="{2893B652-CF01-4EDA-B72F-AD48CED46528}">
      <dgm:prSet/>
      <dgm:spPr/>
      <dgm:t>
        <a:bodyPr/>
        <a:lstStyle/>
        <a:p>
          <a:endParaRPr lang="en-US"/>
        </a:p>
      </dgm:t>
    </dgm:pt>
    <dgm:pt modelId="{000E2583-00F8-4540-A540-05E79F2BA85F}">
      <dgm:prSet/>
      <dgm:spPr/>
      <dgm:t>
        <a:bodyPr/>
        <a:lstStyle/>
        <a:p>
          <a:r>
            <a:rPr lang="en-US" b="0" i="0"/>
            <a:t>Decision variable: Assignment of gates and stands for flights.</a:t>
          </a:r>
          <a:endParaRPr lang="en-US"/>
        </a:p>
      </dgm:t>
    </dgm:pt>
    <dgm:pt modelId="{C9243749-B8EE-4B47-AC5E-3D4063727CDF}" type="parTrans" cxnId="{CDC4928F-A5D9-418D-BC55-63B9160CDAF4}">
      <dgm:prSet/>
      <dgm:spPr/>
      <dgm:t>
        <a:bodyPr/>
        <a:lstStyle/>
        <a:p>
          <a:endParaRPr lang="en-US"/>
        </a:p>
      </dgm:t>
    </dgm:pt>
    <dgm:pt modelId="{AA710B76-C2D7-4C57-AFCB-15FE3D284A7C}" type="sibTrans" cxnId="{CDC4928F-A5D9-418D-BC55-63B9160CDAF4}">
      <dgm:prSet/>
      <dgm:spPr/>
      <dgm:t>
        <a:bodyPr/>
        <a:lstStyle/>
        <a:p>
          <a:endParaRPr lang="en-US"/>
        </a:p>
      </dgm:t>
    </dgm:pt>
    <dgm:pt modelId="{EB45B4B2-7EA8-497E-ABAB-7BC9B8C42EBE}">
      <dgm:prSet/>
      <dgm:spPr/>
      <dgm:t>
        <a:bodyPr/>
        <a:lstStyle/>
        <a:p>
          <a:r>
            <a:rPr lang="en-US" b="0" i="0"/>
            <a:t>Constraints: Capacity of gates and stands, flight schedule, and airline preferences.</a:t>
          </a:r>
          <a:endParaRPr lang="en-US"/>
        </a:p>
      </dgm:t>
    </dgm:pt>
    <dgm:pt modelId="{25B9E029-B668-4FC3-A21F-BB0E98194604}" type="parTrans" cxnId="{B6E32009-345B-49AF-9C0B-31F88B9FC7A7}">
      <dgm:prSet/>
      <dgm:spPr/>
      <dgm:t>
        <a:bodyPr/>
        <a:lstStyle/>
        <a:p>
          <a:endParaRPr lang="en-US"/>
        </a:p>
      </dgm:t>
    </dgm:pt>
    <dgm:pt modelId="{133F6250-FA54-4AA8-9BF6-3E7376528AB6}" type="sibTrans" cxnId="{B6E32009-345B-49AF-9C0B-31F88B9FC7A7}">
      <dgm:prSet/>
      <dgm:spPr/>
      <dgm:t>
        <a:bodyPr/>
        <a:lstStyle/>
        <a:p>
          <a:endParaRPr lang="en-US"/>
        </a:p>
      </dgm:t>
    </dgm:pt>
    <dgm:pt modelId="{57E2080B-C278-4DFF-8750-BADAB8520D14}">
      <dgm:prSet/>
      <dgm:spPr/>
      <dgm:t>
        <a:bodyPr/>
        <a:lstStyle/>
        <a:p>
          <a:r>
            <a:rPr lang="en-US" b="0" i="0">
              <a:solidFill>
                <a:schemeClr val="accent2">
                  <a:lumMod val="20000"/>
                  <a:lumOff val="80000"/>
                </a:schemeClr>
              </a:solidFill>
              <a:hlinkClick xmlns:r="http://schemas.openxmlformats.org/officeDocument/2006/relationships" r:id="rId3">
                <a:extLst>
                  <a:ext uri="{A12FA001-AC4F-418D-AE19-62706E023703}">
                    <ahyp:hlinkClr xmlns:ahyp="http://schemas.microsoft.com/office/drawing/2018/hyperlinkcolor" val="tx"/>
                  </a:ext>
                </a:extLst>
              </a:hlinkClick>
            </a:rPr>
            <a:t>ICRON Supply Chain Optimization</a:t>
          </a:r>
          <a:endParaRPr lang="en-US">
            <a:solidFill>
              <a:schemeClr val="accent2">
                <a:lumMod val="20000"/>
                <a:lumOff val="80000"/>
              </a:schemeClr>
            </a:solidFill>
          </a:endParaRPr>
        </a:p>
      </dgm:t>
    </dgm:pt>
    <dgm:pt modelId="{AB42DA0C-FC0D-471A-B1D2-5D758AB2C54B}" type="parTrans" cxnId="{7B283AC1-FC92-4995-B1EE-3112D959DD9D}">
      <dgm:prSet/>
      <dgm:spPr/>
      <dgm:t>
        <a:bodyPr/>
        <a:lstStyle/>
        <a:p>
          <a:endParaRPr lang="en-US"/>
        </a:p>
      </dgm:t>
    </dgm:pt>
    <dgm:pt modelId="{2C7E3A1B-87CA-4E35-B959-95C34D0DBE81}" type="sibTrans" cxnId="{7B283AC1-FC92-4995-B1EE-3112D959DD9D}">
      <dgm:prSet/>
      <dgm:spPr/>
      <dgm:t>
        <a:bodyPr/>
        <a:lstStyle/>
        <a:p>
          <a:endParaRPr lang="en-US"/>
        </a:p>
      </dgm:t>
    </dgm:pt>
    <dgm:pt modelId="{C6C75CE0-92B0-4442-9BB7-AC0B689F79EA}">
      <dgm:prSet/>
      <dgm:spPr/>
      <dgm:t>
        <a:bodyPr/>
        <a:lstStyle/>
        <a:p>
          <a:r>
            <a:rPr lang="en-US" b="0" i="0"/>
            <a:t>Objective: Optimize supply chain planning for a manufacturing company to reduce costs and increase efficiency.</a:t>
          </a:r>
          <a:endParaRPr lang="en-US"/>
        </a:p>
      </dgm:t>
    </dgm:pt>
    <dgm:pt modelId="{5E05AC14-D5C9-4D1C-96F1-6B274CC12A67}" type="parTrans" cxnId="{AA091EFA-333C-4B83-889D-FA62B6FB5EB8}">
      <dgm:prSet/>
      <dgm:spPr/>
      <dgm:t>
        <a:bodyPr/>
        <a:lstStyle/>
        <a:p>
          <a:endParaRPr lang="en-US"/>
        </a:p>
      </dgm:t>
    </dgm:pt>
    <dgm:pt modelId="{3D103659-8A4D-4330-B45B-3A6A1FAD6F33}" type="sibTrans" cxnId="{AA091EFA-333C-4B83-889D-FA62B6FB5EB8}">
      <dgm:prSet/>
      <dgm:spPr/>
      <dgm:t>
        <a:bodyPr/>
        <a:lstStyle/>
        <a:p>
          <a:endParaRPr lang="en-US"/>
        </a:p>
      </dgm:t>
    </dgm:pt>
    <dgm:pt modelId="{2B38D4AA-A188-46BD-BAE5-FEF4DE609D58}">
      <dgm:prSet/>
      <dgm:spPr/>
      <dgm:t>
        <a:bodyPr/>
        <a:lstStyle/>
        <a:p>
          <a:r>
            <a:rPr lang="en-US" b="0" i="0"/>
            <a:t>Decision variable: Production planning, inventory levels, and transportation scheduling.</a:t>
          </a:r>
          <a:endParaRPr lang="en-US"/>
        </a:p>
      </dgm:t>
    </dgm:pt>
    <dgm:pt modelId="{A90B2DFF-559B-4EF4-B8A1-37B8F52C62ED}" type="parTrans" cxnId="{44C91779-CA2C-424B-95D3-85B80A2377BD}">
      <dgm:prSet/>
      <dgm:spPr/>
      <dgm:t>
        <a:bodyPr/>
        <a:lstStyle/>
        <a:p>
          <a:endParaRPr lang="en-US"/>
        </a:p>
      </dgm:t>
    </dgm:pt>
    <dgm:pt modelId="{D8E56D86-2C68-42AF-A7C3-9A82EDB69E87}" type="sibTrans" cxnId="{44C91779-CA2C-424B-95D3-85B80A2377BD}">
      <dgm:prSet/>
      <dgm:spPr/>
      <dgm:t>
        <a:bodyPr/>
        <a:lstStyle/>
        <a:p>
          <a:endParaRPr lang="en-US"/>
        </a:p>
      </dgm:t>
    </dgm:pt>
    <dgm:pt modelId="{CD7BE255-B23E-4FA0-9BFC-7DD80804D86E}">
      <dgm:prSet/>
      <dgm:spPr/>
      <dgm:t>
        <a:bodyPr/>
        <a:lstStyle/>
        <a:p>
          <a:r>
            <a:rPr lang="en-US" b="0" i="0"/>
            <a:t>Constraints: Production capacity, inventory levels, transportation costs, and delivery deadlines.</a:t>
          </a:r>
          <a:endParaRPr lang="en-US"/>
        </a:p>
      </dgm:t>
    </dgm:pt>
    <dgm:pt modelId="{1043609A-265B-472F-89F5-DACA8F84CED4}" type="parTrans" cxnId="{0BB8BFBF-69F9-40D1-80F7-E1306FDDBC7E}">
      <dgm:prSet/>
      <dgm:spPr/>
      <dgm:t>
        <a:bodyPr/>
        <a:lstStyle/>
        <a:p>
          <a:endParaRPr lang="en-US"/>
        </a:p>
      </dgm:t>
    </dgm:pt>
    <dgm:pt modelId="{FFBC133D-6085-4DE5-9B01-FC3FC4626817}" type="sibTrans" cxnId="{0BB8BFBF-69F9-40D1-80F7-E1306FDDBC7E}">
      <dgm:prSet/>
      <dgm:spPr/>
      <dgm:t>
        <a:bodyPr/>
        <a:lstStyle/>
        <a:p>
          <a:endParaRPr lang="en-US"/>
        </a:p>
      </dgm:t>
    </dgm:pt>
    <dgm:pt modelId="{7369E33B-394A-284A-9F20-33E021CD2F4D}" type="pres">
      <dgm:prSet presAssocID="{2A0E1D57-71EF-425E-8F27-FA2AD6A96A33}" presName="linear" presStyleCnt="0">
        <dgm:presLayoutVars>
          <dgm:dir/>
          <dgm:animLvl val="lvl"/>
          <dgm:resizeHandles val="exact"/>
        </dgm:presLayoutVars>
      </dgm:prSet>
      <dgm:spPr/>
    </dgm:pt>
    <dgm:pt modelId="{2EE7B585-353A-6C41-862D-CD5067EA92B1}" type="pres">
      <dgm:prSet presAssocID="{0ED82880-E207-4782-8885-17E6ED4B5E80}" presName="parentLin" presStyleCnt="0"/>
      <dgm:spPr/>
    </dgm:pt>
    <dgm:pt modelId="{9438ECF6-9C43-7F45-B1D5-FEF1AEE16AFA}" type="pres">
      <dgm:prSet presAssocID="{0ED82880-E207-4782-8885-17E6ED4B5E80}" presName="parentLeftMargin" presStyleLbl="node1" presStyleIdx="0" presStyleCnt="3"/>
      <dgm:spPr/>
    </dgm:pt>
    <dgm:pt modelId="{A32CEDB4-0552-2148-9322-90E8E79E8CBA}" type="pres">
      <dgm:prSet presAssocID="{0ED82880-E207-4782-8885-17E6ED4B5E80}" presName="parentText" presStyleLbl="node1" presStyleIdx="0" presStyleCnt="3">
        <dgm:presLayoutVars>
          <dgm:chMax val="0"/>
          <dgm:bulletEnabled val="1"/>
        </dgm:presLayoutVars>
      </dgm:prSet>
      <dgm:spPr/>
    </dgm:pt>
    <dgm:pt modelId="{9A462389-9915-C642-AC39-092FCD31BD82}" type="pres">
      <dgm:prSet presAssocID="{0ED82880-E207-4782-8885-17E6ED4B5E80}" presName="negativeSpace" presStyleCnt="0"/>
      <dgm:spPr/>
    </dgm:pt>
    <dgm:pt modelId="{5A0E01B6-E13A-AD49-8786-4132D6FAB33B}" type="pres">
      <dgm:prSet presAssocID="{0ED82880-E207-4782-8885-17E6ED4B5E80}" presName="childText" presStyleLbl="conFgAcc1" presStyleIdx="0" presStyleCnt="3">
        <dgm:presLayoutVars>
          <dgm:bulletEnabled val="1"/>
        </dgm:presLayoutVars>
      </dgm:prSet>
      <dgm:spPr/>
    </dgm:pt>
    <dgm:pt modelId="{0D6725D8-410B-204B-B8DF-9722D4D5D8C8}" type="pres">
      <dgm:prSet presAssocID="{A22CF83A-4379-4E7A-9CFB-97D5F9A6CFA0}" presName="spaceBetweenRectangles" presStyleCnt="0"/>
      <dgm:spPr/>
    </dgm:pt>
    <dgm:pt modelId="{267FC8C8-DD9F-744A-9513-B2FD1FD24579}" type="pres">
      <dgm:prSet presAssocID="{6A76A332-D9A6-4ACE-AD74-3A91FAE1EF45}" presName="parentLin" presStyleCnt="0"/>
      <dgm:spPr/>
    </dgm:pt>
    <dgm:pt modelId="{D63EBA98-81E2-BD45-9541-FC4A8D2C62EA}" type="pres">
      <dgm:prSet presAssocID="{6A76A332-D9A6-4ACE-AD74-3A91FAE1EF45}" presName="parentLeftMargin" presStyleLbl="node1" presStyleIdx="0" presStyleCnt="3"/>
      <dgm:spPr/>
    </dgm:pt>
    <dgm:pt modelId="{CECF907D-C5C1-B546-B3C8-DF7F389217CB}" type="pres">
      <dgm:prSet presAssocID="{6A76A332-D9A6-4ACE-AD74-3A91FAE1EF45}" presName="parentText" presStyleLbl="node1" presStyleIdx="1" presStyleCnt="3">
        <dgm:presLayoutVars>
          <dgm:chMax val="0"/>
          <dgm:bulletEnabled val="1"/>
        </dgm:presLayoutVars>
      </dgm:prSet>
      <dgm:spPr/>
    </dgm:pt>
    <dgm:pt modelId="{D8B76912-6420-7641-ACD8-963441D47B30}" type="pres">
      <dgm:prSet presAssocID="{6A76A332-D9A6-4ACE-AD74-3A91FAE1EF45}" presName="negativeSpace" presStyleCnt="0"/>
      <dgm:spPr/>
    </dgm:pt>
    <dgm:pt modelId="{44DE252E-8DE8-9342-89C2-CC0CFAEF99B9}" type="pres">
      <dgm:prSet presAssocID="{6A76A332-D9A6-4ACE-AD74-3A91FAE1EF45}" presName="childText" presStyleLbl="conFgAcc1" presStyleIdx="1" presStyleCnt="3">
        <dgm:presLayoutVars>
          <dgm:bulletEnabled val="1"/>
        </dgm:presLayoutVars>
      </dgm:prSet>
      <dgm:spPr/>
    </dgm:pt>
    <dgm:pt modelId="{C30A2B02-8AAB-054E-8ED6-25483CED178F}" type="pres">
      <dgm:prSet presAssocID="{A70B0F1B-896A-40FE-9D28-9F7AE2A69FC4}" presName="spaceBetweenRectangles" presStyleCnt="0"/>
      <dgm:spPr/>
    </dgm:pt>
    <dgm:pt modelId="{9D13B02C-89AC-A94C-82D0-20BD83E7894F}" type="pres">
      <dgm:prSet presAssocID="{57E2080B-C278-4DFF-8750-BADAB8520D14}" presName="parentLin" presStyleCnt="0"/>
      <dgm:spPr/>
    </dgm:pt>
    <dgm:pt modelId="{1F870C18-F379-024D-8491-9036C771587A}" type="pres">
      <dgm:prSet presAssocID="{57E2080B-C278-4DFF-8750-BADAB8520D14}" presName="parentLeftMargin" presStyleLbl="node1" presStyleIdx="1" presStyleCnt="3"/>
      <dgm:spPr/>
    </dgm:pt>
    <dgm:pt modelId="{7991BEC5-0601-174A-B5B4-225AC773A47C}" type="pres">
      <dgm:prSet presAssocID="{57E2080B-C278-4DFF-8750-BADAB8520D14}" presName="parentText" presStyleLbl="node1" presStyleIdx="2" presStyleCnt="3">
        <dgm:presLayoutVars>
          <dgm:chMax val="0"/>
          <dgm:bulletEnabled val="1"/>
        </dgm:presLayoutVars>
      </dgm:prSet>
      <dgm:spPr/>
    </dgm:pt>
    <dgm:pt modelId="{12C845C0-D3EE-7447-813B-8B6D616B0173}" type="pres">
      <dgm:prSet presAssocID="{57E2080B-C278-4DFF-8750-BADAB8520D14}" presName="negativeSpace" presStyleCnt="0"/>
      <dgm:spPr/>
    </dgm:pt>
    <dgm:pt modelId="{5B5A86E2-F79C-AD4B-92EF-1BCBCAD6DA68}" type="pres">
      <dgm:prSet presAssocID="{57E2080B-C278-4DFF-8750-BADAB8520D14}" presName="childText" presStyleLbl="conFgAcc1" presStyleIdx="2" presStyleCnt="3">
        <dgm:presLayoutVars>
          <dgm:bulletEnabled val="1"/>
        </dgm:presLayoutVars>
      </dgm:prSet>
      <dgm:spPr/>
    </dgm:pt>
  </dgm:ptLst>
  <dgm:cxnLst>
    <dgm:cxn modelId="{B6E32009-345B-49AF-9C0B-31F88B9FC7A7}" srcId="{6A76A332-D9A6-4ACE-AD74-3A91FAE1EF45}" destId="{EB45B4B2-7EA8-497E-ABAB-7BC9B8C42EBE}" srcOrd="2" destOrd="0" parTransId="{25B9E029-B668-4FC3-A21F-BB0E98194604}" sibTransId="{133F6250-FA54-4AA8-9BF6-3E7376528AB6}"/>
    <dgm:cxn modelId="{08C2F40A-1AC2-3F41-93F4-85CD30BE5019}" type="presOf" srcId="{6C402FC4-6A96-4AA5-80FA-42441E2C8E6D}" destId="{5A0E01B6-E13A-AD49-8786-4132D6FAB33B}" srcOrd="0" destOrd="0" presId="urn:microsoft.com/office/officeart/2005/8/layout/list1"/>
    <dgm:cxn modelId="{5C046723-762A-46AB-9DC3-23E050FAAFD5}" srcId="{2A0E1D57-71EF-425E-8F27-FA2AD6A96A33}" destId="{0ED82880-E207-4782-8885-17E6ED4B5E80}" srcOrd="0" destOrd="0" parTransId="{EE5B45DE-B73F-4758-8285-1B88C461EF46}" sibTransId="{A22CF83A-4379-4E7A-9CFB-97D5F9A6CFA0}"/>
    <dgm:cxn modelId="{142D352E-9465-1241-B497-08A58F7657E5}" type="presOf" srcId="{EB45B4B2-7EA8-497E-ABAB-7BC9B8C42EBE}" destId="{44DE252E-8DE8-9342-89C2-CC0CFAEF99B9}" srcOrd="0" destOrd="2" presId="urn:microsoft.com/office/officeart/2005/8/layout/list1"/>
    <dgm:cxn modelId="{A1836E35-1BF5-4845-92C3-00177A05C405}" type="presOf" srcId="{9010FDED-91DE-4518-B2A5-5307BE2B4AEB}" destId="{5A0E01B6-E13A-AD49-8786-4132D6FAB33B}" srcOrd="0" destOrd="2" presId="urn:microsoft.com/office/officeart/2005/8/layout/list1"/>
    <dgm:cxn modelId="{5405A840-A32A-5542-B4F4-8860B729B5BF}" type="presOf" srcId="{0ED82880-E207-4782-8885-17E6ED4B5E80}" destId="{9438ECF6-9C43-7F45-B1D5-FEF1AEE16AFA}" srcOrd="0" destOrd="0" presId="urn:microsoft.com/office/officeart/2005/8/layout/list1"/>
    <dgm:cxn modelId="{B3D2745F-B728-4180-86EB-BE0E4CAD65D0}" srcId="{0ED82880-E207-4782-8885-17E6ED4B5E80}" destId="{9010FDED-91DE-4518-B2A5-5307BE2B4AEB}" srcOrd="2" destOrd="0" parTransId="{2017FC09-B743-4C69-B54D-73357F1E7420}" sibTransId="{FFA9F609-FD6D-40EF-AA8E-622B0CBEC128}"/>
    <dgm:cxn modelId="{0E389962-8FEC-C943-9DEC-4F12C6E44F93}" type="presOf" srcId="{2B38D4AA-A188-46BD-BAE5-FEF4DE609D58}" destId="{5B5A86E2-F79C-AD4B-92EF-1BCBCAD6DA68}" srcOrd="0" destOrd="1" presId="urn:microsoft.com/office/officeart/2005/8/layout/list1"/>
    <dgm:cxn modelId="{8E964045-1AF0-CA4D-810B-A3628C33EEFF}" type="presOf" srcId="{0ED82880-E207-4782-8885-17E6ED4B5E80}" destId="{A32CEDB4-0552-2148-9322-90E8E79E8CBA}" srcOrd="1" destOrd="0" presId="urn:microsoft.com/office/officeart/2005/8/layout/list1"/>
    <dgm:cxn modelId="{3544FD49-90CA-EE45-B7AF-693B95268B97}" type="presOf" srcId="{000E2583-00F8-4540-A540-05E79F2BA85F}" destId="{44DE252E-8DE8-9342-89C2-CC0CFAEF99B9}" srcOrd="0" destOrd="1" presId="urn:microsoft.com/office/officeart/2005/8/layout/list1"/>
    <dgm:cxn modelId="{4B44654D-CD77-164A-AEB6-38A8E8601F0E}" type="presOf" srcId="{57E2080B-C278-4DFF-8750-BADAB8520D14}" destId="{7991BEC5-0601-174A-B5B4-225AC773A47C}" srcOrd="1" destOrd="0" presId="urn:microsoft.com/office/officeart/2005/8/layout/list1"/>
    <dgm:cxn modelId="{2893B652-CF01-4EDA-B72F-AD48CED46528}" srcId="{6A76A332-D9A6-4ACE-AD74-3A91FAE1EF45}" destId="{B75C2218-95CE-4E51-9E00-8CB66FEB0562}" srcOrd="0" destOrd="0" parTransId="{E8C69662-27F1-42FA-AF18-7F065611FA3D}" sibTransId="{4D284B76-DB5D-4542-9949-FFC718A2EE3E}"/>
    <dgm:cxn modelId="{44C91779-CA2C-424B-95D3-85B80A2377BD}" srcId="{57E2080B-C278-4DFF-8750-BADAB8520D14}" destId="{2B38D4AA-A188-46BD-BAE5-FEF4DE609D58}" srcOrd="1" destOrd="0" parTransId="{A90B2DFF-559B-4EF4-B8A1-37B8F52C62ED}" sibTransId="{D8E56D86-2C68-42AF-A7C3-9A82EDB69E87}"/>
    <dgm:cxn modelId="{A8612579-E44C-964B-BAFB-1E22757C5974}" type="presOf" srcId="{2A0E1D57-71EF-425E-8F27-FA2AD6A96A33}" destId="{7369E33B-394A-284A-9F20-33E021CD2F4D}" srcOrd="0" destOrd="0" presId="urn:microsoft.com/office/officeart/2005/8/layout/list1"/>
    <dgm:cxn modelId="{3F922C84-D2A1-F944-B419-FB970608E207}" type="presOf" srcId="{6A76A332-D9A6-4ACE-AD74-3A91FAE1EF45}" destId="{D63EBA98-81E2-BD45-9541-FC4A8D2C62EA}" srcOrd="0" destOrd="0" presId="urn:microsoft.com/office/officeart/2005/8/layout/list1"/>
    <dgm:cxn modelId="{CDC4928F-A5D9-418D-BC55-63B9160CDAF4}" srcId="{6A76A332-D9A6-4ACE-AD74-3A91FAE1EF45}" destId="{000E2583-00F8-4540-A540-05E79F2BA85F}" srcOrd="1" destOrd="0" parTransId="{C9243749-B8EE-4B47-AC5E-3D4063727CDF}" sibTransId="{AA710B76-C2D7-4C57-AFCB-15FE3D284A7C}"/>
    <dgm:cxn modelId="{AD1F53AD-5A6A-0F44-9463-52D1C31DFBE6}" type="presOf" srcId="{6A76A332-D9A6-4ACE-AD74-3A91FAE1EF45}" destId="{CECF907D-C5C1-B546-B3C8-DF7F389217CB}" srcOrd="1" destOrd="0" presId="urn:microsoft.com/office/officeart/2005/8/layout/list1"/>
    <dgm:cxn modelId="{5E5F58B9-A8B1-5341-A42F-564A5F7E57AC}" type="presOf" srcId="{DC3DD686-24FE-4C4A-954A-3F607330C6F0}" destId="{5A0E01B6-E13A-AD49-8786-4132D6FAB33B}" srcOrd="0" destOrd="1" presId="urn:microsoft.com/office/officeart/2005/8/layout/list1"/>
    <dgm:cxn modelId="{0BB8BFBF-69F9-40D1-80F7-E1306FDDBC7E}" srcId="{57E2080B-C278-4DFF-8750-BADAB8520D14}" destId="{CD7BE255-B23E-4FA0-9BFC-7DD80804D86E}" srcOrd="2" destOrd="0" parTransId="{1043609A-265B-472F-89F5-DACA8F84CED4}" sibTransId="{FFBC133D-6085-4DE5-9B01-FC3FC4626817}"/>
    <dgm:cxn modelId="{7B283AC1-FC92-4995-B1EE-3112D959DD9D}" srcId="{2A0E1D57-71EF-425E-8F27-FA2AD6A96A33}" destId="{57E2080B-C278-4DFF-8750-BADAB8520D14}" srcOrd="2" destOrd="0" parTransId="{AB42DA0C-FC0D-471A-B1D2-5D758AB2C54B}" sibTransId="{2C7E3A1B-87CA-4E35-B959-95C34D0DBE81}"/>
    <dgm:cxn modelId="{3CF9EBCA-32CE-4093-9AD6-0ECE134D8125}" srcId="{2A0E1D57-71EF-425E-8F27-FA2AD6A96A33}" destId="{6A76A332-D9A6-4ACE-AD74-3A91FAE1EF45}" srcOrd="1" destOrd="0" parTransId="{B07E2FD4-6D3A-411F-8CF4-606976D0AC64}" sibTransId="{A70B0F1B-896A-40FE-9D28-9F7AE2A69FC4}"/>
    <dgm:cxn modelId="{052E11D1-1047-4C7E-A7C0-CCD568BBF47B}" srcId="{0ED82880-E207-4782-8885-17E6ED4B5E80}" destId="{6C402FC4-6A96-4AA5-80FA-42441E2C8E6D}" srcOrd="0" destOrd="0" parTransId="{2F7D4D14-0AC5-4A55-B2DB-8AF288607BA6}" sibTransId="{BAC29E25-8CB2-40AD-81DC-4ABAE7A9D15A}"/>
    <dgm:cxn modelId="{EF63AAD5-096B-5A44-950A-00B05AB2AAA7}" type="presOf" srcId="{57E2080B-C278-4DFF-8750-BADAB8520D14}" destId="{1F870C18-F379-024D-8491-9036C771587A}" srcOrd="0" destOrd="0" presId="urn:microsoft.com/office/officeart/2005/8/layout/list1"/>
    <dgm:cxn modelId="{7F7E91DE-EB76-6848-A485-2EFBB3AFFF26}" type="presOf" srcId="{B75C2218-95CE-4E51-9E00-8CB66FEB0562}" destId="{44DE252E-8DE8-9342-89C2-CC0CFAEF99B9}" srcOrd="0" destOrd="0" presId="urn:microsoft.com/office/officeart/2005/8/layout/list1"/>
    <dgm:cxn modelId="{216E42E3-E3DF-B94F-A138-384185C59681}" type="presOf" srcId="{C6C75CE0-92B0-4442-9BB7-AC0B689F79EA}" destId="{5B5A86E2-F79C-AD4B-92EF-1BCBCAD6DA68}" srcOrd="0" destOrd="0" presId="urn:microsoft.com/office/officeart/2005/8/layout/list1"/>
    <dgm:cxn modelId="{6D87C5E7-8564-4647-99FF-1C256C7A5D35}" type="presOf" srcId="{CD7BE255-B23E-4FA0-9BFC-7DD80804D86E}" destId="{5B5A86E2-F79C-AD4B-92EF-1BCBCAD6DA68}" srcOrd="0" destOrd="2" presId="urn:microsoft.com/office/officeart/2005/8/layout/list1"/>
    <dgm:cxn modelId="{70268EE9-DC10-48E0-918F-312C99E39DF8}" srcId="{0ED82880-E207-4782-8885-17E6ED4B5E80}" destId="{DC3DD686-24FE-4C4A-954A-3F607330C6F0}" srcOrd="1" destOrd="0" parTransId="{C42EEF38-B9B3-4567-A4D1-8B162159B6B4}" sibTransId="{F1D18D78-26A5-46BD-BAB8-94AF9C3B938D}"/>
    <dgm:cxn modelId="{AA091EFA-333C-4B83-889D-FA62B6FB5EB8}" srcId="{57E2080B-C278-4DFF-8750-BADAB8520D14}" destId="{C6C75CE0-92B0-4442-9BB7-AC0B689F79EA}" srcOrd="0" destOrd="0" parTransId="{5E05AC14-D5C9-4D1C-96F1-6B274CC12A67}" sibTransId="{3D103659-8A4D-4330-B45B-3A6A1FAD6F33}"/>
    <dgm:cxn modelId="{CF82ED1F-D484-0F47-B6E9-1B86BDA7227A}" type="presParOf" srcId="{7369E33B-394A-284A-9F20-33E021CD2F4D}" destId="{2EE7B585-353A-6C41-862D-CD5067EA92B1}" srcOrd="0" destOrd="0" presId="urn:microsoft.com/office/officeart/2005/8/layout/list1"/>
    <dgm:cxn modelId="{3ED16276-9DC7-B54C-8CBB-559649EA4BDC}" type="presParOf" srcId="{2EE7B585-353A-6C41-862D-CD5067EA92B1}" destId="{9438ECF6-9C43-7F45-B1D5-FEF1AEE16AFA}" srcOrd="0" destOrd="0" presId="urn:microsoft.com/office/officeart/2005/8/layout/list1"/>
    <dgm:cxn modelId="{12689CEB-DF39-0647-9D5B-5EFDA2C6BA63}" type="presParOf" srcId="{2EE7B585-353A-6C41-862D-CD5067EA92B1}" destId="{A32CEDB4-0552-2148-9322-90E8E79E8CBA}" srcOrd="1" destOrd="0" presId="urn:microsoft.com/office/officeart/2005/8/layout/list1"/>
    <dgm:cxn modelId="{E193D17A-740F-6C45-9261-1EF0FD70ED77}" type="presParOf" srcId="{7369E33B-394A-284A-9F20-33E021CD2F4D}" destId="{9A462389-9915-C642-AC39-092FCD31BD82}" srcOrd="1" destOrd="0" presId="urn:microsoft.com/office/officeart/2005/8/layout/list1"/>
    <dgm:cxn modelId="{037E21EC-0F51-4C49-AC38-9F41EB7CD501}" type="presParOf" srcId="{7369E33B-394A-284A-9F20-33E021CD2F4D}" destId="{5A0E01B6-E13A-AD49-8786-4132D6FAB33B}" srcOrd="2" destOrd="0" presId="urn:microsoft.com/office/officeart/2005/8/layout/list1"/>
    <dgm:cxn modelId="{2C949EE8-5ECD-004A-B2D8-B9EF5642D01A}" type="presParOf" srcId="{7369E33B-394A-284A-9F20-33E021CD2F4D}" destId="{0D6725D8-410B-204B-B8DF-9722D4D5D8C8}" srcOrd="3" destOrd="0" presId="urn:microsoft.com/office/officeart/2005/8/layout/list1"/>
    <dgm:cxn modelId="{541AE2B6-6719-044A-83B7-4B045B1E01C7}" type="presParOf" srcId="{7369E33B-394A-284A-9F20-33E021CD2F4D}" destId="{267FC8C8-DD9F-744A-9513-B2FD1FD24579}" srcOrd="4" destOrd="0" presId="urn:microsoft.com/office/officeart/2005/8/layout/list1"/>
    <dgm:cxn modelId="{6D0A2666-665A-3B4E-B1D3-D6C69D0EE660}" type="presParOf" srcId="{267FC8C8-DD9F-744A-9513-B2FD1FD24579}" destId="{D63EBA98-81E2-BD45-9541-FC4A8D2C62EA}" srcOrd="0" destOrd="0" presId="urn:microsoft.com/office/officeart/2005/8/layout/list1"/>
    <dgm:cxn modelId="{0C1D3122-24C7-9B47-8235-CEF93CC59F7E}" type="presParOf" srcId="{267FC8C8-DD9F-744A-9513-B2FD1FD24579}" destId="{CECF907D-C5C1-B546-B3C8-DF7F389217CB}" srcOrd="1" destOrd="0" presId="urn:microsoft.com/office/officeart/2005/8/layout/list1"/>
    <dgm:cxn modelId="{2179DF66-71F7-4240-B33D-8C7E95AB56C9}" type="presParOf" srcId="{7369E33B-394A-284A-9F20-33E021CD2F4D}" destId="{D8B76912-6420-7641-ACD8-963441D47B30}" srcOrd="5" destOrd="0" presId="urn:microsoft.com/office/officeart/2005/8/layout/list1"/>
    <dgm:cxn modelId="{5CA9B348-BBBC-F34B-802B-9EB7CFF28842}" type="presParOf" srcId="{7369E33B-394A-284A-9F20-33E021CD2F4D}" destId="{44DE252E-8DE8-9342-89C2-CC0CFAEF99B9}" srcOrd="6" destOrd="0" presId="urn:microsoft.com/office/officeart/2005/8/layout/list1"/>
    <dgm:cxn modelId="{43FBD48D-4612-3140-A7A1-432484DF4E77}" type="presParOf" srcId="{7369E33B-394A-284A-9F20-33E021CD2F4D}" destId="{C30A2B02-8AAB-054E-8ED6-25483CED178F}" srcOrd="7" destOrd="0" presId="urn:microsoft.com/office/officeart/2005/8/layout/list1"/>
    <dgm:cxn modelId="{E4DF0623-424C-FF40-8773-98DC8AB7E1C3}" type="presParOf" srcId="{7369E33B-394A-284A-9F20-33E021CD2F4D}" destId="{9D13B02C-89AC-A94C-82D0-20BD83E7894F}" srcOrd="8" destOrd="0" presId="urn:microsoft.com/office/officeart/2005/8/layout/list1"/>
    <dgm:cxn modelId="{5812462D-4930-4245-ABD8-4651A7F10D43}" type="presParOf" srcId="{9D13B02C-89AC-A94C-82D0-20BD83E7894F}" destId="{1F870C18-F379-024D-8491-9036C771587A}" srcOrd="0" destOrd="0" presId="urn:microsoft.com/office/officeart/2005/8/layout/list1"/>
    <dgm:cxn modelId="{7E7223CE-3EA0-4746-A460-4F7469914255}" type="presParOf" srcId="{9D13B02C-89AC-A94C-82D0-20BD83E7894F}" destId="{7991BEC5-0601-174A-B5B4-225AC773A47C}" srcOrd="1" destOrd="0" presId="urn:microsoft.com/office/officeart/2005/8/layout/list1"/>
    <dgm:cxn modelId="{2A4B524D-BC2D-7146-9830-F7D1C26D0593}" type="presParOf" srcId="{7369E33B-394A-284A-9F20-33E021CD2F4D}" destId="{12C845C0-D3EE-7447-813B-8B6D616B0173}" srcOrd="9" destOrd="0" presId="urn:microsoft.com/office/officeart/2005/8/layout/list1"/>
    <dgm:cxn modelId="{30D6C080-3655-4C49-AE56-F167FB0B510C}" type="presParOf" srcId="{7369E33B-394A-284A-9F20-33E021CD2F4D}" destId="{5B5A86E2-F79C-AD4B-92EF-1BCBCAD6DA6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21B71-3881-ED42-BAE1-604849288F33}">
      <dsp:nvSpPr>
        <dsp:cNvPr id="0" name=""/>
        <dsp:cNvSpPr/>
      </dsp:nvSpPr>
      <dsp:spPr>
        <a:xfrm>
          <a:off x="0" y="224093"/>
          <a:ext cx="10493829"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u="sng" kern="1200"/>
            <a:t>Definition</a:t>
          </a:r>
          <a:r>
            <a:rPr lang="en-US" sz="1400" kern="1200"/>
            <a:t>: </a:t>
          </a:r>
          <a:r>
            <a:rPr lang="en-US" sz="1400" b="0" kern="1200"/>
            <a:t>Mathematical Optimization is the process of funding the best solution to a problem, given a set of constraints and objectives. </a:t>
          </a:r>
        </a:p>
      </dsp:txBody>
      <dsp:txXfrm>
        <a:off x="16392" y="240485"/>
        <a:ext cx="10461045" cy="303006"/>
      </dsp:txXfrm>
    </dsp:sp>
    <dsp:sp modelId="{B3E36EA9-F1B3-E846-BA7C-A8DAA0AC7868}">
      <dsp:nvSpPr>
        <dsp:cNvPr id="0" name=""/>
        <dsp:cNvSpPr/>
      </dsp:nvSpPr>
      <dsp:spPr>
        <a:xfrm>
          <a:off x="0" y="600203"/>
          <a:ext cx="10493829"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u="sng" kern="1200"/>
            <a:t>Process</a:t>
          </a:r>
        </a:p>
      </dsp:txBody>
      <dsp:txXfrm>
        <a:off x="16392" y="616595"/>
        <a:ext cx="10461045" cy="303006"/>
      </dsp:txXfrm>
    </dsp:sp>
    <dsp:sp modelId="{1A3928D5-0E39-9A4C-9BA9-915BE2499153}">
      <dsp:nvSpPr>
        <dsp:cNvPr id="0" name=""/>
        <dsp:cNvSpPr/>
      </dsp:nvSpPr>
      <dsp:spPr>
        <a:xfrm>
          <a:off x="0" y="935994"/>
          <a:ext cx="10493829" cy="1564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179"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b="1" i="0" kern="1200"/>
            <a:t>Define the variables</a:t>
          </a:r>
          <a:r>
            <a:rPr lang="en-US" sz="1100" b="0" i="0" kern="1200"/>
            <a:t>: Identify the factors that are relevant to the problem, such as quantities, distances, or time. These are the variables that you will try to optimize.</a:t>
          </a:r>
          <a:endParaRPr lang="en-US" sz="1100" kern="1200"/>
        </a:p>
        <a:p>
          <a:pPr marL="57150" lvl="1" indent="-57150" algn="l" defTabSz="488950">
            <a:lnSpc>
              <a:spcPct val="90000"/>
            </a:lnSpc>
            <a:spcBef>
              <a:spcPct val="0"/>
            </a:spcBef>
            <a:spcAft>
              <a:spcPct val="20000"/>
            </a:spcAft>
            <a:buChar char="•"/>
          </a:pPr>
          <a:r>
            <a:rPr lang="en-US" sz="1100" b="1" i="0" kern="1200"/>
            <a:t>Set constraints</a:t>
          </a:r>
          <a:r>
            <a:rPr lang="en-US" sz="1100" b="0" i="0" kern="1200"/>
            <a:t>: Establish any constraints or limitations that may affect the solution. These could be anything from budget constraints to time constraints, physical limitations, or legal requirements.</a:t>
          </a:r>
          <a:endParaRPr lang="en-US" sz="1100" kern="1200"/>
        </a:p>
        <a:p>
          <a:pPr marL="57150" lvl="1" indent="-57150" algn="l" defTabSz="488950">
            <a:lnSpc>
              <a:spcPct val="90000"/>
            </a:lnSpc>
            <a:spcBef>
              <a:spcPct val="0"/>
            </a:spcBef>
            <a:spcAft>
              <a:spcPct val="20000"/>
            </a:spcAft>
            <a:buChar char="•"/>
          </a:pPr>
          <a:r>
            <a:rPr lang="en-US" sz="1100" b="1" i="0" kern="1200"/>
            <a:t>Define the objective function</a:t>
          </a:r>
          <a:r>
            <a:rPr lang="en-US" sz="1100" b="0" i="0" kern="1200"/>
            <a:t>: Create an objective function that expresses the relationship between the variables and the goal you want to achieve. This function represents the objective that you want to optimize.</a:t>
          </a:r>
          <a:endParaRPr lang="en-US" sz="1100" kern="1200"/>
        </a:p>
        <a:p>
          <a:pPr marL="57150" lvl="1" indent="-57150" algn="l" defTabSz="488950">
            <a:lnSpc>
              <a:spcPct val="90000"/>
            </a:lnSpc>
            <a:spcBef>
              <a:spcPct val="0"/>
            </a:spcBef>
            <a:spcAft>
              <a:spcPct val="20000"/>
            </a:spcAft>
            <a:buChar char="•"/>
          </a:pPr>
          <a:r>
            <a:rPr lang="en-US" sz="1100" b="1" i="0" kern="1200"/>
            <a:t>Apply optimization algorithms</a:t>
          </a:r>
          <a:r>
            <a:rPr lang="en-US" sz="1100" b="0" i="0" kern="1200"/>
            <a:t>: Use mathematical algorithms to find the optimal solution. These algorithms vary depending on the type of problem and the constraints involved.</a:t>
          </a:r>
          <a:endParaRPr lang="en-US" sz="1100" kern="1200"/>
        </a:p>
        <a:p>
          <a:pPr marL="57150" lvl="1" indent="-57150" algn="l" defTabSz="488950">
            <a:lnSpc>
              <a:spcPct val="90000"/>
            </a:lnSpc>
            <a:spcBef>
              <a:spcPct val="0"/>
            </a:spcBef>
            <a:spcAft>
              <a:spcPct val="20000"/>
            </a:spcAft>
            <a:buChar char="•"/>
          </a:pPr>
          <a:r>
            <a:rPr lang="en-US" sz="1100" b="1" i="0" kern="1200"/>
            <a:t>Interpret and implement the results</a:t>
          </a:r>
          <a:r>
            <a:rPr lang="en-US" sz="1100" b="0" i="0" kern="1200"/>
            <a:t>: Once you have found the optimal solution, interpret the results and implement them in the real world. This could involve making changes to a manufacturing process, adjusting prices, or making other strategic decisions.</a:t>
          </a:r>
          <a:endParaRPr lang="en-US" sz="1100" kern="1200"/>
        </a:p>
      </dsp:txBody>
      <dsp:txXfrm>
        <a:off x="0" y="935994"/>
        <a:ext cx="10493829" cy="1564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E01B6-E13A-AD49-8786-4132D6FAB33B}">
      <dsp:nvSpPr>
        <dsp:cNvPr id="0" name=""/>
        <dsp:cNvSpPr/>
      </dsp:nvSpPr>
      <dsp:spPr>
        <a:xfrm>
          <a:off x="0" y="407063"/>
          <a:ext cx="10715368" cy="1134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1632" tIns="312420" rIns="831632"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a:t>Objective: Optimize staff shift scheduling and personnel resource planning at Geneva Airport while reducing costs.</a:t>
          </a:r>
          <a:endParaRPr lang="en-US" sz="1500" kern="1200"/>
        </a:p>
        <a:p>
          <a:pPr marL="114300" lvl="1" indent="-114300" algn="l" defTabSz="666750">
            <a:lnSpc>
              <a:spcPct val="90000"/>
            </a:lnSpc>
            <a:spcBef>
              <a:spcPct val="0"/>
            </a:spcBef>
            <a:spcAft>
              <a:spcPct val="15000"/>
            </a:spcAft>
            <a:buChar char="•"/>
          </a:pPr>
          <a:r>
            <a:rPr lang="en-US" sz="1500" b="0" i="0" kern="1200"/>
            <a:t>Decision variable: Shift schedules and number of personnel for different types of staff.</a:t>
          </a:r>
          <a:endParaRPr lang="en-US" sz="1500" kern="1200"/>
        </a:p>
        <a:p>
          <a:pPr marL="114300" lvl="1" indent="-114300" algn="l" defTabSz="666750">
            <a:lnSpc>
              <a:spcPct val="90000"/>
            </a:lnSpc>
            <a:spcBef>
              <a:spcPct val="0"/>
            </a:spcBef>
            <a:spcAft>
              <a:spcPct val="15000"/>
            </a:spcAft>
            <a:buChar char="•"/>
          </a:pPr>
          <a:r>
            <a:rPr lang="en-US" sz="1500" b="0" i="0" kern="1200"/>
            <a:t>Constraints: Legal and regulatory requirements, service level agreements with airlines, and staff availability.</a:t>
          </a:r>
          <a:endParaRPr lang="en-US" sz="1500" kern="1200"/>
        </a:p>
      </dsp:txBody>
      <dsp:txXfrm>
        <a:off x="0" y="407063"/>
        <a:ext cx="10715368" cy="1134000"/>
      </dsp:txXfrm>
    </dsp:sp>
    <dsp:sp modelId="{A32CEDB4-0552-2148-9322-90E8E79E8CBA}">
      <dsp:nvSpPr>
        <dsp:cNvPr id="0" name=""/>
        <dsp:cNvSpPr/>
      </dsp:nvSpPr>
      <dsp:spPr>
        <a:xfrm>
          <a:off x="535768" y="185663"/>
          <a:ext cx="7500757"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3511" tIns="0" rIns="283511" bIns="0" numCol="1" spcCol="1270" anchor="ctr" anchorCtr="0">
          <a:noAutofit/>
        </a:bodyPr>
        <a:lstStyle/>
        <a:p>
          <a:pPr marL="0" lvl="0" indent="0" algn="l" defTabSz="666750">
            <a:lnSpc>
              <a:spcPct val="90000"/>
            </a:lnSpc>
            <a:spcBef>
              <a:spcPct val="0"/>
            </a:spcBef>
            <a:spcAft>
              <a:spcPct val="35000"/>
            </a:spcAft>
            <a:buNone/>
          </a:pPr>
          <a:r>
            <a:rPr lang="en-US" sz="1500" b="0" i="0" kern="1200">
              <a:solidFill>
                <a:schemeClr val="accent2">
                  <a:lumMod val="20000"/>
                  <a:lumOff val="80000"/>
                </a:schemeClr>
              </a:solidFill>
              <a:hlinkClick xmlns:r="http://schemas.openxmlformats.org/officeDocument/2006/relationships" r:id="rId1">
                <a:extLst>
                  <a:ext uri="{A12FA001-AC4F-418D-AE19-62706E023703}">
                    <ahyp:hlinkClr xmlns:ahyp="http://schemas.microsoft.com/office/drawing/2018/hyperlinkcolor" val="tx"/>
                  </a:ext>
                </a:extLst>
              </a:hlinkClick>
            </a:rPr>
            <a:t>Eurodecision Geneva Airport Shift and Personnel Planning Optimization</a:t>
          </a:r>
          <a:endParaRPr lang="en-US" sz="1500" kern="1200">
            <a:solidFill>
              <a:schemeClr val="accent2">
                <a:lumMod val="20000"/>
                <a:lumOff val="80000"/>
              </a:schemeClr>
            </a:solidFill>
          </a:endParaRPr>
        </a:p>
      </dsp:txBody>
      <dsp:txXfrm>
        <a:off x="557384" y="207279"/>
        <a:ext cx="7457525" cy="399568"/>
      </dsp:txXfrm>
    </dsp:sp>
    <dsp:sp modelId="{44DE252E-8DE8-9342-89C2-CC0CFAEF99B9}">
      <dsp:nvSpPr>
        <dsp:cNvPr id="0" name=""/>
        <dsp:cNvSpPr/>
      </dsp:nvSpPr>
      <dsp:spPr>
        <a:xfrm>
          <a:off x="0" y="1843464"/>
          <a:ext cx="10715368" cy="1134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1632" tIns="312420" rIns="831632"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a:t>Objective: Assign gates and stands at Copenhagen Airport to reduce delay and improve efficiency.</a:t>
          </a:r>
          <a:endParaRPr lang="en-US" sz="1500" kern="1200"/>
        </a:p>
        <a:p>
          <a:pPr marL="114300" lvl="1" indent="-114300" algn="l" defTabSz="666750">
            <a:lnSpc>
              <a:spcPct val="90000"/>
            </a:lnSpc>
            <a:spcBef>
              <a:spcPct val="0"/>
            </a:spcBef>
            <a:spcAft>
              <a:spcPct val="15000"/>
            </a:spcAft>
            <a:buChar char="•"/>
          </a:pPr>
          <a:r>
            <a:rPr lang="en-US" sz="1500" b="0" i="0" kern="1200"/>
            <a:t>Decision variable: Assignment of gates and stands for flights.</a:t>
          </a:r>
          <a:endParaRPr lang="en-US" sz="1500" kern="1200"/>
        </a:p>
        <a:p>
          <a:pPr marL="114300" lvl="1" indent="-114300" algn="l" defTabSz="666750">
            <a:lnSpc>
              <a:spcPct val="90000"/>
            </a:lnSpc>
            <a:spcBef>
              <a:spcPct val="0"/>
            </a:spcBef>
            <a:spcAft>
              <a:spcPct val="15000"/>
            </a:spcAft>
            <a:buChar char="•"/>
          </a:pPr>
          <a:r>
            <a:rPr lang="en-US" sz="1500" b="0" i="0" kern="1200"/>
            <a:t>Constraints: Capacity of gates and stands, flight schedule, and airline preferences.</a:t>
          </a:r>
          <a:endParaRPr lang="en-US" sz="1500" kern="1200"/>
        </a:p>
      </dsp:txBody>
      <dsp:txXfrm>
        <a:off x="0" y="1843464"/>
        <a:ext cx="10715368" cy="1134000"/>
      </dsp:txXfrm>
    </dsp:sp>
    <dsp:sp modelId="{CECF907D-C5C1-B546-B3C8-DF7F389217CB}">
      <dsp:nvSpPr>
        <dsp:cNvPr id="0" name=""/>
        <dsp:cNvSpPr/>
      </dsp:nvSpPr>
      <dsp:spPr>
        <a:xfrm>
          <a:off x="535768" y="1622064"/>
          <a:ext cx="7500757"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3511" tIns="0" rIns="283511" bIns="0" numCol="1" spcCol="1270" anchor="ctr" anchorCtr="0">
          <a:noAutofit/>
        </a:bodyPr>
        <a:lstStyle/>
        <a:p>
          <a:pPr marL="0" lvl="0" indent="0" algn="l" defTabSz="666750">
            <a:lnSpc>
              <a:spcPct val="90000"/>
            </a:lnSpc>
            <a:spcBef>
              <a:spcPct val="0"/>
            </a:spcBef>
            <a:spcAft>
              <a:spcPct val="35000"/>
            </a:spcAft>
            <a:buNone/>
          </a:pPr>
          <a:r>
            <a:rPr lang="en-US" sz="1500" b="0" i="0" kern="1200">
              <a:solidFill>
                <a:schemeClr val="accent2">
                  <a:lumMod val="20000"/>
                  <a:lumOff val="80000"/>
                </a:schemeClr>
              </a:solidFill>
              <a:hlinkClick xmlns:r="http://schemas.openxmlformats.org/officeDocument/2006/relationships" r:id="rId2">
                <a:extLst>
                  <a:ext uri="{A12FA001-AC4F-418D-AE19-62706E023703}">
                    <ahyp:hlinkClr xmlns:ahyp="http://schemas.microsoft.com/office/drawing/2018/hyperlinkcolor" val="tx"/>
                  </a:ext>
                </a:extLst>
              </a:hlinkClick>
            </a:rPr>
            <a:t>Copenhagen Airport Gate and Stand Assignment</a:t>
          </a:r>
          <a:endParaRPr lang="en-US" sz="1500" kern="1200">
            <a:solidFill>
              <a:schemeClr val="accent2">
                <a:lumMod val="20000"/>
                <a:lumOff val="80000"/>
              </a:schemeClr>
            </a:solidFill>
          </a:endParaRPr>
        </a:p>
      </dsp:txBody>
      <dsp:txXfrm>
        <a:off x="557384" y="1643680"/>
        <a:ext cx="7457525" cy="399568"/>
      </dsp:txXfrm>
    </dsp:sp>
    <dsp:sp modelId="{5B5A86E2-F79C-AD4B-92EF-1BCBCAD6DA68}">
      <dsp:nvSpPr>
        <dsp:cNvPr id="0" name=""/>
        <dsp:cNvSpPr/>
      </dsp:nvSpPr>
      <dsp:spPr>
        <a:xfrm>
          <a:off x="0" y="3279864"/>
          <a:ext cx="10715368" cy="1134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1632" tIns="312420" rIns="831632"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a:t>Objective: Optimize supply chain planning for a manufacturing company to reduce costs and increase efficiency.</a:t>
          </a:r>
          <a:endParaRPr lang="en-US" sz="1500" kern="1200"/>
        </a:p>
        <a:p>
          <a:pPr marL="114300" lvl="1" indent="-114300" algn="l" defTabSz="666750">
            <a:lnSpc>
              <a:spcPct val="90000"/>
            </a:lnSpc>
            <a:spcBef>
              <a:spcPct val="0"/>
            </a:spcBef>
            <a:spcAft>
              <a:spcPct val="15000"/>
            </a:spcAft>
            <a:buChar char="•"/>
          </a:pPr>
          <a:r>
            <a:rPr lang="en-US" sz="1500" b="0" i="0" kern="1200"/>
            <a:t>Decision variable: Production planning, inventory levels, and transportation scheduling.</a:t>
          </a:r>
          <a:endParaRPr lang="en-US" sz="1500" kern="1200"/>
        </a:p>
        <a:p>
          <a:pPr marL="114300" lvl="1" indent="-114300" algn="l" defTabSz="666750">
            <a:lnSpc>
              <a:spcPct val="90000"/>
            </a:lnSpc>
            <a:spcBef>
              <a:spcPct val="0"/>
            </a:spcBef>
            <a:spcAft>
              <a:spcPct val="15000"/>
            </a:spcAft>
            <a:buChar char="•"/>
          </a:pPr>
          <a:r>
            <a:rPr lang="en-US" sz="1500" b="0" i="0" kern="1200"/>
            <a:t>Constraints: Production capacity, inventory levels, transportation costs, and delivery deadlines.</a:t>
          </a:r>
          <a:endParaRPr lang="en-US" sz="1500" kern="1200"/>
        </a:p>
      </dsp:txBody>
      <dsp:txXfrm>
        <a:off x="0" y="3279864"/>
        <a:ext cx="10715368" cy="1134000"/>
      </dsp:txXfrm>
    </dsp:sp>
    <dsp:sp modelId="{7991BEC5-0601-174A-B5B4-225AC773A47C}">
      <dsp:nvSpPr>
        <dsp:cNvPr id="0" name=""/>
        <dsp:cNvSpPr/>
      </dsp:nvSpPr>
      <dsp:spPr>
        <a:xfrm>
          <a:off x="535768" y="3058464"/>
          <a:ext cx="7500757"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3511" tIns="0" rIns="283511" bIns="0" numCol="1" spcCol="1270" anchor="ctr" anchorCtr="0">
          <a:noAutofit/>
        </a:bodyPr>
        <a:lstStyle/>
        <a:p>
          <a:pPr marL="0" lvl="0" indent="0" algn="l" defTabSz="666750">
            <a:lnSpc>
              <a:spcPct val="90000"/>
            </a:lnSpc>
            <a:spcBef>
              <a:spcPct val="0"/>
            </a:spcBef>
            <a:spcAft>
              <a:spcPct val="35000"/>
            </a:spcAft>
            <a:buNone/>
          </a:pPr>
          <a:r>
            <a:rPr lang="en-US" sz="1500" b="0" i="0" kern="1200">
              <a:solidFill>
                <a:schemeClr val="accent2">
                  <a:lumMod val="20000"/>
                  <a:lumOff val="80000"/>
                </a:schemeClr>
              </a:solidFill>
              <a:hlinkClick xmlns:r="http://schemas.openxmlformats.org/officeDocument/2006/relationships" r:id="rId3">
                <a:extLst>
                  <a:ext uri="{A12FA001-AC4F-418D-AE19-62706E023703}">
                    <ahyp:hlinkClr xmlns:ahyp="http://schemas.microsoft.com/office/drawing/2018/hyperlinkcolor" val="tx"/>
                  </a:ext>
                </a:extLst>
              </a:hlinkClick>
            </a:rPr>
            <a:t>ICRON Supply Chain Optimization</a:t>
          </a:r>
          <a:endParaRPr lang="en-US" sz="1500" kern="1200">
            <a:solidFill>
              <a:schemeClr val="accent2">
                <a:lumMod val="20000"/>
                <a:lumOff val="80000"/>
              </a:schemeClr>
            </a:solidFill>
          </a:endParaRPr>
        </a:p>
      </dsp:txBody>
      <dsp:txXfrm>
        <a:off x="557384" y="3080080"/>
        <a:ext cx="7457525"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327CA6-12BA-4E25-8D0C-D0BF47BEA956}" type="datetimeFigureOut">
              <a:rPr lang="en-US" smtClean="0"/>
              <a:t>2/22/2023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336C39-415E-47A8-98C8-62E2BB2964B8}" type="slidenum">
              <a:rPr lang="en-US" smtClean="0"/>
              <a:t>‹#›</a:t>
            </a:fld>
            <a:endParaRPr lang="en-US"/>
          </a:p>
        </p:txBody>
      </p:sp>
    </p:spTree>
    <p:extLst>
      <p:ext uri="{BB962C8B-B14F-4D97-AF65-F5344CB8AC3E}">
        <p14:creationId xmlns:p14="http://schemas.microsoft.com/office/powerpoint/2010/main" val="1714755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A80A5-7BB0-734F-8C27-B1DC0FB7F823}" type="datetimeFigureOut">
              <a:rPr lang="en-US" smtClean="0"/>
              <a:t>2/22/2023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511DD-DAB9-1647-97C7-AACDE6029B44}" type="slidenum">
              <a:rPr lang="en-US" smtClean="0"/>
              <a:t>‹#›</a:t>
            </a:fld>
            <a:endParaRPr lang="en-US"/>
          </a:p>
        </p:txBody>
      </p:sp>
    </p:spTree>
    <p:extLst>
      <p:ext uri="{BB962C8B-B14F-4D97-AF65-F5344CB8AC3E}">
        <p14:creationId xmlns:p14="http://schemas.microsoft.com/office/powerpoint/2010/main" val="338461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does their current approach even work?</a:t>
            </a:r>
          </a:p>
          <a:p>
            <a:endParaRPr lang="en-US"/>
          </a:p>
        </p:txBody>
      </p:sp>
      <p:sp>
        <p:nvSpPr>
          <p:cNvPr id="4" name="Slide Number Placeholder 3"/>
          <p:cNvSpPr>
            <a:spLocks noGrp="1"/>
          </p:cNvSpPr>
          <p:nvPr>
            <p:ph type="sldNum" sz="quarter" idx="5"/>
          </p:nvPr>
        </p:nvSpPr>
        <p:spPr/>
        <p:txBody>
          <a:bodyPr/>
          <a:lstStyle/>
          <a:p>
            <a:fld id="{09D511DD-DAB9-1647-97C7-AACDE6029B44}" type="slidenum">
              <a:rPr lang="en-US" smtClean="0"/>
              <a:t>1</a:t>
            </a:fld>
            <a:endParaRPr lang="en-US"/>
          </a:p>
        </p:txBody>
      </p:sp>
    </p:spTree>
    <p:extLst>
      <p:ext uri="{BB962C8B-B14F-4D97-AF65-F5344CB8AC3E}">
        <p14:creationId xmlns:p14="http://schemas.microsoft.com/office/powerpoint/2010/main" val="24984480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xternal Cover 2">
    <p:spTree>
      <p:nvGrpSpPr>
        <p:cNvPr id="1" name=""/>
        <p:cNvGrpSpPr/>
        <p:nvPr/>
      </p:nvGrpSpPr>
      <p:grpSpPr>
        <a:xfrm>
          <a:off x="0" y="0"/>
          <a:ext cx="0" cy="0"/>
          <a:chOff x="0" y="0"/>
          <a:chExt cx="0" cy="0"/>
        </a:xfrm>
      </p:grpSpPr>
      <p:sp>
        <p:nvSpPr>
          <p:cNvPr id="6" name="Rectangle 5"/>
          <p:cNvSpPr/>
          <p:nvPr userDrawn="1"/>
        </p:nvSpPr>
        <p:spPr>
          <a:xfrm>
            <a:off x="0" y="839775"/>
            <a:ext cx="12192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7" name="Picture Placeholder 6"/>
          <p:cNvSpPr>
            <a:spLocks noGrp="1"/>
          </p:cNvSpPr>
          <p:nvPr>
            <p:ph type="pic" sz="quarter" idx="11"/>
          </p:nvPr>
        </p:nvSpPr>
        <p:spPr>
          <a:xfrm>
            <a:off x="336550" y="839775"/>
            <a:ext cx="3898900" cy="5588013"/>
          </a:xfrm>
          <a:solidFill>
            <a:schemeClr val="bg1"/>
          </a:solidFill>
        </p:spPr>
        <p:txBody>
          <a:bodyPr/>
          <a:lstStyle/>
          <a:p>
            <a:r>
              <a:rPr lang="en-US"/>
              <a:t>Click icon to add picture</a:t>
            </a:r>
          </a:p>
        </p:txBody>
      </p:sp>
      <p:sp>
        <p:nvSpPr>
          <p:cNvPr id="2" name="Title 1"/>
          <p:cNvSpPr>
            <a:spLocks noGrp="1"/>
          </p:cNvSpPr>
          <p:nvPr>
            <p:ph type="ctrTitle" hasCustomPrompt="1"/>
          </p:nvPr>
        </p:nvSpPr>
        <p:spPr>
          <a:xfrm>
            <a:off x="4651382" y="1381381"/>
            <a:ext cx="7227067" cy="2387600"/>
          </a:xfrm>
        </p:spPr>
        <p:txBody>
          <a:bodyPr anchor="b">
            <a:noAutofit/>
          </a:bodyPr>
          <a:lstStyle>
            <a:lvl1pPr algn="l">
              <a:lnSpc>
                <a:spcPct val="90000"/>
              </a:lnSpc>
              <a:defRPr sz="7000" spc="300" baseline="0">
                <a:solidFill>
                  <a:schemeClr val="bg1"/>
                </a:solidFill>
              </a:defRPr>
            </a:lvl1pPr>
          </a:lstStyle>
          <a:p>
            <a:r>
              <a:rPr lang="en-US" sz="7000" spc="300">
                <a:solidFill>
                  <a:schemeClr val="bg1"/>
                </a:solidFill>
              </a:rPr>
              <a:t>Click to Edit Title</a:t>
            </a:r>
          </a:p>
        </p:txBody>
      </p:sp>
      <p:sp>
        <p:nvSpPr>
          <p:cNvPr id="3" name="Subtitle 2"/>
          <p:cNvSpPr>
            <a:spLocks noGrp="1"/>
          </p:cNvSpPr>
          <p:nvPr>
            <p:ph type="subTitle" idx="1"/>
          </p:nvPr>
        </p:nvSpPr>
        <p:spPr>
          <a:xfrm>
            <a:off x="4651381" y="4296129"/>
            <a:ext cx="7227067"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Text Placeholder 16"/>
          <p:cNvSpPr>
            <a:spLocks noGrp="1"/>
          </p:cNvSpPr>
          <p:nvPr>
            <p:ph type="body" sz="quarter" idx="10" hasCustomPrompt="1"/>
          </p:nvPr>
        </p:nvSpPr>
        <p:spPr>
          <a:xfrm>
            <a:off x="4651381" y="5928912"/>
            <a:ext cx="5010151" cy="346075"/>
          </a:xfrm>
        </p:spPr>
        <p:txBody>
          <a:bodyPr>
            <a:normAutofit/>
          </a:bodyPr>
          <a:lstStyle>
            <a:lvl1pPr marL="0" indent="0">
              <a:buNone/>
              <a:defRPr sz="1200" b="0" i="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a:ext>
            </a:extLst>
          </a:blip>
          <a:srcRect/>
          <a:stretch/>
        </p:blipFill>
        <p:spPr>
          <a:xfrm>
            <a:off x="10030968" y="346082"/>
            <a:ext cx="1764792" cy="189762"/>
          </a:xfrm>
          <a:prstGeom prst="rect">
            <a:avLst/>
          </a:prstGeom>
        </p:spPr>
      </p:pic>
      <p:pic>
        <p:nvPicPr>
          <p:cNvPr id="12" name="Picture 11"/>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8282940" y="6605330"/>
            <a:ext cx="3512820" cy="9118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Agenda">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4783139" y="1371600"/>
            <a:ext cx="6770430" cy="3332997"/>
          </a:xfrm>
        </p:spPr>
        <p:txBody>
          <a:bodyPr/>
          <a:lstStyle>
            <a:lvl1pPr marL="0" indent="0">
              <a:lnSpc>
                <a:spcPts val="2000"/>
              </a:lnSpc>
              <a:buNone/>
              <a:defRPr sz="1600" i="0" cap="all" spc="100" baseline="0">
                <a:latin typeface="Calibri" charset="0"/>
                <a:ea typeface="Calibri" charset="0"/>
                <a:cs typeface="Calibri" charset="0"/>
              </a:defRPr>
            </a:lvl1pPr>
          </a:lstStyle>
          <a:p>
            <a:pPr lvl="0"/>
            <a:r>
              <a:rPr lang="en-US"/>
              <a:t>Click to edit Master text styles</a:t>
            </a:r>
          </a:p>
        </p:txBody>
      </p:sp>
      <p:sp>
        <p:nvSpPr>
          <p:cNvPr id="7" name="Title 6"/>
          <p:cNvSpPr>
            <a:spLocks noGrp="1"/>
          </p:cNvSpPr>
          <p:nvPr>
            <p:ph type="title" hasCustomPrompt="1"/>
          </p:nvPr>
        </p:nvSpPr>
        <p:spPr/>
        <p:txBody>
          <a:bodyPr/>
          <a:lstStyle/>
          <a:p>
            <a:r>
              <a:rPr lang="en-US"/>
              <a:t>Agenda</a:t>
            </a:r>
          </a:p>
        </p:txBody>
      </p:sp>
      <p:sp>
        <p:nvSpPr>
          <p:cNvPr id="6" name="Picture Placeholder 3"/>
          <p:cNvSpPr>
            <a:spLocks noGrp="1"/>
          </p:cNvSpPr>
          <p:nvPr>
            <p:ph type="pic" sz="quarter" idx="14"/>
          </p:nvPr>
        </p:nvSpPr>
        <p:spPr>
          <a:xfrm>
            <a:off x="365802" y="1"/>
            <a:ext cx="3924300" cy="6857999"/>
          </a:xfrm>
          <a:solidFill>
            <a:schemeClr val="bg1"/>
          </a:solidFill>
        </p:spPr>
        <p:txBody>
          <a:bodyPr/>
          <a:lstStyle/>
          <a:p>
            <a:r>
              <a:rPr lang="en-US"/>
              <a:t>Click icon to add picture</a:t>
            </a:r>
          </a:p>
        </p:txBody>
      </p:sp>
      <p:sp>
        <p:nvSpPr>
          <p:cNvPr id="10"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Copyright © 2022 Booz Allen Hamilton Inc. Internal</a:t>
            </a:r>
          </a:p>
        </p:txBody>
      </p:sp>
      <p:sp>
        <p:nvSpPr>
          <p:cNvPr id="8"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31F0B8E5-1E92-9747-ADBF-B17D90256519}" type="datetime1">
              <a:rPr lang="en-US" smtClean="0"/>
              <a:t>2/22/2023</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TOC">
    <p:spTree>
      <p:nvGrpSpPr>
        <p:cNvPr id="1" name=""/>
        <p:cNvGrpSpPr/>
        <p:nvPr/>
      </p:nvGrpSpPr>
      <p:grpSpPr>
        <a:xfrm>
          <a:off x="0" y="0"/>
          <a:ext cx="0" cy="0"/>
          <a:chOff x="0" y="0"/>
          <a:chExt cx="0" cy="0"/>
        </a:xfrm>
      </p:grpSpPr>
      <p:sp>
        <p:nvSpPr>
          <p:cNvPr id="12" name="Content Placeholder 11"/>
          <p:cNvSpPr>
            <a:spLocks noGrp="1"/>
          </p:cNvSpPr>
          <p:nvPr>
            <p:ph sz="quarter" idx="13" hasCustomPrompt="1"/>
          </p:nvPr>
        </p:nvSpPr>
        <p:spPr>
          <a:xfrm>
            <a:off x="4783139" y="1371600"/>
            <a:ext cx="6770430" cy="3332997"/>
          </a:xfrm>
        </p:spPr>
        <p:txBody>
          <a:bodyPr/>
          <a:lstStyle>
            <a:lvl1pPr marL="0" indent="0">
              <a:lnSpc>
                <a:spcPts val="2000"/>
              </a:lnSpc>
              <a:spcBef>
                <a:spcPts val="600"/>
              </a:spcBef>
              <a:spcAft>
                <a:spcPts val="1200"/>
              </a:spcAft>
              <a:buNone/>
              <a:defRPr sz="1600" i="1" cap="none" spc="0" baseline="0">
                <a:latin typeface="Georgia" charset="0"/>
                <a:ea typeface="Georgia" charset="0"/>
                <a:cs typeface="Georgia" charset="0"/>
              </a:defRPr>
            </a:lvl1pPr>
            <a:lvl2pPr marL="571500" indent="0">
              <a:lnSpc>
                <a:spcPts val="2000"/>
              </a:lnSpc>
              <a:spcBef>
                <a:spcPts val="0"/>
              </a:spcBef>
              <a:spcAft>
                <a:spcPts val="600"/>
              </a:spcAft>
              <a:buNone/>
              <a:tabLst/>
              <a:defRPr cap="all" spc="100" baseline="0">
                <a:solidFill>
                  <a:schemeClr val="tx1"/>
                </a:solidFill>
                <a:latin typeface="Calibri" charset="0"/>
                <a:ea typeface="Calibri" charset="0"/>
                <a:cs typeface="Calibri" charset="0"/>
              </a:defRPr>
            </a:lvl2pPr>
          </a:lstStyle>
          <a:p>
            <a:pPr lvl="0"/>
            <a:r>
              <a:rPr lang="en-US"/>
              <a:t>Section goes here</a:t>
            </a:r>
          </a:p>
          <a:p>
            <a:pPr lvl="1"/>
            <a:r>
              <a:rPr lang="en-US"/>
              <a:t>Mini topic goes here</a:t>
            </a:r>
          </a:p>
        </p:txBody>
      </p:sp>
      <p:sp>
        <p:nvSpPr>
          <p:cNvPr id="7" name="Title 6"/>
          <p:cNvSpPr>
            <a:spLocks noGrp="1"/>
          </p:cNvSpPr>
          <p:nvPr>
            <p:ph type="title" hasCustomPrompt="1"/>
          </p:nvPr>
        </p:nvSpPr>
        <p:spPr/>
        <p:txBody>
          <a:bodyPr/>
          <a:lstStyle>
            <a:lvl1pPr>
              <a:defRPr/>
            </a:lvl1pPr>
          </a:lstStyle>
          <a:p>
            <a:r>
              <a:rPr lang="en-US"/>
              <a:t>Table of contents</a:t>
            </a:r>
          </a:p>
        </p:txBody>
      </p:sp>
      <p:sp>
        <p:nvSpPr>
          <p:cNvPr id="6" name="Picture Placeholder 3"/>
          <p:cNvSpPr>
            <a:spLocks noGrp="1"/>
          </p:cNvSpPr>
          <p:nvPr>
            <p:ph type="pic" sz="quarter" idx="14"/>
          </p:nvPr>
        </p:nvSpPr>
        <p:spPr>
          <a:xfrm>
            <a:off x="365802" y="1"/>
            <a:ext cx="3924300" cy="6857999"/>
          </a:xfrm>
          <a:solidFill>
            <a:schemeClr val="bg1"/>
          </a:solidFill>
        </p:spPr>
        <p:txBody>
          <a:bodyPr/>
          <a:lstStyle/>
          <a:p>
            <a:r>
              <a:rPr lang="en-US"/>
              <a:t>Click icon to add picture</a:t>
            </a:r>
          </a:p>
        </p:txBody>
      </p:sp>
      <p:sp>
        <p:nvSpPr>
          <p:cNvPr id="10"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Copyright © 2022 Booz Allen Hamilton Inc. Internal</a:t>
            </a:r>
          </a:p>
        </p:txBody>
      </p:sp>
      <p:sp>
        <p:nvSpPr>
          <p:cNvPr id="8"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1BE4DD6B-CC80-2A4F-8C3D-19B6E3194FED}" type="datetime1">
              <a:rPr lang="en-US" smtClean="0"/>
              <a:t>2/22/2023</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Closing">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lvl1pPr>
              <a:defRPr/>
            </a:lvl1pPr>
          </a:lstStyle>
          <a:p>
            <a:r>
              <a:rPr lang="en-US"/>
              <a:t>Thank you</a:t>
            </a:r>
          </a:p>
        </p:txBody>
      </p:sp>
      <p:sp>
        <p:nvSpPr>
          <p:cNvPr id="8" name="Text Placeholder 9"/>
          <p:cNvSpPr>
            <a:spLocks noGrp="1"/>
          </p:cNvSpPr>
          <p:nvPr>
            <p:ph type="body" sz="quarter" idx="17" hasCustomPrompt="1"/>
          </p:nvPr>
        </p:nvSpPr>
        <p:spPr>
          <a:xfrm>
            <a:off x="4782889" y="1557119"/>
            <a:ext cx="6770680" cy="87723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defRPr>
            </a:lvl1pPr>
            <a:lvl2pPr>
              <a:defRPr spc="0"/>
            </a:lvl2pPr>
            <a:lvl3pPr>
              <a:defRPr spc="0"/>
            </a:lvl3pPr>
            <a:lvl4pPr>
              <a:defRPr spc="0"/>
            </a:lvl4pPr>
            <a:lvl5pPr>
              <a:defRPr spc="0"/>
            </a:lvl5pPr>
          </a:lstStyle>
          <a:p>
            <a:pPr lvl="0"/>
            <a:r>
              <a:rPr lang="en-US"/>
              <a:t>For more information about XXX, contact…</a:t>
            </a:r>
          </a:p>
          <a:p>
            <a:pPr lvl="0"/>
            <a:endParaRPr lang="en-US"/>
          </a:p>
        </p:txBody>
      </p:sp>
      <p:sp>
        <p:nvSpPr>
          <p:cNvPr id="9" name="Picture Placeholder 18"/>
          <p:cNvSpPr>
            <a:spLocks noGrp="1"/>
          </p:cNvSpPr>
          <p:nvPr>
            <p:ph type="pic" sz="quarter" idx="13"/>
          </p:nvPr>
        </p:nvSpPr>
        <p:spPr>
          <a:xfrm>
            <a:off x="4782890" y="2599262"/>
            <a:ext cx="1395000" cy="1332883"/>
          </a:xfrm>
        </p:spPr>
        <p:txBody>
          <a:bodyPr/>
          <a:lstStyle/>
          <a:p>
            <a:r>
              <a:rPr lang="en-US"/>
              <a:t>Click icon to add picture</a:t>
            </a:r>
          </a:p>
        </p:txBody>
      </p:sp>
      <p:sp>
        <p:nvSpPr>
          <p:cNvPr id="10" name="Text Placeholder 5"/>
          <p:cNvSpPr>
            <a:spLocks noGrp="1"/>
          </p:cNvSpPr>
          <p:nvPr>
            <p:ph type="body" sz="quarter" idx="14" hasCustomPrompt="1"/>
          </p:nvPr>
        </p:nvSpPr>
        <p:spPr>
          <a:xfrm>
            <a:off x="4782889" y="4097050"/>
            <a:ext cx="1395001" cy="1429719"/>
          </a:xfrm>
        </p:spPr>
        <p:txBody>
          <a:bodyPr lIns="0" tIns="0" rIns="0" bIns="0">
            <a:normAutofit/>
          </a:bodyPr>
          <a:lstStyle>
            <a:lvl1pPr marL="0" indent="0">
              <a:spcAft>
                <a:spcPts val="400"/>
              </a:spcAft>
              <a:buNone/>
              <a:defRPr sz="1200" b="1" i="0" cap="none" baseline="0">
                <a:solidFill>
                  <a:schemeClr val="tx2"/>
                </a:solidFill>
                <a:latin typeface="+mn-lt"/>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000" i="1" cap="none" spc="0" baseline="0">
                <a:solidFill>
                  <a:schemeClr val="tx1"/>
                </a:solidFill>
                <a:latin typeface="Georgia" panose="02040502050405020303" pitchFamily="18" charset="0"/>
              </a:defRPr>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11" name="Picture Placeholder 18"/>
          <p:cNvSpPr>
            <a:spLocks noGrp="1"/>
          </p:cNvSpPr>
          <p:nvPr>
            <p:ph type="pic" sz="quarter" idx="18"/>
          </p:nvPr>
        </p:nvSpPr>
        <p:spPr>
          <a:xfrm>
            <a:off x="6588499" y="2599262"/>
            <a:ext cx="1395000" cy="1332883"/>
          </a:xfrm>
        </p:spPr>
        <p:txBody>
          <a:bodyPr/>
          <a:lstStyle/>
          <a:p>
            <a:r>
              <a:rPr lang="en-US"/>
              <a:t>Click icon to add picture</a:t>
            </a:r>
          </a:p>
        </p:txBody>
      </p:sp>
      <p:sp>
        <p:nvSpPr>
          <p:cNvPr id="15" name="Picture Placeholder 18"/>
          <p:cNvSpPr>
            <a:spLocks noGrp="1"/>
          </p:cNvSpPr>
          <p:nvPr>
            <p:ph type="pic" sz="quarter" idx="19"/>
          </p:nvPr>
        </p:nvSpPr>
        <p:spPr>
          <a:xfrm>
            <a:off x="8394108" y="2599262"/>
            <a:ext cx="1395000" cy="1332883"/>
          </a:xfrm>
        </p:spPr>
        <p:txBody>
          <a:bodyPr/>
          <a:lstStyle/>
          <a:p>
            <a:r>
              <a:rPr lang="en-US"/>
              <a:t>Click icon to add picture</a:t>
            </a:r>
          </a:p>
        </p:txBody>
      </p:sp>
      <p:sp>
        <p:nvSpPr>
          <p:cNvPr id="16" name="Picture Placeholder 18"/>
          <p:cNvSpPr>
            <a:spLocks noGrp="1"/>
          </p:cNvSpPr>
          <p:nvPr>
            <p:ph type="pic" sz="quarter" idx="20"/>
          </p:nvPr>
        </p:nvSpPr>
        <p:spPr>
          <a:xfrm>
            <a:off x="10199718" y="2599262"/>
            <a:ext cx="1395000" cy="1332883"/>
          </a:xfrm>
        </p:spPr>
        <p:txBody>
          <a:bodyPr/>
          <a:lstStyle/>
          <a:p>
            <a:r>
              <a:rPr lang="en-US"/>
              <a:t>Click icon to add picture</a:t>
            </a:r>
          </a:p>
        </p:txBody>
      </p:sp>
      <p:sp>
        <p:nvSpPr>
          <p:cNvPr id="20" name="Text Placeholder 3"/>
          <p:cNvSpPr>
            <a:spLocks noGrp="1"/>
          </p:cNvSpPr>
          <p:nvPr>
            <p:ph type="body" sz="quarter" idx="24" hasCustomPrompt="1"/>
          </p:nvPr>
        </p:nvSpPr>
        <p:spPr>
          <a:xfrm>
            <a:off x="4782889" y="5984315"/>
            <a:ext cx="6770679" cy="399023"/>
          </a:xfrm>
        </p:spPr>
        <p:txBody>
          <a:bodyPr/>
          <a:lstStyle>
            <a:lvl1pPr marL="0" indent="0">
              <a:buNone/>
              <a:defRPr b="1" i="0" spc="0" baseline="0">
                <a:solidFill>
                  <a:schemeClr val="accent1"/>
                </a:solidFill>
                <a:latin typeface="+mn-lt"/>
              </a:defRPr>
            </a:lvl1pPr>
          </a:lstStyle>
          <a:p>
            <a:pPr lvl="0"/>
            <a:r>
              <a:rPr lang="en-US"/>
              <a:t>BOOZALLEN.COM/CAPABILITY</a:t>
            </a:r>
          </a:p>
        </p:txBody>
      </p:sp>
      <p:sp>
        <p:nvSpPr>
          <p:cNvPr id="21" name="Text Placeholder 5"/>
          <p:cNvSpPr>
            <a:spLocks noGrp="1"/>
          </p:cNvSpPr>
          <p:nvPr>
            <p:ph type="body" sz="quarter" idx="25" hasCustomPrompt="1"/>
          </p:nvPr>
        </p:nvSpPr>
        <p:spPr>
          <a:xfrm>
            <a:off x="6588498" y="4097050"/>
            <a:ext cx="1395001" cy="1429719"/>
          </a:xfrm>
        </p:spPr>
        <p:txBody>
          <a:bodyPr lIns="0" tIns="0" rIns="0" bIns="0">
            <a:normAutofit/>
          </a:bodyPr>
          <a:lstStyle>
            <a:lvl1pPr marL="0" indent="0">
              <a:spcAft>
                <a:spcPts val="400"/>
              </a:spcAft>
              <a:buNone/>
              <a:defRPr sz="1200" b="1" i="0" cap="none" baseline="0">
                <a:solidFill>
                  <a:schemeClr val="tx2"/>
                </a:solidFill>
                <a:latin typeface="+mn-lt"/>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000" i="1" cap="none" spc="0" baseline="0">
                <a:solidFill>
                  <a:schemeClr val="tx1"/>
                </a:solidFill>
                <a:latin typeface="Georgia" panose="02040502050405020303" pitchFamily="18" charset="0"/>
              </a:defRPr>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22" name="Text Placeholder 5"/>
          <p:cNvSpPr>
            <a:spLocks noGrp="1"/>
          </p:cNvSpPr>
          <p:nvPr>
            <p:ph type="body" sz="quarter" idx="26" hasCustomPrompt="1"/>
          </p:nvPr>
        </p:nvSpPr>
        <p:spPr>
          <a:xfrm>
            <a:off x="8394107" y="4097050"/>
            <a:ext cx="1395001" cy="1429719"/>
          </a:xfrm>
        </p:spPr>
        <p:txBody>
          <a:bodyPr lIns="0" tIns="0" rIns="0" bIns="0">
            <a:normAutofit/>
          </a:bodyPr>
          <a:lstStyle>
            <a:lvl1pPr marL="0" indent="0">
              <a:spcAft>
                <a:spcPts val="400"/>
              </a:spcAft>
              <a:buNone/>
              <a:defRPr sz="1200" b="1" i="0" cap="none" baseline="0">
                <a:solidFill>
                  <a:schemeClr val="tx2"/>
                </a:solidFill>
                <a:latin typeface="+mn-lt"/>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000" i="1" cap="none" spc="0" baseline="0">
                <a:solidFill>
                  <a:schemeClr val="tx1"/>
                </a:solidFill>
                <a:latin typeface="Georgia" panose="02040502050405020303" pitchFamily="18" charset="0"/>
              </a:defRPr>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23" name="Text Placeholder 5"/>
          <p:cNvSpPr>
            <a:spLocks noGrp="1"/>
          </p:cNvSpPr>
          <p:nvPr>
            <p:ph type="body" sz="quarter" idx="27" hasCustomPrompt="1"/>
          </p:nvPr>
        </p:nvSpPr>
        <p:spPr>
          <a:xfrm>
            <a:off x="10199718" y="4097050"/>
            <a:ext cx="1395001" cy="1429719"/>
          </a:xfrm>
        </p:spPr>
        <p:txBody>
          <a:bodyPr lIns="0" tIns="0" rIns="0" bIns="0">
            <a:normAutofit/>
          </a:bodyPr>
          <a:lstStyle>
            <a:lvl1pPr marL="0" indent="0">
              <a:spcAft>
                <a:spcPts val="400"/>
              </a:spcAft>
              <a:buNone/>
              <a:defRPr sz="1200" b="1" i="0" cap="none" baseline="0">
                <a:solidFill>
                  <a:schemeClr val="tx2"/>
                </a:solidFill>
                <a:latin typeface="+mn-lt"/>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000" i="1" cap="none" spc="0" baseline="0">
                <a:solidFill>
                  <a:schemeClr val="tx1"/>
                </a:solidFill>
                <a:latin typeface="Georgia" panose="02040502050405020303" pitchFamily="18" charset="0"/>
              </a:defRPr>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17" name="Picture Placeholder 3"/>
          <p:cNvSpPr>
            <a:spLocks noGrp="1"/>
          </p:cNvSpPr>
          <p:nvPr>
            <p:ph type="pic" sz="quarter" idx="28"/>
          </p:nvPr>
        </p:nvSpPr>
        <p:spPr>
          <a:xfrm>
            <a:off x="365802" y="1"/>
            <a:ext cx="3924300" cy="6857999"/>
          </a:xfrm>
          <a:solidFill>
            <a:schemeClr val="bg1"/>
          </a:solidFill>
        </p:spPr>
        <p:txBody>
          <a:bodyPr/>
          <a:lstStyle/>
          <a:p>
            <a:r>
              <a:rPr lang="en-US"/>
              <a:t>Click icon to add picture</a:t>
            </a:r>
          </a:p>
        </p:txBody>
      </p:sp>
      <p:sp>
        <p:nvSpPr>
          <p:cNvPr id="24"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25"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Copyright © 2022 Booz Allen Hamilton Inc. Internal</a:t>
            </a:r>
          </a:p>
        </p:txBody>
      </p:sp>
      <p:sp>
        <p:nvSpPr>
          <p:cNvPr id="18"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F73D7469-DA41-1547-BFE9-78D19E62CBE5}" type="datetime1">
              <a:rPr lang="en-US" smtClean="0"/>
              <a:t>2/22/2023</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y sidebar charts">
    <p:bg>
      <p:bgPr>
        <a:solidFill>
          <a:schemeClr val="bg1">
            <a:lumMod val="95000"/>
          </a:schemeClr>
        </a:solidFill>
        <a:effectLst/>
      </p:bgPr>
    </p:bg>
    <p:spTree>
      <p:nvGrpSpPr>
        <p:cNvPr id="1" name=""/>
        <p:cNvGrpSpPr/>
        <p:nvPr/>
      </p:nvGrpSpPr>
      <p:grpSpPr>
        <a:xfrm>
          <a:off x="0" y="0"/>
          <a:ext cx="0" cy="0"/>
          <a:chOff x="0" y="0"/>
          <a:chExt cx="0" cy="0"/>
        </a:xfrm>
      </p:grpSpPr>
      <p:sp>
        <p:nvSpPr>
          <p:cNvPr id="25" name="Rectangle 24"/>
          <p:cNvSpPr/>
          <p:nvPr userDrawn="1"/>
        </p:nvSpPr>
        <p:spPr>
          <a:xfrm flipH="1">
            <a:off x="365759" y="1"/>
            <a:ext cx="3865227"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a:spLocks noGrp="1"/>
          </p:cNvSpPr>
          <p:nvPr>
            <p:ph type="title"/>
          </p:nvPr>
        </p:nvSpPr>
        <p:spPr>
          <a:xfrm>
            <a:off x="686648" y="1117600"/>
            <a:ext cx="2907348" cy="1418711"/>
          </a:xfrm>
        </p:spPr>
        <p:txBody>
          <a:bodyPr>
            <a:noAutofit/>
          </a:bodyPr>
          <a:lstStyle>
            <a:lvl1pPr>
              <a:lnSpc>
                <a:spcPts val="3400"/>
              </a:lnSpc>
              <a:defRPr/>
            </a:lvl1pPr>
          </a:lstStyle>
          <a:p>
            <a:r>
              <a:rPr lang="en-US"/>
              <a:t>Click to edit Master title style</a:t>
            </a:r>
          </a:p>
        </p:txBody>
      </p:sp>
      <p:sp>
        <p:nvSpPr>
          <p:cNvPr id="27" name="Text Placeholder 6"/>
          <p:cNvSpPr>
            <a:spLocks noGrp="1"/>
          </p:cNvSpPr>
          <p:nvPr>
            <p:ph type="body" sz="quarter" idx="16" hasCustomPrompt="1"/>
          </p:nvPr>
        </p:nvSpPr>
        <p:spPr>
          <a:xfrm>
            <a:off x="687388" y="2748288"/>
            <a:ext cx="2906712" cy="1315711"/>
          </a:xfrm>
        </p:spPr>
        <p:txBody>
          <a:bodyPr>
            <a:noAutofit/>
          </a:bodyPr>
          <a:lstStyle>
            <a:lvl1pPr marL="0" indent="0">
              <a:buNone/>
              <a:defRPr b="1" i="0" cap="all" spc="100" baseline="0">
                <a:solidFill>
                  <a:schemeClr val="tx1"/>
                </a:solidFill>
                <a:latin typeface="+mn-lt"/>
              </a:defRPr>
            </a:lvl1pPr>
            <a:lvl2pPr marL="0" indent="0">
              <a:buNone/>
              <a:tabLst/>
              <a:defRPr cap="none" spc="0" baseline="0">
                <a:solidFill>
                  <a:schemeClr val="tx1"/>
                </a:solidFill>
                <a:latin typeface="+mj-lt"/>
              </a:defRPr>
            </a:lvl2pPr>
          </a:lstStyle>
          <a:p>
            <a:pPr lvl="0"/>
            <a:r>
              <a:rPr lang="en-US"/>
              <a:t>SUBHEAD GOES HERE</a:t>
            </a:r>
          </a:p>
          <a:p>
            <a:pPr lvl="1"/>
            <a:r>
              <a:rPr lang="en-US"/>
              <a:t>Level 1 text goes here to explain the charts or infographics</a:t>
            </a:r>
          </a:p>
        </p:txBody>
      </p:sp>
      <p:sp>
        <p:nvSpPr>
          <p:cNvPr id="28" name="Text Placeholder 4"/>
          <p:cNvSpPr>
            <a:spLocks noGrp="1"/>
          </p:cNvSpPr>
          <p:nvPr>
            <p:ph type="body" sz="quarter" idx="14" hasCustomPrompt="1"/>
          </p:nvPr>
        </p:nvSpPr>
        <p:spPr>
          <a:xfrm>
            <a:off x="4782890" y="5876734"/>
            <a:ext cx="6772118" cy="414338"/>
          </a:xfrm>
        </p:spPr>
        <p:txBody>
          <a:bodyPr anchor="b">
            <a:noAutofit/>
          </a:bodyPr>
          <a:lstStyle>
            <a:lvl1pPr marL="0" indent="0">
              <a:buNone/>
              <a:defRPr lang="en-US" sz="8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29" name="Chart Placeholder 12"/>
          <p:cNvSpPr>
            <a:spLocks noGrp="1"/>
          </p:cNvSpPr>
          <p:nvPr>
            <p:ph type="chart" sz="quarter" idx="17"/>
          </p:nvPr>
        </p:nvSpPr>
        <p:spPr>
          <a:xfrm>
            <a:off x="4782889" y="3175000"/>
            <a:ext cx="3256211" cy="2476642"/>
          </a:xfrm>
        </p:spPr>
        <p:txBody>
          <a:bodyPr/>
          <a:lstStyle/>
          <a:p>
            <a:r>
              <a:rPr lang="en-US"/>
              <a:t>Click icon to add chart</a:t>
            </a:r>
          </a:p>
        </p:txBody>
      </p:sp>
      <p:sp>
        <p:nvSpPr>
          <p:cNvPr id="30" name="Chart Placeholder 12"/>
          <p:cNvSpPr>
            <a:spLocks noGrp="1"/>
          </p:cNvSpPr>
          <p:nvPr>
            <p:ph type="chart" sz="quarter" idx="19"/>
          </p:nvPr>
        </p:nvSpPr>
        <p:spPr>
          <a:xfrm>
            <a:off x="4782889" y="461726"/>
            <a:ext cx="3256211" cy="2476642"/>
          </a:xfrm>
        </p:spPr>
        <p:txBody>
          <a:bodyPr/>
          <a:lstStyle/>
          <a:p>
            <a:r>
              <a:rPr lang="en-US"/>
              <a:t>Click icon to add chart</a:t>
            </a:r>
          </a:p>
        </p:txBody>
      </p:sp>
      <p:sp>
        <p:nvSpPr>
          <p:cNvPr id="31" name="Chart Placeholder 12"/>
          <p:cNvSpPr>
            <a:spLocks noGrp="1"/>
          </p:cNvSpPr>
          <p:nvPr>
            <p:ph type="chart" sz="quarter" idx="20"/>
          </p:nvPr>
        </p:nvSpPr>
        <p:spPr>
          <a:xfrm>
            <a:off x="8297357" y="3175000"/>
            <a:ext cx="3256211" cy="2476642"/>
          </a:xfrm>
        </p:spPr>
        <p:txBody>
          <a:bodyPr/>
          <a:lstStyle/>
          <a:p>
            <a:r>
              <a:rPr lang="en-US"/>
              <a:t>Click icon to add chart</a:t>
            </a:r>
          </a:p>
        </p:txBody>
      </p:sp>
      <p:sp>
        <p:nvSpPr>
          <p:cNvPr id="32" name="Chart Placeholder 12"/>
          <p:cNvSpPr>
            <a:spLocks noGrp="1"/>
          </p:cNvSpPr>
          <p:nvPr>
            <p:ph type="chart" sz="quarter" idx="21"/>
          </p:nvPr>
        </p:nvSpPr>
        <p:spPr>
          <a:xfrm>
            <a:off x="8297357" y="461726"/>
            <a:ext cx="3256211" cy="2476642"/>
          </a:xfrm>
        </p:spPr>
        <p:txBody>
          <a:bodyPr/>
          <a:lstStyle/>
          <a:p>
            <a:r>
              <a:rPr lang="en-US"/>
              <a:t>Click icon to add chart</a:t>
            </a:r>
          </a:p>
        </p:txBody>
      </p:sp>
      <p:sp>
        <p:nvSpPr>
          <p:cNvPr id="12"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3"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Copyright © 2022 Booz Allen Hamilton Inc. Internal</a:t>
            </a:r>
          </a:p>
        </p:txBody>
      </p:sp>
      <p:sp>
        <p:nvSpPr>
          <p:cNvPr id="14"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CB77C65A-1CF6-DC4D-B8E1-D0C64480A860}" type="datetime1">
              <a:rPr lang="en-US" smtClean="0"/>
              <a:t>2/22/2023</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ey sidebar blank">
    <p:bg>
      <p:bgPr>
        <a:solidFill>
          <a:schemeClr val="bg1">
            <a:lumMod val="95000"/>
          </a:schemeClr>
        </a:solidFill>
        <a:effectLst/>
      </p:bgPr>
    </p:bg>
    <p:spTree>
      <p:nvGrpSpPr>
        <p:cNvPr id="1" name=""/>
        <p:cNvGrpSpPr/>
        <p:nvPr/>
      </p:nvGrpSpPr>
      <p:grpSpPr>
        <a:xfrm>
          <a:off x="0" y="0"/>
          <a:ext cx="0" cy="0"/>
          <a:chOff x="0" y="0"/>
          <a:chExt cx="0" cy="0"/>
        </a:xfrm>
      </p:grpSpPr>
      <p:sp>
        <p:nvSpPr>
          <p:cNvPr id="25" name="Rectangle 24"/>
          <p:cNvSpPr/>
          <p:nvPr userDrawn="1"/>
        </p:nvSpPr>
        <p:spPr>
          <a:xfrm flipH="1">
            <a:off x="365759" y="1"/>
            <a:ext cx="3865227"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a:spLocks noGrp="1"/>
          </p:cNvSpPr>
          <p:nvPr>
            <p:ph type="title"/>
          </p:nvPr>
        </p:nvSpPr>
        <p:spPr>
          <a:xfrm>
            <a:off x="686648" y="1117600"/>
            <a:ext cx="2907348" cy="1418711"/>
          </a:xfrm>
        </p:spPr>
        <p:txBody>
          <a:bodyPr>
            <a:noAutofit/>
          </a:bodyPr>
          <a:lstStyle>
            <a:lvl1pPr>
              <a:lnSpc>
                <a:spcPts val="3400"/>
              </a:lnSpc>
              <a:defRPr/>
            </a:lvl1pPr>
          </a:lstStyle>
          <a:p>
            <a:r>
              <a:rPr lang="en-US"/>
              <a:t>Click to edit Master title style</a:t>
            </a:r>
          </a:p>
        </p:txBody>
      </p:sp>
      <p:sp>
        <p:nvSpPr>
          <p:cNvPr id="27" name="Text Placeholder 6"/>
          <p:cNvSpPr>
            <a:spLocks noGrp="1"/>
          </p:cNvSpPr>
          <p:nvPr>
            <p:ph type="body" sz="quarter" idx="16" hasCustomPrompt="1"/>
          </p:nvPr>
        </p:nvSpPr>
        <p:spPr>
          <a:xfrm>
            <a:off x="687388" y="2748288"/>
            <a:ext cx="2906712" cy="1315711"/>
          </a:xfrm>
        </p:spPr>
        <p:txBody>
          <a:bodyPr>
            <a:noAutofit/>
          </a:bodyPr>
          <a:lstStyle>
            <a:lvl1pPr marL="0" indent="0">
              <a:buNone/>
              <a:defRPr b="1" i="0" cap="all" spc="100" baseline="0">
                <a:solidFill>
                  <a:schemeClr val="tx1"/>
                </a:solidFill>
                <a:latin typeface="+mn-lt"/>
              </a:defRPr>
            </a:lvl1pPr>
            <a:lvl2pPr marL="15875" indent="0">
              <a:buNone/>
              <a:tabLst/>
              <a:defRPr cap="none" spc="0" baseline="0">
                <a:solidFill>
                  <a:schemeClr val="tx1"/>
                </a:solidFill>
                <a:latin typeface="+mj-lt"/>
              </a:defRPr>
            </a:lvl2pPr>
          </a:lstStyle>
          <a:p>
            <a:pPr lvl="0"/>
            <a:r>
              <a:rPr lang="en-US"/>
              <a:t>SUBHEAD GOES HERE</a:t>
            </a:r>
          </a:p>
          <a:p>
            <a:pPr lvl="1"/>
            <a:r>
              <a:rPr lang="en-US"/>
              <a:t>Level 1 text goes here to explain the charts or infographics</a:t>
            </a:r>
          </a:p>
        </p:txBody>
      </p:sp>
      <p:sp>
        <p:nvSpPr>
          <p:cNvPr id="7"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8"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Copyright © 2022 Booz Allen Hamilton Inc. Internal</a:t>
            </a:r>
          </a:p>
        </p:txBody>
      </p:sp>
      <p:sp>
        <p:nvSpPr>
          <p:cNvPr id="9"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2140F03D-25F0-A04D-B830-E76148D26DFE}" type="datetime1">
              <a:rPr lang="en-US" smtClean="0"/>
              <a:t>2/22/2023</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pull quote Oswald">
    <p:spTree>
      <p:nvGrpSpPr>
        <p:cNvPr id="1" name=""/>
        <p:cNvGrpSpPr/>
        <p:nvPr/>
      </p:nvGrpSpPr>
      <p:grpSpPr>
        <a:xfrm>
          <a:off x="0" y="0"/>
          <a:ext cx="0" cy="0"/>
          <a:chOff x="0" y="0"/>
          <a:chExt cx="0" cy="0"/>
        </a:xfrm>
      </p:grpSpPr>
      <p:sp>
        <p:nvSpPr>
          <p:cNvPr id="6" name="Picture Placeholder 3"/>
          <p:cNvSpPr>
            <a:spLocks noGrp="1"/>
          </p:cNvSpPr>
          <p:nvPr>
            <p:ph type="pic" sz="quarter" idx="14"/>
          </p:nvPr>
        </p:nvSpPr>
        <p:spPr>
          <a:xfrm>
            <a:off x="365802" y="1"/>
            <a:ext cx="3924300" cy="6857999"/>
          </a:xfrm>
          <a:solidFill>
            <a:schemeClr val="bg1"/>
          </a:solidFill>
        </p:spPr>
        <p:txBody>
          <a:bodyPr/>
          <a:lstStyle/>
          <a:p>
            <a:r>
              <a:rPr lang="en-US"/>
              <a:t>Click icon to add picture</a:t>
            </a:r>
          </a:p>
        </p:txBody>
      </p:sp>
      <p:sp>
        <p:nvSpPr>
          <p:cNvPr id="10" name="Text Placeholder 11"/>
          <p:cNvSpPr>
            <a:spLocks noGrp="1"/>
          </p:cNvSpPr>
          <p:nvPr>
            <p:ph type="body" sz="quarter" idx="11" hasCustomPrompt="1"/>
          </p:nvPr>
        </p:nvSpPr>
        <p:spPr>
          <a:xfrm>
            <a:off x="4782888" y="629400"/>
            <a:ext cx="6770679" cy="5356770"/>
          </a:xfrm>
        </p:spPr>
        <p:txBody>
          <a:bodyPr anchor="ctr"/>
          <a:lstStyle>
            <a:lvl1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2000" b="0" i="0" cap="all" spc="100" baseline="0">
                <a:solidFill>
                  <a:schemeClr val="tx1"/>
                </a:solidFill>
                <a:latin typeface="Oswald" panose="02000503000000000000" pitchFamily="2"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marR="0" lvl="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a:t>PULL QUOTE GOES HERE. USE A SPOT color TO CALL OUT CERTAIN WORDS. PULL QUOTE GOES HERE. USE A SPOT color TO CALL OUT CERTAIN WORDS. PULL QUOTE GOES HERE. USE A SPOT color TO CALL OUT CERTAIN WORDS. </a:t>
            </a:r>
          </a:p>
        </p:txBody>
      </p:sp>
      <p:sp>
        <p:nvSpPr>
          <p:cNvPr id="7"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Copyright © 2022 Booz Allen Hamilton Inc. Internal</a:t>
            </a:r>
          </a:p>
        </p:txBody>
      </p:sp>
      <p:sp>
        <p:nvSpPr>
          <p:cNvPr id="8"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349D10BF-E879-2B48-8797-B93DACA99B32}" type="datetime1">
              <a:rPr lang="en-US" smtClean="0"/>
              <a:t>2/22/2023</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Pull Quote Georgia Italic ">
    <p:spTree>
      <p:nvGrpSpPr>
        <p:cNvPr id="1" name=""/>
        <p:cNvGrpSpPr/>
        <p:nvPr/>
      </p:nvGrpSpPr>
      <p:grpSpPr>
        <a:xfrm>
          <a:off x="0" y="0"/>
          <a:ext cx="0" cy="0"/>
          <a:chOff x="0" y="0"/>
          <a:chExt cx="0" cy="0"/>
        </a:xfrm>
      </p:grpSpPr>
      <p:sp>
        <p:nvSpPr>
          <p:cNvPr id="6" name="Picture Placeholder 3"/>
          <p:cNvSpPr>
            <a:spLocks noGrp="1"/>
          </p:cNvSpPr>
          <p:nvPr>
            <p:ph type="pic" sz="quarter" idx="14"/>
          </p:nvPr>
        </p:nvSpPr>
        <p:spPr>
          <a:xfrm>
            <a:off x="365802" y="1"/>
            <a:ext cx="3924300" cy="6857999"/>
          </a:xfrm>
          <a:solidFill>
            <a:schemeClr val="bg1"/>
          </a:solidFill>
        </p:spPr>
        <p:txBody>
          <a:bodyPr/>
          <a:lstStyle/>
          <a:p>
            <a:r>
              <a:rPr lang="en-US"/>
              <a:t>Click icon to add picture</a:t>
            </a:r>
          </a:p>
        </p:txBody>
      </p:sp>
      <p:sp>
        <p:nvSpPr>
          <p:cNvPr id="7" name="Text Placeholder 11"/>
          <p:cNvSpPr>
            <a:spLocks noGrp="1"/>
          </p:cNvSpPr>
          <p:nvPr>
            <p:ph type="body" sz="quarter" idx="11" hasCustomPrompt="1"/>
          </p:nvPr>
        </p:nvSpPr>
        <p:spPr>
          <a:xfrm>
            <a:off x="4782890" y="638827"/>
            <a:ext cx="6770678" cy="5356770"/>
          </a:xfrm>
        </p:spPr>
        <p:txBody>
          <a:bodyPr anchor="ctr"/>
          <a:lstStyle>
            <a:lvl1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1000" b="0" i="0" spc="200" baseline="0">
                <a:solidFill>
                  <a:schemeClr val="accent3"/>
                </a:solidFill>
                <a:latin typeface="Oswald" panose="02000503000000000000" pitchFamily="2" charset="0"/>
              </a:defRPr>
            </a:lvl1pPr>
            <a:lvl2pPr>
              <a:spcAft>
                <a:spcPts val="600"/>
              </a:spcAft>
              <a:defRPr sz="2000" b="0" i="1" cap="none" spc="0" baseline="0">
                <a:solidFill>
                  <a:schemeClr val="tx1"/>
                </a:solidFill>
                <a:latin typeface="Georgia" panose="02040502050405020303" pitchFamily="18" charset="0"/>
              </a:defRPr>
            </a:lvl2pPr>
            <a:lvl3pPr marL="0" indent="0">
              <a:buFontTx/>
              <a:buNone/>
              <a:defRPr sz="1000" i="0" spc="150" baseline="0">
                <a:solidFill>
                  <a:schemeClr val="tx1"/>
                </a:solidFill>
                <a:latin typeface="Oswald" panose="02000503000000000000" pitchFamily="2" charset="0"/>
              </a:defRPr>
            </a:lvl3pPr>
            <a:lvl4pPr>
              <a:defRPr>
                <a:solidFill>
                  <a:schemeClr val="tx1"/>
                </a:solidFill>
              </a:defRPr>
            </a:lvl4pPr>
            <a:lvl5pPr>
              <a:defRPr>
                <a:solidFill>
                  <a:schemeClr val="tx1"/>
                </a:solidFill>
              </a:defRPr>
            </a:lvl5pPr>
          </a:lstStyle>
          <a:p>
            <a:pPr marL="0" marR="0" lvl="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a:t>LEVEL 1 TITLE</a:t>
            </a:r>
          </a:p>
          <a:p>
            <a:pPr marL="11113" marR="0" lvl="1"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a:t>“Pull quote goes here. All text should be white. Pull quote goes here. All text should be white. Pull quote goes here. </a:t>
            </a:r>
            <a:br>
              <a:rPr lang="en-US"/>
            </a:br>
            <a:r>
              <a:rPr lang="en-US"/>
              <a:t>All text should be white.”</a:t>
            </a:r>
          </a:p>
          <a:p>
            <a:pPr marL="0" marR="0" lvl="2"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a:t>PERSON BEING QUOTED</a:t>
            </a:r>
          </a:p>
        </p:txBody>
      </p:sp>
      <p:sp>
        <p:nvSpPr>
          <p:cNvPr id="10"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Copyright © 2022 Booz Allen Hamilton Inc. Internal</a:t>
            </a:r>
          </a:p>
        </p:txBody>
      </p:sp>
      <p:sp>
        <p:nvSpPr>
          <p:cNvPr id="8"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7813264F-68FE-704A-8EAB-2E9DC731D546}" type="datetime1">
              <a:rPr lang="en-US" smtClean="0"/>
              <a:t>2/22/2023</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idescreen section divider">
    <p:spTree>
      <p:nvGrpSpPr>
        <p:cNvPr id="1" name=""/>
        <p:cNvGrpSpPr/>
        <p:nvPr/>
      </p:nvGrpSpPr>
      <p:grpSpPr>
        <a:xfrm>
          <a:off x="0" y="0"/>
          <a:ext cx="0" cy="0"/>
          <a:chOff x="0" y="0"/>
          <a:chExt cx="0" cy="0"/>
        </a:xfrm>
      </p:grpSpPr>
      <p:sp>
        <p:nvSpPr>
          <p:cNvPr id="8" name="Rectangle 7"/>
          <p:cNvSpPr/>
          <p:nvPr userDrawn="1"/>
        </p:nvSpPr>
        <p:spPr>
          <a:xfrm>
            <a:off x="445168" y="0"/>
            <a:ext cx="11746832" cy="6148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0179" y="3268988"/>
            <a:ext cx="10723390" cy="981308"/>
          </a:xfrm>
        </p:spPr>
        <p:txBody>
          <a:bodyPr/>
          <a:lstStyle>
            <a:lvl1pPr>
              <a:defRPr sz="4500"/>
            </a:lvl1pPr>
          </a:lstStyle>
          <a:p>
            <a:r>
              <a:rPr lang="en-US"/>
              <a:t>Section Heading</a:t>
            </a:r>
          </a:p>
        </p:txBody>
      </p:sp>
      <p:sp>
        <p:nvSpPr>
          <p:cNvPr id="3" name="Slide Number Placeholder 2"/>
          <p:cNvSpPr>
            <a:spLocks noGrp="1"/>
          </p:cNvSpPr>
          <p:nvPr>
            <p:ph type="sldNum" sz="quarter" idx="10"/>
          </p:nvPr>
        </p:nvSpPr>
        <p:spPr/>
        <p:txBody>
          <a:body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a:xfrm>
            <a:off x="830179" y="6400451"/>
            <a:ext cx="5345353" cy="457549"/>
          </a:xfrm>
        </p:spPr>
        <p:txBody>
          <a:bodyPr/>
          <a:lstStyle/>
          <a:p>
            <a:r>
              <a:rPr lang="en-US"/>
              <a:t>Copyright © 2021 Booz Allen Hamilton Inc. Internal</a:t>
            </a:r>
          </a:p>
        </p:txBody>
      </p:sp>
      <p:cxnSp>
        <p:nvCxnSpPr>
          <p:cNvPr id="5" name="Straight Connector 4"/>
          <p:cNvCxnSpPr/>
          <p:nvPr userDrawn="1"/>
        </p:nvCxnSpPr>
        <p:spPr>
          <a:xfrm>
            <a:off x="813837" y="4255571"/>
            <a:ext cx="107233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Placeholder 2"/>
          <p:cNvSpPr>
            <a:spLocks noGrp="1"/>
          </p:cNvSpPr>
          <p:nvPr>
            <p:ph type="body" idx="1" hasCustomPrompt="1"/>
          </p:nvPr>
        </p:nvSpPr>
        <p:spPr>
          <a:xfrm>
            <a:off x="822960" y="4453128"/>
            <a:ext cx="10714266" cy="1143000"/>
          </a:xfrm>
        </p:spPr>
        <p:txBody>
          <a:bodyPr lIns="0" rIns="0" anchor="t" anchorCtr="0">
            <a:normAutofit/>
          </a:bodyPr>
          <a:lstStyle>
            <a:lvl1pPr marL="0" indent="0">
              <a:buNone/>
              <a:defRPr sz="1400" b="1" i="0" cap="all" spc="150" baseline="0">
                <a:solidFill>
                  <a:schemeClr val="accent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Optional subhead goes here</a:t>
            </a:r>
          </a:p>
        </p:txBody>
      </p:sp>
      <p:sp>
        <p:nvSpPr>
          <p:cNvPr id="15" name="Rectangle 14"/>
          <p:cNvSpPr/>
          <p:nvPr userDrawn="1"/>
        </p:nvSpPr>
        <p:spPr>
          <a:xfrm>
            <a:off x="675861" y="6148137"/>
            <a:ext cx="11171582" cy="709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563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0" y="1554480"/>
            <a:ext cx="10715368" cy="4599528"/>
          </a:xfrm>
        </p:spPr>
        <p:txBody>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Fourth level optional subhead</a:t>
            </a:r>
          </a:p>
          <a:p>
            <a:pPr lvl="4"/>
            <a:r>
              <a:rPr lang="en-US"/>
              <a:t>Level 5 is an optional short description</a:t>
            </a:r>
          </a:p>
          <a:p>
            <a:pPr lvl="5"/>
            <a:r>
              <a:rPr lang="en-US"/>
              <a:t>Level 6 is used for source information or footnotes.</a:t>
            </a:r>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a:p>
        </p:txBody>
      </p:sp>
      <p:sp>
        <p:nvSpPr>
          <p:cNvPr id="8" name="Footer Placeholder 3"/>
          <p:cNvSpPr>
            <a:spLocks noGrp="1"/>
          </p:cNvSpPr>
          <p:nvPr>
            <p:ph type="ftr" sz="quarter" idx="3"/>
          </p:nvPr>
        </p:nvSpPr>
        <p:spPr>
          <a:xfrm>
            <a:off x="838200" y="6400451"/>
            <a:ext cx="5835650" cy="457549"/>
          </a:xfrm>
          <a:prstGeom prst="rect">
            <a:avLst/>
          </a:prstGeom>
        </p:spPr>
        <p:txBody>
          <a:bodyPr anchor="ctr"/>
          <a:lstStyle>
            <a:lvl1pPr>
              <a:defRPr sz="700" i="1">
                <a:latin typeface="Georgia" charset="0"/>
                <a:ea typeface="Georgia" charset="0"/>
                <a:cs typeface="Georgia" charset="0"/>
              </a:defRPr>
            </a:lvl1pPr>
          </a:lstStyle>
          <a:p>
            <a:r>
              <a:rPr lang="en-US"/>
              <a:t>Copyright © 2022 Booz Allen Hamilton Inc. Internal</a:t>
            </a:r>
          </a:p>
        </p:txBody>
      </p:sp>
      <p:cxnSp>
        <p:nvCxnSpPr>
          <p:cNvPr id="10" name="Straight Connector 9"/>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6105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2 Col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0" y="1554480"/>
            <a:ext cx="5295900" cy="4599528"/>
          </a:xfrm>
        </p:spPr>
        <p:txBody>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Fourth level optional subhead</a:t>
            </a:r>
          </a:p>
          <a:p>
            <a:pPr lvl="4"/>
            <a:r>
              <a:rPr lang="en-US"/>
              <a:t>Level 5 is an optional short description</a:t>
            </a:r>
          </a:p>
          <a:p>
            <a:pPr lvl="5"/>
            <a:r>
              <a:rPr lang="en-US"/>
              <a:t>Level 6 is used for source information or footnotes.</a:t>
            </a:r>
          </a:p>
        </p:txBody>
      </p:sp>
      <p:sp>
        <p:nvSpPr>
          <p:cNvPr id="9" name="Content Placeholder 2"/>
          <p:cNvSpPr>
            <a:spLocks noGrp="1"/>
          </p:cNvSpPr>
          <p:nvPr>
            <p:ph idx="10" hasCustomPrompt="1"/>
          </p:nvPr>
        </p:nvSpPr>
        <p:spPr>
          <a:xfrm>
            <a:off x="6257668" y="1554480"/>
            <a:ext cx="5295900" cy="4599528"/>
          </a:xfrm>
        </p:spPr>
        <p:txBody>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Fourth level optional subhead</a:t>
            </a:r>
          </a:p>
          <a:p>
            <a:pPr lvl="4"/>
            <a:r>
              <a:rPr lang="en-US"/>
              <a:t>Level 5 is an optional short description</a:t>
            </a:r>
          </a:p>
          <a:p>
            <a:pPr lvl="5"/>
            <a:r>
              <a:rPr lang="en-US"/>
              <a:t>Level 6 is used for source information or footnotes.</a:t>
            </a:r>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a:p>
        </p:txBody>
      </p:sp>
      <p:sp>
        <p:nvSpPr>
          <p:cNvPr id="8" name="Footer Placeholder 3"/>
          <p:cNvSpPr>
            <a:spLocks noGrp="1"/>
          </p:cNvSpPr>
          <p:nvPr>
            <p:ph type="ftr" sz="quarter" idx="3"/>
          </p:nvPr>
        </p:nvSpPr>
        <p:spPr>
          <a:xfrm>
            <a:off x="838200" y="6400451"/>
            <a:ext cx="5981700" cy="457549"/>
          </a:xfrm>
          <a:prstGeom prst="rect">
            <a:avLst/>
          </a:prstGeom>
        </p:spPr>
        <p:txBody>
          <a:bodyPr anchor="ctr"/>
          <a:lstStyle>
            <a:lvl1pPr>
              <a:defRPr sz="700" i="1">
                <a:latin typeface="Georgia" charset="0"/>
                <a:ea typeface="Georgia" charset="0"/>
                <a:cs typeface="Georgia" charset="0"/>
              </a:defRPr>
            </a:lvl1pPr>
          </a:lstStyle>
          <a:p>
            <a:r>
              <a:rPr lang="en-US"/>
              <a:t>Copyright © 2022 Booz Allen Hamilton Inc. Internal</a:t>
            </a:r>
          </a:p>
        </p:txBody>
      </p:sp>
      <p:cxnSp>
        <p:nvCxnSpPr>
          <p:cNvPr id="10" name="Straight Connector 9"/>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Internal Cover">
    <p:spTree>
      <p:nvGrpSpPr>
        <p:cNvPr id="1" name=""/>
        <p:cNvGrpSpPr/>
        <p:nvPr/>
      </p:nvGrpSpPr>
      <p:grpSpPr>
        <a:xfrm>
          <a:off x="0" y="0"/>
          <a:ext cx="0" cy="0"/>
          <a:chOff x="0" y="0"/>
          <a:chExt cx="0" cy="0"/>
        </a:xfrm>
      </p:grpSpPr>
      <p:sp>
        <p:nvSpPr>
          <p:cNvPr id="6" name="Rectangle 5"/>
          <p:cNvSpPr/>
          <p:nvPr userDrawn="1"/>
        </p:nvSpPr>
        <p:spPr>
          <a:xfrm>
            <a:off x="0" y="839775"/>
            <a:ext cx="12192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7" name="Picture Placeholder 6"/>
          <p:cNvSpPr>
            <a:spLocks noGrp="1"/>
          </p:cNvSpPr>
          <p:nvPr>
            <p:ph type="pic" sz="quarter" idx="11"/>
          </p:nvPr>
        </p:nvSpPr>
        <p:spPr>
          <a:xfrm>
            <a:off x="336550" y="839775"/>
            <a:ext cx="3898900" cy="5588013"/>
          </a:xfrm>
          <a:solidFill>
            <a:schemeClr val="bg1"/>
          </a:solidFill>
        </p:spPr>
        <p:txBody>
          <a:bodyPr/>
          <a:lstStyle/>
          <a:p>
            <a:r>
              <a:rPr lang="en-US"/>
              <a:t>Click icon to add picture</a:t>
            </a:r>
          </a:p>
        </p:txBody>
      </p:sp>
      <p:sp>
        <p:nvSpPr>
          <p:cNvPr id="2" name="Title 1"/>
          <p:cNvSpPr>
            <a:spLocks noGrp="1"/>
          </p:cNvSpPr>
          <p:nvPr>
            <p:ph type="ctrTitle" hasCustomPrompt="1"/>
          </p:nvPr>
        </p:nvSpPr>
        <p:spPr>
          <a:xfrm>
            <a:off x="4651382" y="1381381"/>
            <a:ext cx="7227067" cy="2387600"/>
          </a:xfrm>
        </p:spPr>
        <p:txBody>
          <a:bodyPr anchor="b">
            <a:noAutofit/>
          </a:bodyPr>
          <a:lstStyle>
            <a:lvl1pPr algn="l">
              <a:lnSpc>
                <a:spcPct val="90000"/>
              </a:lnSpc>
              <a:defRPr sz="7000" spc="300" baseline="0">
                <a:solidFill>
                  <a:schemeClr val="bg1"/>
                </a:solidFill>
              </a:defRPr>
            </a:lvl1pPr>
          </a:lstStyle>
          <a:p>
            <a:r>
              <a:rPr lang="en-US" sz="7000" spc="300">
                <a:solidFill>
                  <a:schemeClr val="bg1"/>
                </a:solidFill>
              </a:rPr>
              <a:t>Click to Edit Title</a:t>
            </a:r>
          </a:p>
        </p:txBody>
      </p:sp>
      <p:sp>
        <p:nvSpPr>
          <p:cNvPr id="3" name="Subtitle 2"/>
          <p:cNvSpPr>
            <a:spLocks noGrp="1"/>
          </p:cNvSpPr>
          <p:nvPr>
            <p:ph type="subTitle" idx="1"/>
          </p:nvPr>
        </p:nvSpPr>
        <p:spPr>
          <a:xfrm>
            <a:off x="4651381" y="4296129"/>
            <a:ext cx="7227067"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Text Placeholder 16"/>
          <p:cNvSpPr>
            <a:spLocks noGrp="1"/>
          </p:cNvSpPr>
          <p:nvPr>
            <p:ph type="body" sz="quarter" idx="10" hasCustomPrompt="1"/>
          </p:nvPr>
        </p:nvSpPr>
        <p:spPr>
          <a:xfrm>
            <a:off x="4651381" y="5928912"/>
            <a:ext cx="5010151" cy="346075"/>
          </a:xfrm>
        </p:spPr>
        <p:txBody>
          <a:bodyPr>
            <a:normAutofit/>
          </a:bodyPr>
          <a:lstStyle>
            <a:lvl1pPr marL="0" indent="0">
              <a:buNone/>
              <a:defRPr sz="1200" b="0" i="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sp>
        <p:nvSpPr>
          <p:cNvPr id="9" name="TextBox 8"/>
          <p:cNvSpPr txBox="1"/>
          <p:nvPr userDrawn="1"/>
        </p:nvSpPr>
        <p:spPr>
          <a:xfrm>
            <a:off x="336550" y="837561"/>
            <a:ext cx="3898900" cy="207749"/>
          </a:xfrm>
          <a:prstGeom prst="rect">
            <a:avLst/>
          </a:prstGeom>
          <a:solidFill>
            <a:schemeClr val="tx1"/>
          </a:solidFill>
        </p:spPr>
        <p:txBody>
          <a:bodyPr wrap="square" rtlCol="0">
            <a:spAutoFit/>
          </a:bodyPr>
          <a:lstStyle/>
          <a:p>
            <a:pPr algn="ctr"/>
            <a:r>
              <a:rPr lang="en-US" sz="750" cap="all" spc="100">
                <a:solidFill>
                  <a:schemeClr val="bg1"/>
                </a:solidFill>
              </a:rPr>
              <a:t>Booz Allen Hamilton internal</a:t>
            </a:r>
          </a:p>
        </p:txBody>
      </p:sp>
      <p:pic>
        <p:nvPicPr>
          <p:cNvPr id="10" name="Picture 9"/>
          <p:cNvPicPr>
            <a:picLocks noChangeAspect="1"/>
          </p:cNvPicPr>
          <p:nvPr userDrawn="1"/>
        </p:nvPicPr>
        <p:blipFill>
          <a:blip r:embed="rId2" cstate="hqprint">
            <a:extLst>
              <a:ext uri="{28A0092B-C50C-407E-A947-70E740481C1C}">
                <a14:useLocalDpi xmlns:a14="http://schemas.microsoft.com/office/drawing/2010/main"/>
              </a:ext>
            </a:extLst>
          </a:blip>
          <a:srcRect/>
          <a:stretch/>
        </p:blipFill>
        <p:spPr>
          <a:xfrm>
            <a:off x="10030968" y="346082"/>
            <a:ext cx="1764792" cy="189762"/>
          </a:xfrm>
          <a:prstGeom prst="rect">
            <a:avLst/>
          </a:prstGeom>
        </p:spPr>
      </p:pic>
      <p:pic>
        <p:nvPicPr>
          <p:cNvPr id="12" name="Picture 11"/>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8282940" y="6605330"/>
            <a:ext cx="3512820" cy="9118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3 Col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1" y="1554480"/>
            <a:ext cx="3309594" cy="4599528"/>
          </a:xfrm>
        </p:spPr>
        <p:txBody>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Fourth level optional subhead</a:t>
            </a:r>
          </a:p>
          <a:p>
            <a:pPr lvl="4"/>
            <a:r>
              <a:rPr lang="en-US"/>
              <a:t>Level 5 is an optional short description</a:t>
            </a:r>
          </a:p>
          <a:p>
            <a:pPr lvl="5"/>
            <a:r>
              <a:rPr lang="en-US"/>
              <a:t>Level 6 is used for source information or footnotes.</a:t>
            </a:r>
          </a:p>
        </p:txBody>
      </p:sp>
      <p:sp>
        <p:nvSpPr>
          <p:cNvPr id="10" name="Content Placeholder 2"/>
          <p:cNvSpPr>
            <a:spLocks noGrp="1"/>
          </p:cNvSpPr>
          <p:nvPr>
            <p:ph idx="10" hasCustomPrompt="1"/>
          </p:nvPr>
        </p:nvSpPr>
        <p:spPr>
          <a:xfrm>
            <a:off x="4541088" y="1554480"/>
            <a:ext cx="3309594" cy="4599528"/>
          </a:xfrm>
        </p:spPr>
        <p:txBody>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Fourth level optional subhead</a:t>
            </a:r>
          </a:p>
          <a:p>
            <a:pPr lvl="4"/>
            <a:r>
              <a:rPr lang="en-US"/>
              <a:t>Level 5 is an optional short description</a:t>
            </a:r>
          </a:p>
          <a:p>
            <a:pPr lvl="5"/>
            <a:r>
              <a:rPr lang="en-US"/>
              <a:t>Level 6 is used for source information or footnotes.</a:t>
            </a:r>
          </a:p>
        </p:txBody>
      </p:sp>
      <p:sp>
        <p:nvSpPr>
          <p:cNvPr id="11" name="Content Placeholder 2"/>
          <p:cNvSpPr>
            <a:spLocks noGrp="1"/>
          </p:cNvSpPr>
          <p:nvPr>
            <p:ph idx="11" hasCustomPrompt="1"/>
          </p:nvPr>
        </p:nvSpPr>
        <p:spPr>
          <a:xfrm>
            <a:off x="8243974" y="1554480"/>
            <a:ext cx="3309594" cy="4599528"/>
          </a:xfrm>
        </p:spPr>
        <p:txBody>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Fourth level optional subhead</a:t>
            </a:r>
          </a:p>
          <a:p>
            <a:pPr lvl="4"/>
            <a:r>
              <a:rPr lang="en-US"/>
              <a:t>Level 5 is an optional short description</a:t>
            </a:r>
          </a:p>
          <a:p>
            <a:pPr lvl="5"/>
            <a:r>
              <a:rPr lang="en-US"/>
              <a:t>Level 6 is used for source information or footnotes.</a:t>
            </a:r>
          </a:p>
        </p:txBody>
      </p:sp>
      <p:sp>
        <p:nvSpPr>
          <p:cNvPr id="8"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a:p>
        </p:txBody>
      </p:sp>
      <p:sp>
        <p:nvSpPr>
          <p:cNvPr id="9" name="Footer Placeholder 3"/>
          <p:cNvSpPr>
            <a:spLocks noGrp="1"/>
          </p:cNvSpPr>
          <p:nvPr>
            <p:ph type="ftr" sz="quarter" idx="3"/>
          </p:nvPr>
        </p:nvSpPr>
        <p:spPr>
          <a:xfrm>
            <a:off x="838200" y="6400451"/>
            <a:ext cx="6457950" cy="457549"/>
          </a:xfrm>
          <a:prstGeom prst="rect">
            <a:avLst/>
          </a:prstGeom>
        </p:spPr>
        <p:txBody>
          <a:bodyPr anchor="ctr"/>
          <a:lstStyle>
            <a:lvl1pPr>
              <a:defRPr sz="700" i="1">
                <a:latin typeface="Georgia" charset="0"/>
                <a:ea typeface="Georgia" charset="0"/>
                <a:cs typeface="Georgia" charset="0"/>
              </a:defRPr>
            </a:lvl1pPr>
          </a:lstStyle>
          <a:p>
            <a:r>
              <a:rPr lang="en-US"/>
              <a:t>Copyright © 2022 Booz Allen Hamilton Inc. Internal</a:t>
            </a:r>
          </a:p>
        </p:txBody>
      </p:sp>
      <p:cxnSp>
        <p:nvCxnSpPr>
          <p:cNvPr id="14" name="Straight Connector 13"/>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Graphic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0" y="1554480"/>
            <a:ext cx="10715368" cy="2034128"/>
          </a:xfrm>
        </p:spPr>
        <p:txBody>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Fourth level optional subhead</a:t>
            </a:r>
          </a:p>
          <a:p>
            <a:pPr lvl="4"/>
            <a:r>
              <a:rPr lang="en-US"/>
              <a:t>Level 5 is an optional short description</a:t>
            </a:r>
          </a:p>
          <a:p>
            <a:pPr lvl="5"/>
            <a:r>
              <a:rPr lang="en-US"/>
              <a:t>Level 6 is used for source information or footnotes.</a:t>
            </a:r>
          </a:p>
        </p:txBody>
      </p:sp>
      <p:sp>
        <p:nvSpPr>
          <p:cNvPr id="5" name="Chart Placeholder 4"/>
          <p:cNvSpPr>
            <a:spLocks noGrp="1"/>
          </p:cNvSpPr>
          <p:nvPr>
            <p:ph type="chart" sz="quarter" idx="10"/>
          </p:nvPr>
        </p:nvSpPr>
        <p:spPr>
          <a:xfrm>
            <a:off x="838200" y="3835400"/>
            <a:ext cx="10715625" cy="2349500"/>
          </a:xfrm>
        </p:spPr>
        <p:txBody>
          <a:bodyPr/>
          <a:lstStyle/>
          <a:p>
            <a:endParaRPr lang="en-US"/>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a:p>
        </p:txBody>
      </p:sp>
      <p:sp>
        <p:nvSpPr>
          <p:cNvPr id="8" name="Footer Placeholder 3"/>
          <p:cNvSpPr>
            <a:spLocks noGrp="1"/>
          </p:cNvSpPr>
          <p:nvPr>
            <p:ph type="ftr" sz="quarter" idx="3"/>
          </p:nvPr>
        </p:nvSpPr>
        <p:spPr>
          <a:xfrm>
            <a:off x="838200" y="6400451"/>
            <a:ext cx="6915150" cy="457549"/>
          </a:xfrm>
          <a:prstGeom prst="rect">
            <a:avLst/>
          </a:prstGeom>
        </p:spPr>
        <p:txBody>
          <a:bodyPr anchor="ctr"/>
          <a:lstStyle>
            <a:lvl1pPr>
              <a:defRPr sz="700" i="1">
                <a:latin typeface="Georgia" charset="0"/>
                <a:ea typeface="Georgia" charset="0"/>
                <a:cs typeface="Georgia" charset="0"/>
              </a:defRPr>
            </a:lvl1pPr>
          </a:lstStyle>
          <a:p>
            <a:r>
              <a:rPr lang="en-US"/>
              <a:t>Copyright © 2022 Booz Allen Hamilton Inc. Internal</a:t>
            </a:r>
          </a:p>
        </p:txBody>
      </p:sp>
      <p:cxnSp>
        <p:nvCxnSpPr>
          <p:cNvPr id="11" name="Straight Connector 10"/>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Table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0" y="1554480"/>
            <a:ext cx="10715368" cy="2034128"/>
          </a:xfrm>
        </p:spPr>
        <p:txBody>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Fourth level optional subhead</a:t>
            </a:r>
          </a:p>
          <a:p>
            <a:pPr lvl="4"/>
            <a:r>
              <a:rPr lang="en-US"/>
              <a:t>Level 5 is an optional short description</a:t>
            </a:r>
          </a:p>
          <a:p>
            <a:pPr lvl="5"/>
            <a:r>
              <a:rPr lang="en-US"/>
              <a:t>Level 6 is used for source information or footnotes.</a:t>
            </a:r>
          </a:p>
        </p:txBody>
      </p:sp>
      <p:sp>
        <p:nvSpPr>
          <p:cNvPr id="6" name="Table Placeholder 5"/>
          <p:cNvSpPr>
            <a:spLocks noGrp="1"/>
          </p:cNvSpPr>
          <p:nvPr>
            <p:ph type="tbl" sz="quarter" idx="10"/>
          </p:nvPr>
        </p:nvSpPr>
        <p:spPr>
          <a:xfrm>
            <a:off x="838200" y="3835400"/>
            <a:ext cx="10715625" cy="2400300"/>
          </a:xfrm>
        </p:spPr>
        <p:txBody>
          <a:bodyPr/>
          <a:lstStyle/>
          <a:p>
            <a:endParaRPr lang="en-US"/>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a:p>
        </p:txBody>
      </p:sp>
      <p:sp>
        <p:nvSpPr>
          <p:cNvPr id="8" name="Footer Placeholder 3"/>
          <p:cNvSpPr>
            <a:spLocks noGrp="1"/>
          </p:cNvSpPr>
          <p:nvPr>
            <p:ph type="ftr" sz="quarter" idx="3"/>
          </p:nvPr>
        </p:nvSpPr>
        <p:spPr>
          <a:xfrm>
            <a:off x="838200" y="6400451"/>
            <a:ext cx="6623050" cy="457549"/>
          </a:xfrm>
          <a:prstGeom prst="rect">
            <a:avLst/>
          </a:prstGeom>
        </p:spPr>
        <p:txBody>
          <a:bodyPr anchor="ctr"/>
          <a:lstStyle>
            <a:lvl1pPr>
              <a:defRPr sz="700" i="1">
                <a:latin typeface="Georgia" charset="0"/>
                <a:ea typeface="Georgia" charset="0"/>
                <a:cs typeface="Georgia" charset="0"/>
              </a:defRPr>
            </a:lvl1pPr>
          </a:lstStyle>
          <a:p>
            <a:r>
              <a:rPr lang="en-US"/>
              <a:t>Copyright © 2022 Booz Allen Hamilton Inc. Internal</a:t>
            </a:r>
          </a:p>
        </p:txBody>
      </p:sp>
      <p:cxnSp>
        <p:nvCxnSpPr>
          <p:cNvPr id="9" name="Straight Connector 8"/>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and sidebar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hart Placeholder 4"/>
          <p:cNvSpPr>
            <a:spLocks noGrp="1"/>
          </p:cNvSpPr>
          <p:nvPr>
            <p:ph type="chart" sz="quarter" idx="10"/>
          </p:nvPr>
        </p:nvSpPr>
        <p:spPr>
          <a:xfrm>
            <a:off x="838200" y="1554480"/>
            <a:ext cx="6388100" cy="4612228"/>
          </a:xfrm>
        </p:spPr>
        <p:txBody>
          <a:bodyPr/>
          <a:lstStyle/>
          <a:p>
            <a:endParaRPr lang="en-US"/>
          </a:p>
        </p:txBody>
      </p:sp>
      <p:sp>
        <p:nvSpPr>
          <p:cNvPr id="9" name="Content Placeholder 8"/>
          <p:cNvSpPr>
            <a:spLocks noGrp="1"/>
          </p:cNvSpPr>
          <p:nvPr>
            <p:ph sz="quarter" idx="11"/>
          </p:nvPr>
        </p:nvSpPr>
        <p:spPr>
          <a:xfrm>
            <a:off x="7429500" y="1554480"/>
            <a:ext cx="4124325" cy="4612228"/>
          </a:xfrm>
        </p:spPr>
        <p:txBody>
          <a:bodyPr>
            <a:normAutofit/>
          </a:bodyPr>
          <a:lstStyle>
            <a:lvl1pPr marL="0" indent="0">
              <a:buNone/>
              <a:defRPr sz="1400" i="1">
                <a:latin typeface="Georgia" charset="0"/>
                <a:ea typeface="Georgia" charset="0"/>
                <a:cs typeface="Georgia" charset="0"/>
              </a:defRPr>
            </a:lvl1pPr>
          </a:lstStyle>
          <a:p>
            <a:pPr lvl="0"/>
            <a:r>
              <a:rPr lang="en-US"/>
              <a:t>Click to edit Master text styles</a:t>
            </a:r>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a:p>
        </p:txBody>
      </p:sp>
      <p:sp>
        <p:nvSpPr>
          <p:cNvPr id="8" name="Footer Placeholder 3"/>
          <p:cNvSpPr>
            <a:spLocks noGrp="1"/>
          </p:cNvSpPr>
          <p:nvPr>
            <p:ph type="ftr" sz="quarter" idx="3"/>
          </p:nvPr>
        </p:nvSpPr>
        <p:spPr>
          <a:xfrm>
            <a:off x="838200" y="6400451"/>
            <a:ext cx="7112000" cy="457549"/>
          </a:xfrm>
          <a:prstGeom prst="rect">
            <a:avLst/>
          </a:prstGeom>
        </p:spPr>
        <p:txBody>
          <a:bodyPr anchor="ctr"/>
          <a:lstStyle>
            <a:lvl1pPr>
              <a:defRPr sz="700" i="1">
                <a:latin typeface="Georgia" charset="0"/>
                <a:ea typeface="Georgia" charset="0"/>
                <a:cs typeface="Georgia" charset="0"/>
              </a:defRPr>
            </a:lvl1pPr>
          </a:lstStyle>
          <a:p>
            <a:r>
              <a:rPr lang="en-US"/>
              <a:t>Copyright © 2022 Booz Allen Hamilton Inc. Internal</a:t>
            </a:r>
          </a:p>
        </p:txBody>
      </p:sp>
      <p:cxnSp>
        <p:nvCxnSpPr>
          <p:cNvPr id="12" name="Straight Connector 11"/>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and sidebar widescreen">
    <p:spTree>
      <p:nvGrpSpPr>
        <p:cNvPr id="1" name=""/>
        <p:cNvGrpSpPr/>
        <p:nvPr/>
      </p:nvGrpSpPr>
      <p:grpSpPr>
        <a:xfrm>
          <a:off x="0" y="0"/>
          <a:ext cx="0" cy="0"/>
          <a:chOff x="0" y="0"/>
          <a:chExt cx="0" cy="0"/>
        </a:xfrm>
      </p:grpSpPr>
      <p:sp>
        <p:nvSpPr>
          <p:cNvPr id="4" name="Table Placeholder 3"/>
          <p:cNvSpPr>
            <a:spLocks noGrp="1"/>
          </p:cNvSpPr>
          <p:nvPr>
            <p:ph type="tbl" sz="quarter" idx="12"/>
          </p:nvPr>
        </p:nvSpPr>
        <p:spPr>
          <a:xfrm>
            <a:off x="838200" y="1554480"/>
            <a:ext cx="6400800" cy="4611687"/>
          </a:xfrm>
        </p:spPr>
        <p:txBody>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1"/>
          </p:nvPr>
        </p:nvSpPr>
        <p:spPr>
          <a:xfrm>
            <a:off x="7429500" y="1554480"/>
            <a:ext cx="4124325" cy="4612228"/>
          </a:xfrm>
        </p:spPr>
        <p:txBody>
          <a:bodyPr/>
          <a:lstStyle>
            <a:lvl1pPr marL="0" indent="0">
              <a:buNone/>
              <a:defRPr i="1">
                <a:latin typeface="Georgia" charset="0"/>
                <a:ea typeface="Georgia" charset="0"/>
                <a:cs typeface="Georgia" charset="0"/>
              </a:defRPr>
            </a:lvl1pPr>
          </a:lstStyle>
          <a:p>
            <a:pPr lvl="0"/>
            <a:r>
              <a:rPr lang="en-US"/>
              <a:t>Click to edit Master text styles</a:t>
            </a:r>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a:p>
        </p:txBody>
      </p:sp>
      <p:sp>
        <p:nvSpPr>
          <p:cNvPr id="8" name="Footer Placeholder 3"/>
          <p:cNvSpPr>
            <a:spLocks noGrp="1"/>
          </p:cNvSpPr>
          <p:nvPr>
            <p:ph type="ftr" sz="quarter" idx="3"/>
          </p:nvPr>
        </p:nvSpPr>
        <p:spPr>
          <a:xfrm>
            <a:off x="838200" y="6400451"/>
            <a:ext cx="6775450" cy="457549"/>
          </a:xfrm>
          <a:prstGeom prst="rect">
            <a:avLst/>
          </a:prstGeom>
        </p:spPr>
        <p:txBody>
          <a:bodyPr anchor="ctr"/>
          <a:lstStyle>
            <a:lvl1pPr>
              <a:defRPr sz="700" i="1">
                <a:latin typeface="Georgia" charset="0"/>
                <a:ea typeface="Georgia" charset="0"/>
                <a:cs typeface="Georgia" charset="0"/>
              </a:defRPr>
            </a:lvl1pPr>
          </a:lstStyle>
          <a:p>
            <a:r>
              <a:rPr lang="en-US"/>
              <a:t>Copyright © 2022 Booz Allen Hamilton Inc. Internal</a:t>
            </a:r>
          </a:p>
        </p:txBody>
      </p:sp>
      <p:cxnSp>
        <p:nvCxnSpPr>
          <p:cNvPr id="12" name="Straight Connector 11"/>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a:p>
        </p:txBody>
      </p:sp>
      <p:sp>
        <p:nvSpPr>
          <p:cNvPr id="6" name="Footer Placeholder 3"/>
          <p:cNvSpPr>
            <a:spLocks noGrp="1"/>
          </p:cNvSpPr>
          <p:nvPr>
            <p:ph type="ftr" sz="quarter" idx="3"/>
          </p:nvPr>
        </p:nvSpPr>
        <p:spPr>
          <a:xfrm>
            <a:off x="838200" y="6400451"/>
            <a:ext cx="6534150" cy="457549"/>
          </a:xfrm>
          <a:prstGeom prst="rect">
            <a:avLst/>
          </a:prstGeom>
        </p:spPr>
        <p:txBody>
          <a:bodyPr anchor="ctr"/>
          <a:lstStyle>
            <a:lvl1pPr>
              <a:defRPr sz="700" i="1">
                <a:latin typeface="Georgia" charset="0"/>
                <a:ea typeface="Georgia" charset="0"/>
                <a:cs typeface="Georgia" charset="0"/>
              </a:defRPr>
            </a:lvl1pPr>
          </a:lstStyle>
          <a:p>
            <a:r>
              <a:rPr lang="en-US"/>
              <a:t>Copyright © 2022 Booz Allen Hamilton Inc. Internal</a:t>
            </a:r>
          </a:p>
        </p:txBody>
      </p:sp>
      <p:cxnSp>
        <p:nvCxnSpPr>
          <p:cNvPr id="7" name="Straight Connector 6"/>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0" y="1554480"/>
            <a:ext cx="10715368" cy="915612"/>
          </a:xfrm>
        </p:spPr>
        <p:txBody>
          <a:bodyPr/>
          <a:lstStyle>
            <a:lvl1pPr marL="0" indent="0">
              <a:buNone/>
              <a:defRPr i="1">
                <a:latin typeface="Georgia" charset="0"/>
                <a:ea typeface="Georgia" charset="0"/>
                <a:cs typeface="Georgia" charset="0"/>
              </a:defRPr>
            </a:lvl1pPr>
            <a:lvl2pPr marL="7938" indent="0">
              <a:spcBef>
                <a:spcPts val="2400"/>
              </a:spcBef>
              <a:buNone/>
              <a:tabLst/>
              <a:defRPr sz="1600" cap="all" spc="100" baseline="0">
                <a:solidFill>
                  <a:schemeClr val="accent2"/>
                </a:solidFill>
                <a:latin typeface="Oswald" charset="0"/>
                <a:ea typeface="Oswald" charset="0"/>
                <a:cs typeface="Oswald" charset="0"/>
              </a:defRPr>
            </a:lvl2pPr>
          </a:lstStyle>
          <a:p>
            <a:pPr lvl="0"/>
            <a:r>
              <a:rPr lang="en-US"/>
              <a:t>Level 1 text. Bullet is optional and may be removed. Click “indent more” to access additional type styles.</a:t>
            </a:r>
          </a:p>
          <a:p>
            <a:pPr lvl="1"/>
            <a:r>
              <a:rPr lang="en-US"/>
              <a:t>Level 2 headline</a:t>
            </a:r>
          </a:p>
        </p:txBody>
      </p:sp>
      <p:sp>
        <p:nvSpPr>
          <p:cNvPr id="6"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a:p>
        </p:txBody>
      </p:sp>
      <p:sp>
        <p:nvSpPr>
          <p:cNvPr id="7" name="Footer Placeholder 3"/>
          <p:cNvSpPr>
            <a:spLocks noGrp="1"/>
          </p:cNvSpPr>
          <p:nvPr>
            <p:ph type="ftr" sz="quarter" idx="3"/>
          </p:nvPr>
        </p:nvSpPr>
        <p:spPr>
          <a:xfrm>
            <a:off x="838200" y="6400451"/>
            <a:ext cx="6203950" cy="457549"/>
          </a:xfrm>
          <a:prstGeom prst="rect">
            <a:avLst/>
          </a:prstGeom>
        </p:spPr>
        <p:txBody>
          <a:bodyPr anchor="ctr"/>
          <a:lstStyle>
            <a:lvl1pPr>
              <a:defRPr sz="700" i="1">
                <a:latin typeface="Georgia" charset="0"/>
                <a:ea typeface="Georgia" charset="0"/>
                <a:cs typeface="Georgia" charset="0"/>
              </a:defRPr>
            </a:lvl1pPr>
          </a:lstStyle>
          <a:p>
            <a:r>
              <a:rPr lang="en-US"/>
              <a:t>Copyright © 2022 Booz Allen Hamilton Inc. Internal</a:t>
            </a:r>
          </a:p>
        </p:txBody>
      </p:sp>
      <p:cxnSp>
        <p:nvCxnSpPr>
          <p:cNvPr id="8" name="Straight Connector 7"/>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 Blue Callou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0" y="1554480"/>
            <a:ext cx="10715368" cy="915612"/>
          </a:xfrm>
        </p:spPr>
        <p:txBody>
          <a:bodyPr>
            <a:normAutofit/>
          </a:bodyPr>
          <a:lstStyle>
            <a:lvl1pPr marL="0" indent="0">
              <a:spcBef>
                <a:spcPts val="1200"/>
              </a:spcBef>
              <a:buNone/>
              <a:defRPr sz="1800" i="0">
                <a:solidFill>
                  <a:schemeClr val="accent2"/>
                </a:solidFill>
                <a:latin typeface="Calibri" charset="0"/>
                <a:ea typeface="Calibri" charset="0"/>
                <a:cs typeface="Calibri" charset="0"/>
              </a:defRPr>
            </a:lvl1pPr>
            <a:lvl2pPr marL="7938" indent="0">
              <a:spcBef>
                <a:spcPts val="2400"/>
              </a:spcBef>
              <a:buNone/>
              <a:tabLst/>
              <a:defRPr cap="all" spc="100" baseline="0">
                <a:solidFill>
                  <a:schemeClr val="accent4"/>
                </a:solidFill>
                <a:latin typeface="Oswald" charset="0"/>
                <a:ea typeface="Oswald" charset="0"/>
                <a:cs typeface="Oswald" charset="0"/>
              </a:defRPr>
            </a:lvl2pPr>
          </a:lstStyle>
          <a:p>
            <a:pPr lvl="0"/>
            <a:r>
              <a:rPr lang="en-US"/>
              <a:t>Level 1 text. Bullet is optional and may be removed. Click “indent more” to access additional type styles</a:t>
            </a:r>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a:p>
        </p:txBody>
      </p:sp>
      <p:sp>
        <p:nvSpPr>
          <p:cNvPr id="8" name="Footer Placeholder 3"/>
          <p:cNvSpPr>
            <a:spLocks noGrp="1"/>
          </p:cNvSpPr>
          <p:nvPr>
            <p:ph type="ftr" sz="quarter" idx="3"/>
          </p:nvPr>
        </p:nvSpPr>
        <p:spPr>
          <a:xfrm>
            <a:off x="838200" y="6400451"/>
            <a:ext cx="6273800" cy="457549"/>
          </a:xfrm>
          <a:prstGeom prst="rect">
            <a:avLst/>
          </a:prstGeom>
        </p:spPr>
        <p:txBody>
          <a:bodyPr anchor="ctr"/>
          <a:lstStyle>
            <a:lvl1pPr>
              <a:defRPr sz="700" i="1">
                <a:latin typeface="Georgia" charset="0"/>
                <a:ea typeface="Georgia" charset="0"/>
                <a:cs typeface="Georgia" charset="0"/>
              </a:defRPr>
            </a:lvl1pPr>
          </a:lstStyle>
          <a:p>
            <a:r>
              <a:rPr lang="en-US"/>
              <a:t>Copyright © 2022 Booz Allen Hamilton Inc. Internal</a:t>
            </a:r>
          </a:p>
        </p:txBody>
      </p:sp>
      <p:cxnSp>
        <p:nvCxnSpPr>
          <p:cNvPr id="10" name="Straight Connector 9"/>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C Master Title">
    <p:spTree>
      <p:nvGrpSpPr>
        <p:cNvPr id="1" name=""/>
        <p:cNvGrpSpPr/>
        <p:nvPr/>
      </p:nvGrpSpPr>
      <p:grpSpPr>
        <a:xfrm>
          <a:off x="0" y="0"/>
          <a:ext cx="0" cy="0"/>
          <a:chOff x="0" y="0"/>
          <a:chExt cx="0" cy="0"/>
        </a:xfrm>
      </p:grpSpPr>
      <p:sp>
        <p:nvSpPr>
          <p:cNvPr id="4"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chemeClr val="bg1"/>
                </a:solidFill>
              </a:defRPr>
            </a:lvl1pPr>
          </a:lstStyle>
          <a:p>
            <a:fld id="{EACE6E22-E655-5947-A8B4-6F095FBA2C12}" type="slidenum">
              <a:rPr lang="en-US" smtClean="0"/>
              <a:pPr/>
              <a:t>‹#›</a:t>
            </a:fld>
            <a:endParaRPr lang="en-US"/>
          </a:p>
        </p:txBody>
      </p:sp>
      <p:sp>
        <p:nvSpPr>
          <p:cNvPr id="7"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Copyright © 2022 Booz Allen Hamilton Inc. Internal</a:t>
            </a:r>
          </a:p>
        </p:txBody>
      </p:sp>
      <p:cxnSp>
        <p:nvCxnSpPr>
          <p:cNvPr id="8" name="Straight Connector 7"/>
          <p:cNvCxnSpPr/>
          <p:nvPr userDrawn="1"/>
        </p:nvCxnSpPr>
        <p:spPr>
          <a:xfrm>
            <a:off x="4782889" y="6400451"/>
            <a:ext cx="6770679"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bg1"/>
                </a:solidFill>
              </a:defRPr>
            </a:lvl1pPr>
          </a:lstStyle>
          <a:p>
            <a:fld id="{902C0368-2EC5-8242-8E19-A60BD870C94C}" type="datetime1">
              <a:rPr lang="en-US" smtClean="0"/>
              <a:t>2/22/2023</a:t>
            </a:fld>
            <a:endParaRPr lang="en-US"/>
          </a:p>
        </p:txBody>
      </p:sp>
    </p:spTree>
    <p:extLst>
      <p:ext uri="{BB962C8B-B14F-4D97-AF65-F5344CB8AC3E}">
        <p14:creationId xmlns:p14="http://schemas.microsoft.com/office/powerpoint/2010/main" val="1861513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C Pull quote 1">
    <p:spTree>
      <p:nvGrpSpPr>
        <p:cNvPr id="1" name=""/>
        <p:cNvGrpSpPr/>
        <p:nvPr/>
      </p:nvGrpSpPr>
      <p:grpSpPr>
        <a:xfrm>
          <a:off x="0" y="0"/>
          <a:ext cx="0" cy="0"/>
          <a:chOff x="0" y="0"/>
          <a:chExt cx="0" cy="0"/>
        </a:xfrm>
      </p:grpSpPr>
      <p:sp>
        <p:nvSpPr>
          <p:cNvPr id="5" name="Content Placeholder 4"/>
          <p:cNvSpPr>
            <a:spLocks noGrp="1"/>
          </p:cNvSpPr>
          <p:nvPr>
            <p:ph sz="quarter" idx="12" hasCustomPrompt="1"/>
          </p:nvPr>
        </p:nvSpPr>
        <p:spPr>
          <a:xfrm>
            <a:off x="4783138" y="377825"/>
            <a:ext cx="6770430" cy="5824538"/>
          </a:xfrm>
        </p:spPr>
        <p:txBody>
          <a:bodyPr lIns="0" tIns="0" rIns="0" bIns="0">
            <a:noAutofit/>
          </a:bodyPr>
          <a:lstStyle>
            <a:lvl1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lvl1pPr>
            <a:lvl2pPr marL="11113"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lvl2pPr>
            <a:lvl3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lvl3pPr>
          </a:lstStyle>
          <a:p>
            <a:pPr marL="0" marR="0" lvl="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a:t>LEVEL 1 TITLE</a:t>
            </a:r>
          </a:p>
          <a:p>
            <a:pPr marL="11113" marR="0" lvl="1"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a:t>“Pull quote goes here. All text should be white. Pull quote goes here. All text should be white. Pull quote goes here.</a:t>
            </a:r>
            <a:br>
              <a:rPr lang="en-US"/>
            </a:br>
            <a:r>
              <a:rPr lang="en-US"/>
              <a:t>All text should be white.”</a:t>
            </a:r>
          </a:p>
          <a:p>
            <a:pPr marL="0" marR="0" lvl="2"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a:t>PERSON BEING QUOTED</a:t>
            </a:r>
          </a:p>
        </p:txBody>
      </p:sp>
      <p:sp>
        <p:nvSpPr>
          <p:cNvPr id="8"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chemeClr val="bg1"/>
                </a:solidFill>
              </a:defRPr>
            </a:lvl1pPr>
          </a:lstStyle>
          <a:p>
            <a:fld id="{EACE6E22-E655-5947-A8B4-6F095FBA2C12}" type="slidenum">
              <a:rPr lang="en-US" smtClean="0"/>
              <a:pPr/>
              <a:t>‹#›</a:t>
            </a:fld>
            <a:endParaRPr lang="en-US"/>
          </a:p>
        </p:txBody>
      </p:sp>
      <p:sp>
        <p:nvSpPr>
          <p:cNvPr id="9"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Copyright © 2022 Booz Allen Hamilton Inc. Internal</a:t>
            </a:r>
          </a:p>
        </p:txBody>
      </p:sp>
      <p:cxnSp>
        <p:nvCxnSpPr>
          <p:cNvPr id="10" name="Straight Connector 9"/>
          <p:cNvCxnSpPr/>
          <p:nvPr userDrawn="1"/>
        </p:nvCxnSpPr>
        <p:spPr>
          <a:xfrm>
            <a:off x="4782889" y="6400451"/>
            <a:ext cx="6770679"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bg1"/>
                </a:solidFill>
              </a:defRPr>
            </a:lvl1pPr>
          </a:lstStyle>
          <a:p>
            <a:fld id="{F314FBBB-7611-2341-856A-0ED8FC72072C}" type="datetime1">
              <a:rPr lang="en-US" smtClean="0"/>
              <a:t>2/22/2023</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estricted Cover">
    <p:spTree>
      <p:nvGrpSpPr>
        <p:cNvPr id="1" name=""/>
        <p:cNvGrpSpPr/>
        <p:nvPr/>
      </p:nvGrpSpPr>
      <p:grpSpPr>
        <a:xfrm>
          <a:off x="0" y="0"/>
          <a:ext cx="0" cy="0"/>
          <a:chOff x="0" y="0"/>
          <a:chExt cx="0" cy="0"/>
        </a:xfrm>
      </p:grpSpPr>
      <p:sp>
        <p:nvSpPr>
          <p:cNvPr id="6" name="Rectangle 5"/>
          <p:cNvSpPr/>
          <p:nvPr userDrawn="1"/>
        </p:nvSpPr>
        <p:spPr>
          <a:xfrm>
            <a:off x="0" y="839775"/>
            <a:ext cx="12192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7" name="Picture Placeholder 6"/>
          <p:cNvSpPr>
            <a:spLocks noGrp="1"/>
          </p:cNvSpPr>
          <p:nvPr>
            <p:ph type="pic" sz="quarter" idx="11"/>
          </p:nvPr>
        </p:nvSpPr>
        <p:spPr>
          <a:xfrm>
            <a:off x="336550" y="839775"/>
            <a:ext cx="3898900" cy="5588013"/>
          </a:xfrm>
          <a:solidFill>
            <a:schemeClr val="bg1"/>
          </a:solidFill>
        </p:spPr>
        <p:txBody>
          <a:bodyPr/>
          <a:lstStyle/>
          <a:p>
            <a:r>
              <a:rPr lang="en-US"/>
              <a:t>Click icon to add picture</a:t>
            </a:r>
          </a:p>
        </p:txBody>
      </p:sp>
      <p:sp>
        <p:nvSpPr>
          <p:cNvPr id="2" name="Title 1"/>
          <p:cNvSpPr>
            <a:spLocks noGrp="1"/>
          </p:cNvSpPr>
          <p:nvPr>
            <p:ph type="ctrTitle" hasCustomPrompt="1"/>
          </p:nvPr>
        </p:nvSpPr>
        <p:spPr>
          <a:xfrm>
            <a:off x="4651382" y="1381381"/>
            <a:ext cx="7227067" cy="2387600"/>
          </a:xfrm>
        </p:spPr>
        <p:txBody>
          <a:bodyPr anchor="b">
            <a:noAutofit/>
          </a:bodyPr>
          <a:lstStyle>
            <a:lvl1pPr algn="l">
              <a:lnSpc>
                <a:spcPct val="90000"/>
              </a:lnSpc>
              <a:defRPr sz="7000" spc="300" baseline="0">
                <a:solidFill>
                  <a:schemeClr val="bg1"/>
                </a:solidFill>
              </a:defRPr>
            </a:lvl1pPr>
          </a:lstStyle>
          <a:p>
            <a:r>
              <a:rPr lang="en-US" sz="7000" spc="300">
                <a:solidFill>
                  <a:schemeClr val="bg1"/>
                </a:solidFill>
              </a:rPr>
              <a:t>Click to Edit Title</a:t>
            </a:r>
          </a:p>
        </p:txBody>
      </p:sp>
      <p:sp>
        <p:nvSpPr>
          <p:cNvPr id="3" name="Subtitle 2"/>
          <p:cNvSpPr>
            <a:spLocks noGrp="1"/>
          </p:cNvSpPr>
          <p:nvPr>
            <p:ph type="subTitle" idx="1"/>
          </p:nvPr>
        </p:nvSpPr>
        <p:spPr>
          <a:xfrm>
            <a:off x="4651381" y="4296129"/>
            <a:ext cx="7227067"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Text Placeholder 16"/>
          <p:cNvSpPr>
            <a:spLocks noGrp="1"/>
          </p:cNvSpPr>
          <p:nvPr>
            <p:ph type="body" sz="quarter" idx="10" hasCustomPrompt="1"/>
          </p:nvPr>
        </p:nvSpPr>
        <p:spPr>
          <a:xfrm>
            <a:off x="4651381" y="5928912"/>
            <a:ext cx="5010151" cy="346075"/>
          </a:xfrm>
        </p:spPr>
        <p:txBody>
          <a:bodyPr>
            <a:normAutofit/>
          </a:bodyPr>
          <a:lstStyle>
            <a:lvl1pPr marL="0" indent="0">
              <a:buNone/>
              <a:defRPr sz="1200" b="0" i="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sp>
        <p:nvSpPr>
          <p:cNvPr id="9" name="TextBox 8"/>
          <p:cNvSpPr txBox="1"/>
          <p:nvPr userDrawn="1"/>
        </p:nvSpPr>
        <p:spPr>
          <a:xfrm>
            <a:off x="336550" y="837561"/>
            <a:ext cx="3898900" cy="207749"/>
          </a:xfrm>
          <a:prstGeom prst="rect">
            <a:avLst/>
          </a:prstGeom>
          <a:solidFill>
            <a:schemeClr val="tx1"/>
          </a:solidFill>
        </p:spPr>
        <p:txBody>
          <a:bodyPr wrap="square" rtlCol="0">
            <a:spAutoFit/>
          </a:bodyPr>
          <a:lstStyle/>
          <a:p>
            <a:pPr algn="ctr"/>
            <a:r>
              <a:rPr lang="en-US" sz="750" cap="all" spc="100">
                <a:solidFill>
                  <a:schemeClr val="bg1"/>
                </a:solidFill>
              </a:rPr>
              <a:t>Booz Allen Hamilton </a:t>
            </a:r>
            <a:r>
              <a:rPr lang="en-US" sz="750" cap="all" spc="100">
                <a:solidFill>
                  <a:srgbClr val="F7A81B"/>
                </a:solidFill>
              </a:rPr>
              <a:t>restricted</a:t>
            </a:r>
          </a:p>
        </p:txBody>
      </p:sp>
      <p:pic>
        <p:nvPicPr>
          <p:cNvPr id="10" name="Picture 9"/>
          <p:cNvPicPr>
            <a:picLocks noChangeAspect="1"/>
          </p:cNvPicPr>
          <p:nvPr userDrawn="1"/>
        </p:nvPicPr>
        <p:blipFill>
          <a:blip r:embed="rId2" cstate="hqprint">
            <a:extLst>
              <a:ext uri="{28A0092B-C50C-407E-A947-70E740481C1C}">
                <a14:useLocalDpi xmlns:a14="http://schemas.microsoft.com/office/drawing/2010/main"/>
              </a:ext>
            </a:extLst>
          </a:blip>
          <a:srcRect/>
          <a:stretch/>
        </p:blipFill>
        <p:spPr>
          <a:xfrm>
            <a:off x="10030968" y="346082"/>
            <a:ext cx="1764792" cy="189762"/>
          </a:xfrm>
          <a:prstGeom prst="rect">
            <a:avLst/>
          </a:prstGeom>
        </p:spPr>
      </p:pic>
      <p:pic>
        <p:nvPicPr>
          <p:cNvPr id="12" name="Picture 11"/>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8282940" y="6605330"/>
            <a:ext cx="3512820" cy="91184"/>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C pull quote 2">
    <p:spTree>
      <p:nvGrpSpPr>
        <p:cNvPr id="1" name=""/>
        <p:cNvGrpSpPr/>
        <p:nvPr/>
      </p:nvGrpSpPr>
      <p:grpSpPr>
        <a:xfrm>
          <a:off x="0" y="0"/>
          <a:ext cx="0" cy="0"/>
          <a:chOff x="0" y="0"/>
          <a:chExt cx="0" cy="0"/>
        </a:xfrm>
      </p:grpSpPr>
      <p:sp>
        <p:nvSpPr>
          <p:cNvPr id="5" name="Content Placeholder 4"/>
          <p:cNvSpPr>
            <a:spLocks noGrp="1"/>
          </p:cNvSpPr>
          <p:nvPr>
            <p:ph sz="quarter" idx="12" hasCustomPrompt="1"/>
          </p:nvPr>
        </p:nvSpPr>
        <p:spPr>
          <a:xfrm>
            <a:off x="4783139" y="377825"/>
            <a:ext cx="6770430" cy="5824538"/>
          </a:xfrm>
        </p:spPr>
        <p:txBody>
          <a:bodyPr lIns="0" tIns="0" rIns="0" bIns="0">
            <a:noAutofit/>
          </a:bodyPr>
          <a:lstStyle>
            <a:lvl1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2000"/>
            </a:lvl1pPr>
            <a:lvl2pPr marL="11113"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lvl2pPr>
            <a:lvl3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lvl3pPr>
          </a:lstStyle>
          <a:p>
            <a:pPr marL="0" marR="0" lvl="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a:t>PULL QUOTE GOES HERE. USE A SPOT color TO CALL OUT CERTAIN WORDS. PULL QUOTE GOES HERE. USE A SPOT color TO CALL OUT CERTAIN WORDS. PULL QUOTE GOES HERE. USE A SPOT color TO CALL OUT CERTAIN WORDS. </a:t>
            </a:r>
          </a:p>
        </p:txBody>
      </p:sp>
      <p:sp>
        <p:nvSpPr>
          <p:cNvPr id="8"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chemeClr val="bg1"/>
                </a:solidFill>
              </a:defRPr>
            </a:lvl1pPr>
          </a:lstStyle>
          <a:p>
            <a:fld id="{EACE6E22-E655-5947-A8B4-6F095FBA2C12}" type="slidenum">
              <a:rPr lang="en-US" smtClean="0"/>
              <a:pPr/>
              <a:t>‹#›</a:t>
            </a:fld>
            <a:endParaRPr lang="en-US"/>
          </a:p>
        </p:txBody>
      </p:sp>
      <p:sp>
        <p:nvSpPr>
          <p:cNvPr id="9"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Copyright © 2022 Booz Allen Hamilton Inc. Internal</a:t>
            </a:r>
          </a:p>
        </p:txBody>
      </p:sp>
      <p:cxnSp>
        <p:nvCxnSpPr>
          <p:cNvPr id="10" name="Straight Connector 9"/>
          <p:cNvCxnSpPr/>
          <p:nvPr userDrawn="1"/>
        </p:nvCxnSpPr>
        <p:spPr>
          <a:xfrm>
            <a:off x="4782889" y="6400451"/>
            <a:ext cx="6770679"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bg1"/>
                </a:solidFill>
              </a:defRPr>
            </a:lvl1pPr>
          </a:lstStyle>
          <a:p>
            <a:fld id="{AA5F6708-2097-5E40-9970-36A2331A8C9A}" type="datetime1">
              <a:rPr lang="en-US" smtClean="0"/>
              <a:t>2/22/2023</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branded Cover">
    <p:spTree>
      <p:nvGrpSpPr>
        <p:cNvPr id="1" name=""/>
        <p:cNvGrpSpPr/>
        <p:nvPr/>
      </p:nvGrpSpPr>
      <p:grpSpPr>
        <a:xfrm>
          <a:off x="0" y="0"/>
          <a:ext cx="0" cy="0"/>
          <a:chOff x="0" y="0"/>
          <a:chExt cx="0" cy="0"/>
        </a:xfrm>
      </p:grpSpPr>
      <p:sp>
        <p:nvSpPr>
          <p:cNvPr id="6" name="Rectangle 5"/>
          <p:cNvSpPr/>
          <p:nvPr userDrawn="1"/>
        </p:nvSpPr>
        <p:spPr>
          <a:xfrm>
            <a:off x="0" y="839775"/>
            <a:ext cx="12192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7" name="Picture Placeholder 6"/>
          <p:cNvSpPr>
            <a:spLocks noGrp="1"/>
          </p:cNvSpPr>
          <p:nvPr>
            <p:ph type="pic" sz="quarter" idx="11"/>
          </p:nvPr>
        </p:nvSpPr>
        <p:spPr>
          <a:xfrm>
            <a:off x="336550" y="839775"/>
            <a:ext cx="3898900" cy="5588013"/>
          </a:xfrm>
          <a:solidFill>
            <a:schemeClr val="bg1"/>
          </a:solidFill>
        </p:spPr>
        <p:txBody>
          <a:bodyPr/>
          <a:lstStyle/>
          <a:p>
            <a:r>
              <a:rPr lang="en-US"/>
              <a:t>Click icon to add picture</a:t>
            </a:r>
          </a:p>
        </p:txBody>
      </p:sp>
      <p:sp>
        <p:nvSpPr>
          <p:cNvPr id="2" name="Title 1"/>
          <p:cNvSpPr>
            <a:spLocks noGrp="1"/>
          </p:cNvSpPr>
          <p:nvPr>
            <p:ph type="ctrTitle" hasCustomPrompt="1"/>
          </p:nvPr>
        </p:nvSpPr>
        <p:spPr>
          <a:xfrm>
            <a:off x="4651382" y="1381381"/>
            <a:ext cx="7227067" cy="2387600"/>
          </a:xfrm>
        </p:spPr>
        <p:txBody>
          <a:bodyPr anchor="b">
            <a:noAutofit/>
          </a:bodyPr>
          <a:lstStyle>
            <a:lvl1pPr algn="l">
              <a:lnSpc>
                <a:spcPct val="90000"/>
              </a:lnSpc>
              <a:defRPr sz="7000" spc="300" baseline="0">
                <a:solidFill>
                  <a:schemeClr val="bg1"/>
                </a:solidFill>
              </a:defRPr>
            </a:lvl1pPr>
          </a:lstStyle>
          <a:p>
            <a:r>
              <a:rPr lang="en-US" sz="7000" spc="300">
                <a:solidFill>
                  <a:schemeClr val="bg1"/>
                </a:solidFill>
              </a:rPr>
              <a:t>Click to Edit Title</a:t>
            </a:r>
          </a:p>
        </p:txBody>
      </p:sp>
      <p:sp>
        <p:nvSpPr>
          <p:cNvPr id="3" name="Subtitle 2"/>
          <p:cNvSpPr>
            <a:spLocks noGrp="1"/>
          </p:cNvSpPr>
          <p:nvPr>
            <p:ph type="subTitle" idx="1"/>
          </p:nvPr>
        </p:nvSpPr>
        <p:spPr>
          <a:xfrm>
            <a:off x="4651381" y="4296129"/>
            <a:ext cx="7227067"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Text Placeholder 16"/>
          <p:cNvSpPr>
            <a:spLocks noGrp="1"/>
          </p:cNvSpPr>
          <p:nvPr>
            <p:ph type="body" sz="quarter" idx="10" hasCustomPrompt="1"/>
          </p:nvPr>
        </p:nvSpPr>
        <p:spPr>
          <a:xfrm>
            <a:off x="4651381" y="5928912"/>
            <a:ext cx="5010151" cy="346075"/>
          </a:xfrm>
        </p:spPr>
        <p:txBody>
          <a:bodyPr>
            <a:normAutofit/>
          </a:bodyPr>
          <a:lstStyle>
            <a:lvl1pPr marL="0" indent="0">
              <a:buNone/>
              <a:defRPr sz="1200" b="0" i="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a:ext>
            </a:extLst>
          </a:blip>
          <a:srcRect/>
          <a:stretch/>
        </p:blipFill>
        <p:spPr>
          <a:xfrm>
            <a:off x="10030968" y="346082"/>
            <a:ext cx="1764792" cy="18976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gradFill>
          <a:gsLst>
            <a:gs pos="16000">
              <a:schemeClr val="accent2"/>
            </a:gs>
            <a:gs pos="74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hasCustomPrompt="1"/>
          </p:nvPr>
        </p:nvSpPr>
        <p:spPr>
          <a:xfrm>
            <a:off x="366184" y="0"/>
            <a:ext cx="11436349" cy="6874859"/>
          </a:xfrm>
        </p:spPr>
        <p:txBody>
          <a:bodyPr anchor="ctr"/>
          <a:lstStyle>
            <a:lvl1pPr marL="0" indent="0" algn="ctr">
              <a:buNone/>
              <a:defRPr sz="6000" b="0" i="0" cap="all" spc="200" baseline="0">
                <a:solidFill>
                  <a:schemeClr val="bg1"/>
                </a:solidFill>
                <a:latin typeface="Oswald"/>
              </a:defRPr>
            </a:lvl1pPr>
            <a:lvl2pPr algn="ctr">
              <a:defRPr sz="1800" i="0" spc="100" baseline="0">
                <a:solidFill>
                  <a:schemeClr val="bg1"/>
                </a:solidFill>
                <a:latin typeface="+mn-lt"/>
              </a:defRPr>
            </a:lvl2pPr>
          </a:lstStyle>
          <a:p>
            <a:pPr lvl="0"/>
            <a:r>
              <a:rPr lang="en-US"/>
              <a:t>DIVIDER HEADING</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hoto Title and Content">
    <p:spTree>
      <p:nvGrpSpPr>
        <p:cNvPr id="1" name=""/>
        <p:cNvGrpSpPr/>
        <p:nvPr/>
      </p:nvGrpSpPr>
      <p:grpSpPr>
        <a:xfrm>
          <a:off x="0" y="0"/>
          <a:ext cx="0" cy="0"/>
          <a:chOff x="0" y="0"/>
          <a:chExt cx="0" cy="0"/>
        </a:xfrm>
      </p:grpSpPr>
      <p:sp>
        <p:nvSpPr>
          <p:cNvPr id="12" name="Content Placeholder 11"/>
          <p:cNvSpPr>
            <a:spLocks noGrp="1"/>
          </p:cNvSpPr>
          <p:nvPr>
            <p:ph sz="quarter" idx="13" hasCustomPrompt="1"/>
          </p:nvPr>
        </p:nvSpPr>
        <p:spPr>
          <a:xfrm>
            <a:off x="4782889" y="1371600"/>
            <a:ext cx="6770687" cy="4705350"/>
          </a:xfrm>
        </p:spPr>
        <p:txBody>
          <a:bodyPr/>
          <a:lstStyle>
            <a:lvl2pPr>
              <a:spcAft>
                <a:spcPts val="0"/>
              </a:spcAft>
              <a:defRPr/>
            </a:lvl2pPr>
            <a:lvl5pPr>
              <a:defRPr>
                <a:latin typeface="Georgia" charset="0"/>
                <a:ea typeface="Georgia" charset="0"/>
                <a:cs typeface="Georgia" charset="0"/>
              </a:defRPr>
            </a:lvl5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Fourth level optional subhead</a:t>
            </a:r>
          </a:p>
          <a:p>
            <a:pPr lvl="4"/>
            <a:r>
              <a:rPr lang="en-US"/>
              <a:t>Level 5 is an optional short description</a:t>
            </a:r>
          </a:p>
          <a:p>
            <a:pPr lvl="5"/>
            <a:r>
              <a:rPr lang="en-US"/>
              <a:t>Level 6 is used for source information or footnotes.</a:t>
            </a:r>
          </a:p>
        </p:txBody>
      </p:sp>
      <p:sp>
        <p:nvSpPr>
          <p:cNvPr id="7" name="Title 6"/>
          <p:cNvSpPr>
            <a:spLocks noGrp="1"/>
          </p:cNvSpPr>
          <p:nvPr>
            <p:ph type="title"/>
          </p:nvPr>
        </p:nvSpPr>
        <p:spPr/>
        <p:txBody>
          <a:bodyPr/>
          <a:lstStyle/>
          <a:p>
            <a:r>
              <a:rPr lang="en-US"/>
              <a:t>Click to edit Master title style</a:t>
            </a:r>
          </a:p>
        </p:txBody>
      </p:sp>
      <p:sp>
        <p:nvSpPr>
          <p:cNvPr id="6" name="Picture Placeholder 3"/>
          <p:cNvSpPr>
            <a:spLocks noGrp="1"/>
          </p:cNvSpPr>
          <p:nvPr>
            <p:ph type="pic" sz="quarter" idx="14"/>
          </p:nvPr>
        </p:nvSpPr>
        <p:spPr>
          <a:xfrm>
            <a:off x="365802" y="1"/>
            <a:ext cx="3924300" cy="6857999"/>
          </a:xfrm>
          <a:solidFill>
            <a:schemeClr val="bg1"/>
          </a:solidFill>
        </p:spPr>
        <p:txBody>
          <a:bodyPr/>
          <a:lstStyle/>
          <a:p>
            <a:r>
              <a:rPr lang="en-US"/>
              <a:t>Click icon to add picture</a:t>
            </a:r>
          </a:p>
        </p:txBody>
      </p:sp>
      <p:sp>
        <p:nvSpPr>
          <p:cNvPr id="8"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9"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Copyright © 2022 Booz Allen Hamilton Inc. Internal</a:t>
            </a:r>
          </a:p>
        </p:txBody>
      </p:sp>
      <p:sp>
        <p:nvSpPr>
          <p:cNvPr id="10"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9D10522A-192B-2B4D-A9DD-31BD12C809AC}" type="datetime1">
              <a:rPr lang="en-US" smtClean="0"/>
              <a:t>2/22/2023</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Title and Content 2 col">
    <p:spTree>
      <p:nvGrpSpPr>
        <p:cNvPr id="1" name=""/>
        <p:cNvGrpSpPr/>
        <p:nvPr/>
      </p:nvGrpSpPr>
      <p:grpSpPr>
        <a:xfrm>
          <a:off x="0" y="0"/>
          <a:ext cx="0" cy="0"/>
          <a:chOff x="0" y="0"/>
          <a:chExt cx="0" cy="0"/>
        </a:xfrm>
      </p:grpSpPr>
      <p:sp>
        <p:nvSpPr>
          <p:cNvPr id="12" name="Content Placeholder 11"/>
          <p:cNvSpPr>
            <a:spLocks noGrp="1"/>
          </p:cNvSpPr>
          <p:nvPr>
            <p:ph sz="quarter" idx="13" hasCustomPrompt="1"/>
          </p:nvPr>
        </p:nvSpPr>
        <p:spPr>
          <a:xfrm>
            <a:off x="4783139" y="1371600"/>
            <a:ext cx="3302082" cy="4705350"/>
          </a:xfrm>
        </p:spPr>
        <p:txBody>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Fourth level optional subhead</a:t>
            </a:r>
          </a:p>
          <a:p>
            <a:pPr lvl="4"/>
            <a:r>
              <a:rPr lang="en-US"/>
              <a:t>Level 5 is an optional short description</a:t>
            </a:r>
          </a:p>
          <a:p>
            <a:pPr lvl="5"/>
            <a:r>
              <a:rPr lang="en-US"/>
              <a:t>Level 6 is used for source information or footnotes.</a:t>
            </a:r>
          </a:p>
        </p:txBody>
      </p:sp>
      <p:sp>
        <p:nvSpPr>
          <p:cNvPr id="7" name="Title 6"/>
          <p:cNvSpPr>
            <a:spLocks noGrp="1"/>
          </p:cNvSpPr>
          <p:nvPr>
            <p:ph type="title"/>
          </p:nvPr>
        </p:nvSpPr>
        <p:spPr/>
        <p:txBody>
          <a:bodyPr/>
          <a:lstStyle/>
          <a:p>
            <a:r>
              <a:rPr lang="en-US"/>
              <a:t>Click to edit Master title style</a:t>
            </a:r>
          </a:p>
        </p:txBody>
      </p:sp>
      <p:sp>
        <p:nvSpPr>
          <p:cNvPr id="9" name="Content Placeholder 11"/>
          <p:cNvSpPr>
            <a:spLocks noGrp="1"/>
          </p:cNvSpPr>
          <p:nvPr>
            <p:ph sz="quarter" idx="14" hasCustomPrompt="1"/>
          </p:nvPr>
        </p:nvSpPr>
        <p:spPr>
          <a:xfrm>
            <a:off x="8257839" y="1371600"/>
            <a:ext cx="3302082" cy="4705350"/>
          </a:xfrm>
        </p:spPr>
        <p:txBody>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Fourth level optional subhead</a:t>
            </a:r>
          </a:p>
          <a:p>
            <a:pPr lvl="4"/>
            <a:r>
              <a:rPr lang="en-US"/>
              <a:t>Level 5 is an optional short description</a:t>
            </a:r>
          </a:p>
          <a:p>
            <a:pPr lvl="5"/>
            <a:r>
              <a:rPr lang="en-US"/>
              <a:t>Level 6 is used for source information or footnotes.</a:t>
            </a:r>
          </a:p>
        </p:txBody>
      </p:sp>
      <p:sp>
        <p:nvSpPr>
          <p:cNvPr id="8" name="Picture Placeholder 3"/>
          <p:cNvSpPr>
            <a:spLocks noGrp="1"/>
          </p:cNvSpPr>
          <p:nvPr>
            <p:ph type="pic" sz="quarter" idx="15"/>
          </p:nvPr>
        </p:nvSpPr>
        <p:spPr>
          <a:xfrm>
            <a:off x="365802" y="1"/>
            <a:ext cx="3924300" cy="6857999"/>
          </a:xfrm>
          <a:solidFill>
            <a:schemeClr val="bg1"/>
          </a:solidFill>
        </p:spPr>
        <p:txBody>
          <a:bodyPr/>
          <a:lstStyle/>
          <a:p>
            <a:r>
              <a:rPr lang="en-US"/>
              <a:t>Click icon to add picture</a:t>
            </a:r>
          </a:p>
        </p:txBody>
      </p:sp>
      <p:sp>
        <p:nvSpPr>
          <p:cNvPr id="10"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Copyright © 2022 Booz Allen Hamilton Inc. Internal</a:t>
            </a:r>
          </a:p>
        </p:txBody>
      </p:sp>
      <p:sp>
        <p:nvSpPr>
          <p:cNvPr id="13"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6D70D0EC-0518-404C-B848-8B868472F410}" type="datetime1">
              <a:rPr lang="en-US" smtClean="0"/>
              <a:t>2/22/2023</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hoto Title and Content Graphics">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4783139" y="1371600"/>
            <a:ext cx="6770430" cy="349166"/>
          </a:xfrm>
        </p:spPr>
        <p:txBody>
          <a:bodyPr/>
          <a:lstStyle>
            <a:lvl1pPr marL="0" indent="0">
              <a:buNone/>
              <a:defRPr sz="1200" i="1">
                <a:latin typeface="Georgia" charset="0"/>
                <a:ea typeface="Georgia" charset="0"/>
                <a:cs typeface="Georgia" charset="0"/>
              </a:defRPr>
            </a:lvl1pPr>
          </a:lstStyle>
          <a:p>
            <a:pPr lvl="0"/>
            <a:r>
              <a:rPr lang="en-US"/>
              <a:t>Click to edit Master text styles</a:t>
            </a:r>
          </a:p>
        </p:txBody>
      </p:sp>
      <p:sp>
        <p:nvSpPr>
          <p:cNvPr id="7" name="Title 6"/>
          <p:cNvSpPr>
            <a:spLocks noGrp="1"/>
          </p:cNvSpPr>
          <p:nvPr>
            <p:ph type="title"/>
          </p:nvPr>
        </p:nvSpPr>
        <p:spPr/>
        <p:txBody>
          <a:bodyPr/>
          <a:lstStyle/>
          <a:p>
            <a:r>
              <a:rPr lang="en-US"/>
              <a:t>Click to edit Master title style</a:t>
            </a:r>
          </a:p>
        </p:txBody>
      </p:sp>
      <p:sp>
        <p:nvSpPr>
          <p:cNvPr id="6" name="Picture Placeholder 3"/>
          <p:cNvSpPr>
            <a:spLocks noGrp="1"/>
          </p:cNvSpPr>
          <p:nvPr>
            <p:ph type="pic" sz="quarter" idx="14"/>
          </p:nvPr>
        </p:nvSpPr>
        <p:spPr>
          <a:xfrm>
            <a:off x="365802" y="1"/>
            <a:ext cx="3924300" cy="6857999"/>
          </a:xfrm>
          <a:solidFill>
            <a:schemeClr val="bg1"/>
          </a:solidFill>
        </p:spPr>
        <p:txBody>
          <a:bodyPr/>
          <a:lstStyle/>
          <a:p>
            <a:r>
              <a:rPr lang="en-US"/>
              <a:t>Click icon to add picture</a:t>
            </a:r>
          </a:p>
        </p:txBody>
      </p:sp>
      <p:sp>
        <p:nvSpPr>
          <p:cNvPr id="8"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9"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Copyright © 2022 Booz Allen Hamilton Inc. Internal</a:t>
            </a:r>
          </a:p>
        </p:txBody>
      </p:sp>
      <p:sp>
        <p:nvSpPr>
          <p:cNvPr id="10"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D6C54B25-DDB1-B941-832D-379539183139}" type="datetime1">
              <a:rPr lang="en-US" smtClean="0"/>
              <a:t>2/22/2023</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Title and Content Charts">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4783139" y="1371600"/>
            <a:ext cx="6770430" cy="349166"/>
          </a:xfrm>
        </p:spPr>
        <p:txBody>
          <a:bodyPr/>
          <a:lstStyle>
            <a:lvl1pPr marL="0" indent="0">
              <a:buNone/>
              <a:defRPr sz="1200" i="1">
                <a:latin typeface="Georgia" charset="0"/>
                <a:ea typeface="Georgia" charset="0"/>
                <a:cs typeface="Georgia" charset="0"/>
              </a:defRPr>
            </a:lvl1pPr>
          </a:lstStyle>
          <a:p>
            <a:pPr lvl="0"/>
            <a:r>
              <a:rPr lang="en-US"/>
              <a:t>Click to edit Master text styles</a:t>
            </a:r>
          </a:p>
        </p:txBody>
      </p:sp>
      <p:sp>
        <p:nvSpPr>
          <p:cNvPr id="7" name="Title 6"/>
          <p:cNvSpPr>
            <a:spLocks noGrp="1"/>
          </p:cNvSpPr>
          <p:nvPr>
            <p:ph type="title"/>
          </p:nvPr>
        </p:nvSpPr>
        <p:spPr/>
        <p:txBody>
          <a:bodyPr/>
          <a:lstStyle/>
          <a:p>
            <a:r>
              <a:rPr lang="en-US"/>
              <a:t>Click to edit Master title style</a:t>
            </a:r>
          </a:p>
        </p:txBody>
      </p:sp>
      <p:sp>
        <p:nvSpPr>
          <p:cNvPr id="6" name="Chart Placeholder 4"/>
          <p:cNvSpPr>
            <a:spLocks noGrp="1"/>
          </p:cNvSpPr>
          <p:nvPr>
            <p:ph type="chart" sz="quarter" idx="12"/>
          </p:nvPr>
        </p:nvSpPr>
        <p:spPr>
          <a:xfrm>
            <a:off x="4782478" y="2780284"/>
            <a:ext cx="3385751" cy="2773565"/>
          </a:xfrm>
        </p:spPr>
        <p:txBody>
          <a:bodyPr/>
          <a:lstStyle/>
          <a:p>
            <a:r>
              <a:rPr lang="en-US"/>
              <a:t>Click icon to add chart</a:t>
            </a:r>
          </a:p>
        </p:txBody>
      </p:sp>
      <p:sp>
        <p:nvSpPr>
          <p:cNvPr id="8" name="Chart Placeholder 4"/>
          <p:cNvSpPr>
            <a:spLocks noGrp="1"/>
          </p:cNvSpPr>
          <p:nvPr>
            <p:ph type="chart" sz="quarter" idx="14"/>
          </p:nvPr>
        </p:nvSpPr>
        <p:spPr>
          <a:xfrm>
            <a:off x="8192531" y="2780285"/>
            <a:ext cx="3361864" cy="2773565"/>
          </a:xfrm>
        </p:spPr>
        <p:txBody>
          <a:bodyPr/>
          <a:lstStyle/>
          <a:p>
            <a:r>
              <a:rPr lang="en-US"/>
              <a:t>Click icon to add chart</a:t>
            </a:r>
          </a:p>
        </p:txBody>
      </p:sp>
      <p:sp>
        <p:nvSpPr>
          <p:cNvPr id="9" name="Picture Placeholder 3"/>
          <p:cNvSpPr>
            <a:spLocks noGrp="1"/>
          </p:cNvSpPr>
          <p:nvPr>
            <p:ph type="pic" sz="quarter" idx="15"/>
          </p:nvPr>
        </p:nvSpPr>
        <p:spPr>
          <a:xfrm>
            <a:off x="365802" y="1"/>
            <a:ext cx="3924300" cy="6857999"/>
          </a:xfrm>
          <a:solidFill>
            <a:schemeClr val="bg1"/>
          </a:solidFill>
        </p:spPr>
        <p:txBody>
          <a:bodyPr/>
          <a:lstStyle/>
          <a:p>
            <a:r>
              <a:rPr lang="en-US"/>
              <a:t>Click icon to add picture</a:t>
            </a:r>
          </a:p>
        </p:txBody>
      </p:sp>
      <p:sp>
        <p:nvSpPr>
          <p:cNvPr id="10"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Copyright © 2022 Booz Allen Hamilton Inc. Internal</a:t>
            </a:r>
          </a:p>
        </p:txBody>
      </p:sp>
      <p:sp>
        <p:nvSpPr>
          <p:cNvPr id="13"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7E0720CC-7093-7D41-B51E-A831D9A1A720}" type="datetime1">
              <a:rPr lang="en-US" smtClean="0"/>
              <a:t>2/22/2023</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image" Target="../media/image3.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bwMode="auto">
          <a:xfrm>
            <a:off x="0" y="0"/>
            <a:ext cx="36576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p>
        </p:txBody>
      </p:sp>
      <p:sp>
        <p:nvSpPr>
          <p:cNvPr id="10"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Copyright © 2022 Booz Allen Hamilton Inc.  Internal</a:t>
            </a:r>
          </a:p>
        </p:txBody>
      </p:sp>
      <p:sp>
        <p:nvSpPr>
          <p:cNvPr id="12" name="Title Placeholder 1"/>
          <p:cNvSpPr>
            <a:spLocks noGrp="1"/>
          </p:cNvSpPr>
          <p:nvPr>
            <p:ph type="title"/>
          </p:nvPr>
        </p:nvSpPr>
        <p:spPr>
          <a:xfrm>
            <a:off x="4782889" y="212962"/>
            <a:ext cx="6770680" cy="981308"/>
          </a:xfrm>
          <a:prstGeom prst="rect">
            <a:avLst/>
          </a:prstGeom>
        </p:spPr>
        <p:txBody>
          <a:bodyPr vert="horz" lIns="0" tIns="0" rIns="0" bIns="0" rtlCol="0" anchor="b">
            <a:noAutofit/>
          </a:bodyPr>
          <a:lstStyle/>
          <a:p>
            <a:r>
              <a:rPr lang="en-US"/>
              <a:t>Click to edit Master title style</a:t>
            </a:r>
          </a:p>
        </p:txBody>
      </p:sp>
      <p:sp>
        <p:nvSpPr>
          <p:cNvPr id="13" name="Text Placeholder 2"/>
          <p:cNvSpPr>
            <a:spLocks noGrp="1"/>
          </p:cNvSpPr>
          <p:nvPr>
            <p:ph type="body" idx="1"/>
          </p:nvPr>
        </p:nvSpPr>
        <p:spPr>
          <a:xfrm>
            <a:off x="4782890" y="1371600"/>
            <a:ext cx="6770678" cy="4626943"/>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Fourth level optional subhead</a:t>
            </a:r>
          </a:p>
          <a:p>
            <a:pPr lvl="4"/>
            <a:r>
              <a:rPr lang="en-US"/>
              <a:t>Level 5 is an optional short description</a:t>
            </a:r>
          </a:p>
          <a:p>
            <a:pPr lvl="5"/>
            <a:r>
              <a:rPr lang="en-US"/>
              <a:t>Level 6 is used for source information or footnotes.</a:t>
            </a:r>
          </a:p>
        </p:txBody>
      </p:sp>
      <p:cxnSp>
        <p:nvCxnSpPr>
          <p:cNvPr id="14" name="Straight Connector 13"/>
          <p:cNvCxnSpPr/>
          <p:nvPr userDrawn="1"/>
        </p:nvCxnSpPr>
        <p:spPr>
          <a:xfrm>
            <a:off x="4782889" y="6400451"/>
            <a:ext cx="677067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21E12E13-776A-454D-B1CF-33263EB9D4B1}" type="datetime1">
              <a:rPr lang="en-US" smtClean="0"/>
              <a:t>2/22/2023</a:t>
            </a:fld>
            <a:endParaRPr lang="en-US"/>
          </a:p>
        </p:txBody>
      </p:sp>
    </p:spTree>
    <p:extLst>
      <p:ext uri="{BB962C8B-B14F-4D97-AF65-F5344CB8AC3E}">
        <p14:creationId xmlns:p14="http://schemas.microsoft.com/office/powerpoint/2010/main" val="261620314"/>
      </p:ext>
    </p:extLst>
  </p:cSld>
  <p:clrMap bg1="lt1" tx1="dk1" bg2="lt2" tx2="dk2" accent1="accent1" accent2="accent2" accent3="accent3" accent4="accent4" accent5="accent5" accent6="accent6" hlink="hlink" folHlink="folHlink"/>
  <p:sldLayoutIdLst>
    <p:sldLayoutId id="2147483775" r:id="rId1"/>
    <p:sldLayoutId id="2147483815" r:id="rId2"/>
    <p:sldLayoutId id="2147483816" r:id="rId3"/>
    <p:sldLayoutId id="2147483817" r:id="rId4"/>
    <p:sldLayoutId id="2147483787" r:id="rId5"/>
    <p:sldLayoutId id="2147483776" r:id="rId6"/>
    <p:sldLayoutId id="2147483789" r:id="rId7"/>
    <p:sldLayoutId id="2147483790" r:id="rId8"/>
    <p:sldLayoutId id="2147483791" r:id="rId9"/>
    <p:sldLayoutId id="2147483792" r:id="rId10"/>
    <p:sldLayoutId id="2147483794" r:id="rId11"/>
    <p:sldLayoutId id="2147483795" r:id="rId12"/>
    <p:sldLayoutId id="2147483829" r:id="rId13"/>
    <p:sldLayoutId id="2147483830" r:id="rId14"/>
    <p:sldLayoutId id="2147483831" r:id="rId15"/>
    <p:sldLayoutId id="2147483832" r:id="rId16"/>
  </p:sldLayoutIdLst>
  <p:hf hdr="0" dt="0"/>
  <p:txStyles>
    <p:titleStyle>
      <a:lvl1pPr algn="l" defTabSz="914400" rtl="0" eaLnBrk="1" latinLnBrk="0" hangingPunct="1">
        <a:lnSpc>
          <a:spcPct val="90000"/>
        </a:lnSpc>
        <a:spcBef>
          <a:spcPct val="0"/>
        </a:spcBef>
        <a:buNone/>
        <a:defRPr sz="2400" kern="1200" cap="all" spc="100" baseline="0">
          <a:solidFill>
            <a:schemeClr val="tx1"/>
          </a:solidFill>
          <a:latin typeface="Oswald" charset="0"/>
          <a:ea typeface="+mj-ea"/>
          <a:cs typeface="+mj-cs"/>
        </a:defRPr>
      </a:lvl1pPr>
    </p:titleStyle>
    <p:bodyStyle>
      <a:lvl1pPr marL="182880" indent="-182880" algn="l" defTabSz="914400" rtl="0" eaLnBrk="1" latinLnBrk="0" hangingPunct="1">
        <a:lnSpc>
          <a:spcPct val="100000"/>
        </a:lnSpc>
        <a:spcBef>
          <a:spcPts val="600"/>
        </a:spcBef>
        <a:buFont typeface="Arial" charset="0"/>
        <a:buChar char="•"/>
        <a:defRPr sz="1400" i="0" kern="1200">
          <a:solidFill>
            <a:schemeClr val="tx1"/>
          </a:solidFill>
          <a:latin typeface="Calibri" charset="0"/>
          <a:ea typeface="Calibri" charset="0"/>
          <a:cs typeface="Calibri" charset="0"/>
        </a:defRPr>
      </a:lvl1pPr>
      <a:lvl2pPr marL="365760" marR="0" indent="-182880" algn="l" defTabSz="914400" rtl="0" eaLnBrk="1" fontAlgn="auto" latinLnBrk="0" hangingPunct="1">
        <a:lnSpc>
          <a:spcPct val="100000"/>
        </a:lnSpc>
        <a:spcBef>
          <a:spcPts val="0"/>
        </a:spcBef>
        <a:spcAft>
          <a:spcPts val="0"/>
        </a:spcAft>
        <a:buClrTx/>
        <a:buSzTx/>
        <a:buFont typeface="LucidaGrande" charset="0"/>
        <a:buChar char="-"/>
        <a:tabLst/>
        <a:defRPr sz="1400" i="0" kern="1200" cap="none" spc="0" baseline="0">
          <a:solidFill>
            <a:schemeClr val="tx1"/>
          </a:solidFill>
          <a:latin typeface="Calibri" charset="0"/>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400" i="0" kern="1200" baseline="0">
          <a:solidFill>
            <a:schemeClr val="tx1"/>
          </a:solidFill>
          <a:latin typeface="Calibri" charset="0"/>
          <a:ea typeface="Calibri" charset="0"/>
          <a:cs typeface="Calibri" charset="0"/>
        </a:defRPr>
      </a:lvl3pPr>
      <a:lvl4pPr marL="0" indent="0" algn="l" defTabSz="914400" rtl="0" eaLnBrk="1" latinLnBrk="0" hangingPunct="1">
        <a:lnSpc>
          <a:spcPct val="100000"/>
        </a:lnSpc>
        <a:spcBef>
          <a:spcPts val="1800"/>
        </a:spcBef>
        <a:spcAft>
          <a:spcPts val="0"/>
        </a:spcAft>
        <a:buFont typeface="LucidaGrande" charset="0"/>
        <a:buNone/>
        <a:tabLst/>
        <a:defRPr sz="16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a:buNone/>
        <a:tabLst/>
        <a:defRPr sz="1400" i="1" kern="1200" baseline="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 typeface="Arial"/>
        <a:buNone/>
        <a:defRPr sz="1000" i="1"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2963"/>
            <a:ext cx="10715368" cy="981308"/>
          </a:xfrm>
          <a:prstGeom prst="rect">
            <a:avLst/>
          </a:prstGeom>
        </p:spPr>
        <p:txBody>
          <a:bodyPr vert="horz" lIns="0" tIns="0" rIns="0" bIns="0" rtlCol="0" anchor="b">
            <a:noAutofit/>
          </a:bodyPr>
          <a:lstStyle/>
          <a:p>
            <a:r>
              <a:rPr lang="en-US"/>
              <a:t>Click to edit Master title style</a:t>
            </a:r>
          </a:p>
        </p:txBody>
      </p:sp>
      <p:sp>
        <p:nvSpPr>
          <p:cNvPr id="3" name="Text Placeholder 2"/>
          <p:cNvSpPr>
            <a:spLocks noGrp="1"/>
          </p:cNvSpPr>
          <p:nvPr>
            <p:ph type="body" idx="1"/>
          </p:nvPr>
        </p:nvSpPr>
        <p:spPr>
          <a:xfrm>
            <a:off x="838200" y="1554480"/>
            <a:ext cx="10715368" cy="4599528"/>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Fourth level optional subhead</a:t>
            </a:r>
          </a:p>
          <a:p>
            <a:pPr lvl="4"/>
            <a:r>
              <a:rPr lang="en-US"/>
              <a:t>Level 5 is an optional short description</a:t>
            </a:r>
          </a:p>
          <a:p>
            <a:pPr lvl="5"/>
            <a:r>
              <a:rPr lang="en-US"/>
              <a:t>Level 6 is used for source information or footnotes.</a:t>
            </a:r>
          </a:p>
        </p:txBody>
      </p:sp>
      <p:sp>
        <p:nvSpPr>
          <p:cNvPr id="7" name="Rectangle 6"/>
          <p:cNvSpPr/>
          <p:nvPr userDrawn="1"/>
        </p:nvSpPr>
        <p:spPr bwMode="auto">
          <a:xfrm>
            <a:off x="0" y="1"/>
            <a:ext cx="36576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accent1"/>
                </a:solidFill>
              </a:rPr>
              <a:t> </a:t>
            </a:r>
          </a:p>
        </p:txBody>
      </p:sp>
      <p:cxnSp>
        <p:nvCxnSpPr>
          <p:cNvPr id="10" name="Straight Connector 9"/>
          <p:cNvCxnSpPr/>
          <p:nvPr userDrawn="1"/>
        </p:nvCxnSpPr>
        <p:spPr>
          <a:xfrm>
            <a:off x="838200" y="1276283"/>
            <a:ext cx="107153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Slide Number Placeholder 2"/>
          <p:cNvSpPr>
            <a:spLocks noGrp="1"/>
          </p:cNvSpPr>
          <p:nvPr>
            <p:ph type="sldNum" sz="quarter" idx="4"/>
          </p:nvPr>
        </p:nvSpPr>
        <p:spPr>
          <a:xfrm>
            <a:off x="11092070" y="6400800"/>
            <a:ext cx="461498" cy="457200"/>
          </a:xfrm>
          <a:prstGeom prst="rect">
            <a:avLst/>
          </a:prstGeom>
        </p:spPr>
        <p:txBody>
          <a:bodyPr lIns="0" tIns="0" rIns="0" bIns="0" anchor="ctr"/>
          <a:lstStyle>
            <a:lvl1pPr algn="r">
              <a:defRPr sz="1000"/>
            </a:lvl1pPr>
          </a:lstStyle>
          <a:p>
            <a:fld id="{EACE6E22-E655-5947-A8B4-6F095FBA2C12}" type="slidenum">
              <a:rPr lang="en-US" smtClean="0"/>
              <a:pPr/>
              <a:t>‹#›</a:t>
            </a:fld>
            <a:endParaRPr lang="en-US"/>
          </a:p>
        </p:txBody>
      </p:sp>
      <p:sp>
        <p:nvSpPr>
          <p:cNvPr id="12" name="Footer Placeholder 3"/>
          <p:cNvSpPr>
            <a:spLocks noGrp="1"/>
          </p:cNvSpPr>
          <p:nvPr>
            <p:ph type="ftr" sz="quarter" idx="3"/>
          </p:nvPr>
        </p:nvSpPr>
        <p:spPr>
          <a:xfrm>
            <a:off x="838200" y="6400451"/>
            <a:ext cx="6515100" cy="457549"/>
          </a:xfrm>
          <a:prstGeom prst="rect">
            <a:avLst/>
          </a:prstGeom>
        </p:spPr>
        <p:txBody>
          <a:bodyPr lIns="0" tIns="0" rIns="0" bIns="0" anchor="ctr"/>
          <a:lstStyle>
            <a:lvl1pPr>
              <a:defRPr sz="700" i="1">
                <a:latin typeface="Georgia" charset="0"/>
                <a:ea typeface="Georgia" charset="0"/>
                <a:cs typeface="Georgia" charset="0"/>
              </a:defRPr>
            </a:lvl1pPr>
          </a:lstStyle>
          <a:p>
            <a:r>
              <a:rPr lang="en-US"/>
              <a:t>Copyright © 2022 Booz Allen Hamilton Inc.  Internal</a:t>
            </a:r>
          </a:p>
        </p:txBody>
      </p:sp>
      <p:cxnSp>
        <p:nvCxnSpPr>
          <p:cNvPr id="13" name="Straight Connector 12"/>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559156"/>
      </p:ext>
    </p:extLst>
  </p:cSld>
  <p:clrMap bg1="lt1" tx1="dk1" bg2="lt2" tx2="dk2" accent1="accent1" accent2="accent2" accent3="accent3" accent4="accent4" accent5="accent5" accent6="accent6" hlink="hlink" folHlink="folHlink"/>
  <p:sldLayoutIdLst>
    <p:sldLayoutId id="2147483806" r:id="rId1"/>
    <p:sldLayoutId id="2147483798" r:id="rId2"/>
    <p:sldLayoutId id="2147483803" r:id="rId3"/>
    <p:sldLayoutId id="2147483828" r:id="rId4"/>
    <p:sldLayoutId id="2147483801" r:id="rId5"/>
    <p:sldLayoutId id="2147483802" r:id="rId6"/>
    <p:sldLayoutId id="2147483799" r:id="rId7"/>
    <p:sldLayoutId id="2147483800" r:id="rId8"/>
    <p:sldLayoutId id="2147483824" r:id="rId9"/>
    <p:sldLayoutId id="2147483825" r:id="rId10"/>
    <p:sldLayoutId id="2147483826" r:id="rId11"/>
  </p:sldLayoutIdLst>
  <p:hf hdr="0" dt="0"/>
  <p:txStyles>
    <p:titleStyle>
      <a:lvl1pPr algn="l" defTabSz="914400" rtl="0" eaLnBrk="1" latinLnBrk="0" hangingPunct="1">
        <a:lnSpc>
          <a:spcPct val="90000"/>
        </a:lnSpc>
        <a:spcBef>
          <a:spcPct val="0"/>
        </a:spcBef>
        <a:buNone/>
        <a:defRPr sz="2400" kern="1200" cap="all" spc="100" baseline="0">
          <a:solidFill>
            <a:schemeClr val="tx1"/>
          </a:solidFill>
          <a:latin typeface="Oswald" charset="0"/>
          <a:ea typeface="Oswald" charset="0"/>
          <a:cs typeface="Oswald" charset="0"/>
        </a:defRPr>
      </a:lvl1pPr>
    </p:titleStyle>
    <p:bodyStyle>
      <a:lvl1pPr marL="182880" indent="-182880" algn="l" defTabSz="914400" rtl="0" eaLnBrk="1" latinLnBrk="0" hangingPunct="1">
        <a:lnSpc>
          <a:spcPct val="100000"/>
        </a:lnSpc>
        <a:spcBef>
          <a:spcPts val="600"/>
        </a:spcBef>
        <a:spcAft>
          <a:spcPts val="0"/>
        </a:spcAft>
        <a:buFont typeface="Arial" charset="0"/>
        <a:buChar char="•"/>
        <a:defRPr sz="1400" i="0" kern="1200" baseline="0">
          <a:solidFill>
            <a:schemeClr val="tx1"/>
          </a:solidFill>
          <a:latin typeface="Calibri" charset="0"/>
          <a:ea typeface="Calibri" charset="0"/>
          <a:cs typeface="Calibri" charset="0"/>
        </a:defRPr>
      </a:lvl1pPr>
      <a:lvl2pPr marL="365760" indent="-182880" algn="l" defTabSz="914400" rtl="0" eaLnBrk="1" latinLnBrk="0" hangingPunct="1">
        <a:lnSpc>
          <a:spcPct val="100000"/>
        </a:lnSpc>
        <a:spcBef>
          <a:spcPts val="0"/>
        </a:spcBef>
        <a:spcAft>
          <a:spcPts val="0"/>
        </a:spcAft>
        <a:buFont typeface="LucidaGrande" charset="0"/>
        <a:buChar char="-"/>
        <a:tabLst/>
        <a:defRPr sz="1400" i="0" kern="1200" cap="none" spc="0" baseline="0">
          <a:solidFill>
            <a:schemeClr val="tx1"/>
          </a:solidFill>
          <a:latin typeface="Calibri" charset="0"/>
          <a:ea typeface="Calibri" charset="0"/>
          <a:cs typeface="Calibri" charset="0"/>
        </a:defRPr>
      </a:lvl2pPr>
      <a:lvl3pPr marL="548640" indent="-182880" algn="l" defTabSz="914400" rtl="0" eaLnBrk="1" latinLnBrk="0" hangingPunct="1">
        <a:lnSpc>
          <a:spcPct val="100000"/>
        </a:lnSpc>
        <a:spcBef>
          <a:spcPts val="0"/>
        </a:spcBef>
        <a:spcAft>
          <a:spcPts val="0"/>
        </a:spcAft>
        <a:buFont typeface="Courier New" charset="0"/>
        <a:buChar char="o"/>
        <a:tabLst/>
        <a:defRPr sz="1400" i="0" kern="1200">
          <a:solidFill>
            <a:schemeClr val="tx1"/>
          </a:solidFill>
          <a:latin typeface="Calibri" charset="0"/>
          <a:ea typeface="Calibri" charset="0"/>
          <a:cs typeface="Calibri" charset="0"/>
        </a:defRPr>
      </a:lvl3pPr>
      <a:lvl4pPr marL="0" indent="0" algn="l" defTabSz="914400" rtl="0" eaLnBrk="1" latinLnBrk="0" hangingPunct="1">
        <a:lnSpc>
          <a:spcPct val="100000"/>
        </a:lnSpc>
        <a:spcBef>
          <a:spcPts val="1800"/>
        </a:spcBef>
        <a:buFont typeface="LucidaGrande" charset="0"/>
        <a:buNone/>
        <a:tabLst/>
        <a:defRPr sz="1600" b="1"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a:buNone/>
        <a:tabLst/>
        <a:defRPr sz="12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 typeface="Arial"/>
        <a:buNone/>
        <a:defRPr sz="1000" i="1"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16000">
              <a:schemeClr val="accent2"/>
            </a:gs>
            <a:gs pos="74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82888" y="414779"/>
            <a:ext cx="6770680" cy="5762184"/>
          </a:xfrm>
          <a:prstGeom prst="rect">
            <a:avLst/>
          </a:prstGeom>
        </p:spPr>
        <p:txBody>
          <a:bodyPr vert="horz" lIns="0" tIns="0" rIns="0" bIns="0" rtlCol="0" anchor="ctr">
            <a:noAutofit/>
          </a:bodyPr>
          <a:lstStyle/>
          <a:p>
            <a:pPr marL="0" marR="0" lvl="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a:t>LEVEL 1 TITLE</a:t>
            </a:r>
          </a:p>
          <a:p>
            <a:pPr marL="11113" marR="0" lvl="1"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a:t>“Pull quote goes here. All text should be white. Pull quote goes here. All text should be white. Pull quote goes here. </a:t>
            </a:r>
            <a:br>
              <a:rPr lang="en-US"/>
            </a:br>
            <a:r>
              <a:rPr lang="en-US"/>
              <a:t>All text should be white.”</a:t>
            </a:r>
          </a:p>
          <a:p>
            <a:pPr marL="0" marR="0" lvl="2"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a:t>PERSON BEING QUOTED</a:t>
            </a:r>
          </a:p>
        </p:txBody>
      </p:sp>
      <p:pic>
        <p:nvPicPr>
          <p:cNvPr id="7" name="Picture 6"/>
          <p:cNvPicPr>
            <a:picLocks noChangeAspect="1"/>
          </p:cNvPicPr>
          <p:nvPr userDrawn="1"/>
        </p:nvPicPr>
        <p:blipFill rotWithShape="1">
          <a:blip r:embed="rId5" cstate="print">
            <a:extLst>
              <a:ext uri="{28A0092B-C50C-407E-A947-70E740481C1C}">
                <a14:useLocalDpi xmlns:a14="http://schemas.microsoft.com/office/drawing/2010/main"/>
              </a:ext>
            </a:extLst>
          </a:blip>
          <a:srcRect/>
          <a:stretch/>
        </p:blipFill>
        <p:spPr>
          <a:xfrm>
            <a:off x="16934" y="0"/>
            <a:ext cx="4216400" cy="6858000"/>
          </a:xfrm>
          <a:prstGeom prst="rect">
            <a:avLst/>
          </a:prstGeom>
        </p:spPr>
      </p:pic>
      <p:sp>
        <p:nvSpPr>
          <p:cNvPr id="8" name="Rectangle 7"/>
          <p:cNvSpPr/>
          <p:nvPr userDrawn="1"/>
        </p:nvSpPr>
        <p:spPr bwMode="auto">
          <a:xfrm>
            <a:off x="0" y="1"/>
            <a:ext cx="36576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accent2"/>
                </a:solidFill>
              </a:rPr>
              <a:t> </a:t>
            </a:r>
          </a:p>
        </p:txBody>
      </p:sp>
      <p:sp>
        <p:nvSpPr>
          <p:cNvPr id="14"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chemeClr val="bg1"/>
                </a:solidFill>
              </a:defRPr>
            </a:lvl1pPr>
          </a:lstStyle>
          <a:p>
            <a:fld id="{EACE6E22-E655-5947-A8B4-6F095FBA2C12}" type="slidenum">
              <a:rPr lang="en-US" smtClean="0"/>
              <a:pPr/>
              <a:t>‹#›</a:t>
            </a:fld>
            <a:endParaRPr lang="en-US"/>
          </a:p>
        </p:txBody>
      </p:sp>
      <p:sp>
        <p:nvSpPr>
          <p:cNvPr id="15"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Copyright © 2022 Booz Allen Hamilton Inc.  Internal</a:t>
            </a:r>
          </a:p>
        </p:txBody>
      </p:sp>
      <p:cxnSp>
        <p:nvCxnSpPr>
          <p:cNvPr id="16" name="Straight Connector 15"/>
          <p:cNvCxnSpPr/>
          <p:nvPr userDrawn="1"/>
        </p:nvCxnSpPr>
        <p:spPr>
          <a:xfrm>
            <a:off x="4782889" y="6400451"/>
            <a:ext cx="6770679"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bg1"/>
                </a:solidFill>
              </a:defRPr>
            </a:lvl1pPr>
          </a:lstStyle>
          <a:p>
            <a:fld id="{89E3705F-3332-404A-B5B8-50F400173ACF}" type="datetime1">
              <a:rPr lang="en-US" smtClean="0"/>
              <a:t>2/22/2023</a:t>
            </a:fld>
            <a:endParaRPr lang="en-US"/>
          </a:p>
        </p:txBody>
      </p:sp>
    </p:spTree>
    <p:extLst>
      <p:ext uri="{BB962C8B-B14F-4D97-AF65-F5344CB8AC3E}">
        <p14:creationId xmlns:p14="http://schemas.microsoft.com/office/powerpoint/2010/main" val="1566096663"/>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1000" kern="1200" cap="all" spc="100" baseline="0">
          <a:solidFill>
            <a:schemeClr val="bg1"/>
          </a:solidFill>
          <a:latin typeface="Oswald" charset="0"/>
          <a:ea typeface="Oswald" charset="0"/>
          <a:cs typeface="Oswald" charset="0"/>
        </a:defRPr>
      </a:lvl1pPr>
      <a:lvl2pPr marL="11113"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2000" i="1" kern="1200">
          <a:solidFill>
            <a:schemeClr val="bg1"/>
          </a:solidFill>
          <a:latin typeface="Georgia" charset="0"/>
          <a:ea typeface="Georgia" charset="0"/>
          <a:cs typeface="Georgia" charset="0"/>
        </a:defRPr>
      </a:lvl2pPr>
      <a:lvl3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1000" kern="1200" cap="all" spc="100" baseline="0">
          <a:solidFill>
            <a:schemeClr val="bg1"/>
          </a:solidFill>
          <a:latin typeface="Oswald" charset="0"/>
          <a:ea typeface="Oswald" charset="0"/>
          <a:cs typeface="Oswal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microsoft.com/office/2018/10/relationships/comments" Target="../comments/modernComment_2D7_54D9992C.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7FF5D7-3726-7748-A903-9E2502114112}"/>
              </a:ext>
            </a:extLst>
          </p:cNvPr>
          <p:cNvSpPr>
            <a:spLocks noGrp="1"/>
          </p:cNvSpPr>
          <p:nvPr>
            <p:ph type="ctrTitle"/>
          </p:nvPr>
        </p:nvSpPr>
        <p:spPr/>
        <p:txBody>
          <a:bodyPr/>
          <a:lstStyle/>
          <a:p>
            <a:r>
              <a:rPr lang="en-US"/>
              <a:t>Mathematical optimization</a:t>
            </a:r>
          </a:p>
        </p:txBody>
      </p:sp>
      <p:sp>
        <p:nvSpPr>
          <p:cNvPr id="4" name="Subtitle 3">
            <a:extLst>
              <a:ext uri="{FF2B5EF4-FFF2-40B4-BE49-F238E27FC236}">
                <a16:creationId xmlns:a16="http://schemas.microsoft.com/office/drawing/2014/main" id="{21DAF56B-E310-E148-B48D-C858BD6FE91C}"/>
              </a:ext>
            </a:extLst>
          </p:cNvPr>
          <p:cNvSpPr>
            <a:spLocks noGrp="1"/>
          </p:cNvSpPr>
          <p:nvPr>
            <p:ph type="subTitle" idx="1"/>
          </p:nvPr>
        </p:nvSpPr>
        <p:spPr/>
        <p:txBody>
          <a:bodyPr/>
          <a:lstStyle/>
          <a:p>
            <a:r>
              <a:rPr lang="en-US"/>
              <a:t>Optimizing decision-making for Veteran’s Affairs</a:t>
            </a:r>
          </a:p>
        </p:txBody>
      </p:sp>
      <p:sp>
        <p:nvSpPr>
          <p:cNvPr id="5" name="Text Placeholder 4">
            <a:extLst>
              <a:ext uri="{FF2B5EF4-FFF2-40B4-BE49-F238E27FC236}">
                <a16:creationId xmlns:a16="http://schemas.microsoft.com/office/drawing/2014/main" id="{1103C71C-B6FD-864F-8EC7-A88B0D7EEB0E}"/>
              </a:ext>
            </a:extLst>
          </p:cNvPr>
          <p:cNvSpPr>
            <a:spLocks noGrp="1"/>
          </p:cNvSpPr>
          <p:nvPr>
            <p:ph type="body" sz="quarter" idx="10"/>
          </p:nvPr>
        </p:nvSpPr>
        <p:spPr/>
        <p:txBody>
          <a:bodyPr/>
          <a:lstStyle/>
          <a:p>
            <a:r>
              <a:rPr lang="en-US"/>
              <a:t>Feb 2023</a:t>
            </a:r>
          </a:p>
        </p:txBody>
      </p:sp>
      <p:pic>
        <p:nvPicPr>
          <p:cNvPr id="10" name="Picture Placeholder 8" descr="A person sitting at a table using a computer&#10;&#10;Description automatically generated">
            <a:extLst>
              <a:ext uri="{FF2B5EF4-FFF2-40B4-BE49-F238E27FC236}">
                <a16:creationId xmlns:a16="http://schemas.microsoft.com/office/drawing/2014/main" id="{D4C16377-A71A-DF44-BC0A-EBAA2362F13F}"/>
              </a:ext>
            </a:extLst>
          </p:cNvPr>
          <p:cNvPicPr>
            <a:picLocks noGrp="1" noChangeAspect="1"/>
          </p:cNvPicPr>
          <p:nvPr>
            <p:ph type="pic" sz="quarter" idx="11"/>
          </p:nvPr>
        </p:nvPicPr>
        <p:blipFill rotWithShape="1">
          <a:blip r:embed="rId2" cstate="hqprint">
            <a:extLst>
              <a:ext uri="{28A0092B-C50C-407E-A947-70E740481C1C}">
                <a14:useLocalDpi xmlns:a14="http://schemas.microsoft.com/office/drawing/2010/main"/>
              </a:ext>
            </a:extLst>
          </a:blip>
          <a:srcRect l="26742" r="26742"/>
          <a:stretch/>
        </p:blipFill>
        <p:spPr/>
      </p:pic>
      <p:sp>
        <p:nvSpPr>
          <p:cNvPr id="11" name="Rectangle 10">
            <a:extLst>
              <a:ext uri="{FF2B5EF4-FFF2-40B4-BE49-F238E27FC236}">
                <a16:creationId xmlns:a16="http://schemas.microsoft.com/office/drawing/2014/main" id="{66D0AFEF-B15F-3544-9FC1-6E9AC9576F58}"/>
              </a:ext>
            </a:extLst>
          </p:cNvPr>
          <p:cNvSpPr/>
          <p:nvPr/>
        </p:nvSpPr>
        <p:spPr>
          <a:xfrm flipV="1">
            <a:off x="336550" y="839775"/>
            <a:ext cx="3898900" cy="719007"/>
          </a:xfrm>
          <a:prstGeom prst="rect">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lassification">
            <a:extLst>
              <a:ext uri="{FF2B5EF4-FFF2-40B4-BE49-F238E27FC236}">
                <a16:creationId xmlns:a16="http://schemas.microsoft.com/office/drawing/2014/main" id="{AB674C80-6D81-594D-A8A9-7A1961742041}"/>
              </a:ext>
            </a:extLst>
          </p:cNvPr>
          <p:cNvSpPr txBox="1"/>
          <p:nvPr/>
        </p:nvSpPr>
        <p:spPr>
          <a:xfrm>
            <a:off x="336590" y="839875"/>
            <a:ext cx="3898845" cy="207749"/>
          </a:xfrm>
          <a:prstGeom prst="rect">
            <a:avLst/>
          </a:prstGeom>
          <a:solidFill>
            <a:schemeClr val="tx1"/>
          </a:solidFill>
        </p:spPr>
        <p:txBody>
          <a:bodyPr wrap="square" rtlCol="0">
            <a:spAutoFit/>
          </a:bodyPr>
          <a:lstStyle/>
          <a:p>
            <a:pPr algn="ctr"/>
            <a:r>
              <a:rPr lang="en-US" sz="750" cap="all" spc="100">
                <a:solidFill>
                  <a:schemeClr val="bg1"/>
                </a:solidFill>
              </a:rPr>
              <a:t>Booz Allen Hamilton INC. internal</a:t>
            </a:r>
          </a:p>
        </p:txBody>
      </p:sp>
    </p:spTree>
    <p:extLst>
      <p:ext uri="{BB962C8B-B14F-4D97-AF65-F5344CB8AC3E}">
        <p14:creationId xmlns:p14="http://schemas.microsoft.com/office/powerpoint/2010/main" val="2856988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21B09-A72C-1810-54EF-E7681E40D0B1}"/>
              </a:ext>
            </a:extLst>
          </p:cNvPr>
          <p:cNvSpPr>
            <a:spLocks noGrp="1"/>
          </p:cNvSpPr>
          <p:nvPr>
            <p:ph type="title"/>
          </p:nvPr>
        </p:nvSpPr>
        <p:spPr>
          <a:xfrm>
            <a:off x="838200" y="212963"/>
            <a:ext cx="10715368" cy="981308"/>
          </a:xfrm>
        </p:spPr>
        <p:txBody>
          <a:bodyPr anchor="b">
            <a:normAutofit/>
          </a:bodyPr>
          <a:lstStyle/>
          <a:p>
            <a:r>
              <a:rPr lang="en-US"/>
              <a:t>Use of Mathematical optimization</a:t>
            </a:r>
          </a:p>
        </p:txBody>
      </p:sp>
      <p:sp>
        <p:nvSpPr>
          <p:cNvPr id="4" name="Slide Number Placeholder 3">
            <a:extLst>
              <a:ext uri="{FF2B5EF4-FFF2-40B4-BE49-F238E27FC236}">
                <a16:creationId xmlns:a16="http://schemas.microsoft.com/office/drawing/2014/main" id="{D8EA699C-310E-19F5-457F-B1E4B98D17F8}"/>
              </a:ext>
            </a:extLst>
          </p:cNvPr>
          <p:cNvSpPr>
            <a:spLocks noGrp="1"/>
          </p:cNvSpPr>
          <p:nvPr>
            <p:ph type="sldNum" sz="quarter" idx="4"/>
          </p:nvPr>
        </p:nvSpPr>
        <p:spPr>
          <a:xfrm>
            <a:off x="11092070" y="6400800"/>
            <a:ext cx="461498" cy="457200"/>
          </a:xfrm>
        </p:spPr>
        <p:txBody>
          <a:bodyPr anchor="ctr">
            <a:normAutofit/>
          </a:bodyPr>
          <a:lstStyle/>
          <a:p>
            <a:pPr>
              <a:spcAft>
                <a:spcPts val="600"/>
              </a:spcAft>
            </a:pPr>
            <a:fld id="{EACE6E22-E655-5947-A8B4-6F095FBA2C12}" type="slidenum">
              <a:rPr lang="en-US" smtClean="0"/>
              <a:pPr>
                <a:spcAft>
                  <a:spcPts val="600"/>
                </a:spcAft>
              </a:pPr>
              <a:t>1</a:t>
            </a:fld>
            <a:endParaRPr lang="en-US"/>
          </a:p>
        </p:txBody>
      </p:sp>
      <p:sp>
        <p:nvSpPr>
          <p:cNvPr id="5" name="Footer Placeholder 4">
            <a:extLst>
              <a:ext uri="{FF2B5EF4-FFF2-40B4-BE49-F238E27FC236}">
                <a16:creationId xmlns:a16="http://schemas.microsoft.com/office/drawing/2014/main" id="{0011F40C-7895-DBC7-E91F-D03285DA18C0}"/>
              </a:ext>
            </a:extLst>
          </p:cNvPr>
          <p:cNvSpPr>
            <a:spLocks noGrp="1"/>
          </p:cNvSpPr>
          <p:nvPr>
            <p:ph type="ftr" sz="quarter" idx="3"/>
          </p:nvPr>
        </p:nvSpPr>
        <p:spPr>
          <a:xfrm>
            <a:off x="838200" y="6400451"/>
            <a:ext cx="5981700" cy="457549"/>
          </a:xfrm>
        </p:spPr>
        <p:txBody>
          <a:bodyPr anchor="ctr">
            <a:normAutofit/>
          </a:bodyPr>
          <a:lstStyle/>
          <a:p>
            <a:pPr>
              <a:spcAft>
                <a:spcPts val="600"/>
              </a:spcAft>
            </a:pPr>
            <a:r>
              <a:rPr lang="en-US"/>
              <a:t>Copyright © 2022 Booz Allen Hamilton Inc. Internal</a:t>
            </a:r>
          </a:p>
        </p:txBody>
      </p:sp>
      <p:graphicFrame>
        <p:nvGraphicFramePr>
          <p:cNvPr id="7" name="Content Placeholder 2">
            <a:extLst>
              <a:ext uri="{FF2B5EF4-FFF2-40B4-BE49-F238E27FC236}">
                <a16:creationId xmlns:a16="http://schemas.microsoft.com/office/drawing/2014/main" id="{A78E44A5-019A-31E0-81FF-DA1F2FF7B04A}"/>
              </a:ext>
            </a:extLst>
          </p:cNvPr>
          <p:cNvGraphicFramePr>
            <a:graphicFrameLocks noGrp="1"/>
          </p:cNvGraphicFramePr>
          <p:nvPr>
            <p:ph idx="1"/>
            <p:extLst>
              <p:ext uri="{D42A27DB-BD31-4B8C-83A1-F6EECF244321}">
                <p14:modId xmlns:p14="http://schemas.microsoft.com/office/powerpoint/2010/main" val="227963847"/>
              </p:ext>
            </p:extLst>
          </p:nvPr>
        </p:nvGraphicFramePr>
        <p:xfrm>
          <a:off x="1059739" y="1194271"/>
          <a:ext cx="10493829" cy="2725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What is (Mathematical) Optimization?">
            <a:extLst>
              <a:ext uri="{FF2B5EF4-FFF2-40B4-BE49-F238E27FC236}">
                <a16:creationId xmlns:a16="http://schemas.microsoft.com/office/drawing/2014/main" id="{557E070A-19DF-8341-AB4E-86D58B3797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4378" y="3675443"/>
            <a:ext cx="6487630" cy="25663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5700EBB-A917-8421-ED15-FC746E0B06EC}"/>
              </a:ext>
            </a:extLst>
          </p:cNvPr>
          <p:cNvSpPr txBox="1"/>
          <p:nvPr/>
        </p:nvSpPr>
        <p:spPr>
          <a:xfrm>
            <a:off x="7039160" y="6190308"/>
            <a:ext cx="4809330" cy="261610"/>
          </a:xfrm>
          <a:prstGeom prst="rect">
            <a:avLst/>
          </a:prstGeom>
          <a:noFill/>
        </p:spPr>
        <p:txBody>
          <a:bodyPr wrap="none" rtlCol="0">
            <a:spAutoFit/>
          </a:bodyPr>
          <a:lstStyle/>
          <a:p>
            <a:r>
              <a:rPr lang="en-US" sz="1100"/>
              <a:t>Image source: https://</a:t>
            </a:r>
            <a:r>
              <a:rPr lang="en-US" sz="1100" err="1"/>
              <a:t>community.fico.com</a:t>
            </a:r>
            <a:r>
              <a:rPr lang="en-US" sz="1100"/>
              <a:t>/s/what-is-mathematical-optimization</a:t>
            </a:r>
          </a:p>
        </p:txBody>
      </p:sp>
    </p:spTree>
    <p:extLst>
      <p:ext uri="{BB962C8B-B14F-4D97-AF65-F5344CB8AC3E}">
        <p14:creationId xmlns:p14="http://schemas.microsoft.com/office/powerpoint/2010/main" val="1507813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B38AC-67A0-3EFB-2BAC-EFA1D8CD2CBF}"/>
              </a:ext>
            </a:extLst>
          </p:cNvPr>
          <p:cNvSpPr>
            <a:spLocks noGrp="1"/>
          </p:cNvSpPr>
          <p:nvPr>
            <p:ph type="title"/>
          </p:nvPr>
        </p:nvSpPr>
        <p:spPr/>
        <p:txBody>
          <a:bodyPr/>
          <a:lstStyle/>
          <a:p>
            <a:r>
              <a:rPr lang="en-US"/>
              <a:t>VISN 02 eastern market optimization</a:t>
            </a:r>
          </a:p>
        </p:txBody>
      </p:sp>
      <p:sp>
        <p:nvSpPr>
          <p:cNvPr id="3" name="Content Placeholder 2">
            <a:extLst>
              <a:ext uri="{FF2B5EF4-FFF2-40B4-BE49-F238E27FC236}">
                <a16:creationId xmlns:a16="http://schemas.microsoft.com/office/drawing/2014/main" id="{80D0C968-D750-E353-6998-E27DD06BD015}"/>
              </a:ext>
            </a:extLst>
          </p:cNvPr>
          <p:cNvSpPr>
            <a:spLocks noGrp="1"/>
          </p:cNvSpPr>
          <p:nvPr>
            <p:ph idx="1"/>
          </p:nvPr>
        </p:nvSpPr>
        <p:spPr>
          <a:xfrm>
            <a:off x="838200" y="1304307"/>
            <a:ext cx="8501743" cy="4964684"/>
          </a:xfrm>
        </p:spPr>
        <p:txBody>
          <a:bodyPr/>
          <a:lstStyle/>
          <a:p>
            <a:pPr algn="l">
              <a:buFont typeface="Arial" panose="020B0604020202020204" pitchFamily="34" charset="0"/>
              <a:buChar char="•"/>
            </a:pPr>
            <a:r>
              <a:rPr lang="en-US" sz="1600" b="1" i="0">
                <a:solidFill>
                  <a:srgbClr val="374151"/>
                </a:solidFill>
                <a:effectLst/>
                <a:latin typeface="+mn-lt"/>
              </a:rPr>
              <a:t>Goal: </a:t>
            </a:r>
          </a:p>
          <a:p>
            <a:pPr lvl="1">
              <a:buFont typeface="Arial" panose="020B0604020202020204" pitchFamily="34" charset="0"/>
              <a:buChar char="•"/>
            </a:pPr>
            <a:r>
              <a:rPr lang="en-US" sz="1600" b="0" i="0">
                <a:solidFill>
                  <a:srgbClr val="374151"/>
                </a:solidFill>
                <a:effectLst/>
                <a:latin typeface="+mn-lt"/>
              </a:rPr>
              <a:t>Determine optimal decision around whether the VA should partner with existing community-based outpatient facilities or just upgrade the existing Albany VAMC, based on expected veteran enrollee projections and other data.</a:t>
            </a:r>
          </a:p>
          <a:p>
            <a:pPr algn="l">
              <a:buFont typeface="Arial" panose="020B0604020202020204" pitchFamily="34" charset="0"/>
              <a:buChar char="•"/>
            </a:pPr>
            <a:r>
              <a:rPr lang="en-US" sz="1600" b="1" i="0">
                <a:solidFill>
                  <a:srgbClr val="374151"/>
                </a:solidFill>
                <a:effectLst/>
                <a:latin typeface="+mn-lt"/>
              </a:rPr>
              <a:t>Data: </a:t>
            </a:r>
          </a:p>
          <a:p>
            <a:pPr lvl="1">
              <a:buFont typeface="Arial" panose="020B0604020202020204" pitchFamily="34" charset="0"/>
              <a:buChar char="•"/>
            </a:pPr>
            <a:r>
              <a:rPr lang="en-US" sz="1600" b="0" i="0">
                <a:solidFill>
                  <a:srgbClr val="374151"/>
                </a:solidFill>
                <a:effectLst/>
                <a:latin typeface="+mn-lt"/>
              </a:rPr>
              <a:t>Use data from a "Data Discovery &amp; Findings" slide deck to consider all existing facilities in the region, as well as the expected veteran enrollee projections in 2027 from each county in the area.</a:t>
            </a:r>
          </a:p>
          <a:p>
            <a:pPr lvl="1">
              <a:buFont typeface="Arial" panose="020B0604020202020204" pitchFamily="34" charset="0"/>
              <a:buChar char="•"/>
            </a:pPr>
            <a:r>
              <a:rPr lang="en-US" sz="1600" b="0" i="0">
                <a:solidFill>
                  <a:srgbClr val="374151"/>
                </a:solidFill>
                <a:effectLst/>
                <a:latin typeface="+mn-lt"/>
              </a:rPr>
              <a:t>In addition, generate hypothetical data around costs, patient satisfaction with facilities. </a:t>
            </a:r>
          </a:p>
          <a:p>
            <a:pPr>
              <a:buFont typeface="Arial" panose="020B0604020202020204" pitchFamily="34" charset="0"/>
              <a:buChar char="•"/>
            </a:pPr>
            <a:r>
              <a:rPr lang="en-US" sz="1600" b="1" i="0">
                <a:solidFill>
                  <a:srgbClr val="374151"/>
                </a:solidFill>
                <a:effectLst/>
                <a:latin typeface="+mn-lt"/>
              </a:rPr>
              <a:t>Constraints: </a:t>
            </a:r>
          </a:p>
          <a:p>
            <a:pPr lvl="1">
              <a:buFont typeface="Arial" panose="020B0604020202020204" pitchFamily="34" charset="0"/>
              <a:buChar char="•"/>
            </a:pPr>
            <a:r>
              <a:rPr lang="en-US" sz="1600" b="0" i="0">
                <a:solidFill>
                  <a:srgbClr val="374151"/>
                </a:solidFill>
                <a:effectLst/>
                <a:latin typeface="+mn-lt"/>
              </a:rPr>
              <a:t>The decision is based on three key constraints: the maximum distance between any zip code and a facility (existing or new), the minimum level of satisfaction patients feel with facilities, and the total budget allocated for this partnership/upgrade effort.</a:t>
            </a:r>
          </a:p>
          <a:p>
            <a:pPr algn="l">
              <a:buFont typeface="Arial" panose="020B0604020202020204" pitchFamily="34" charset="0"/>
              <a:buChar char="•"/>
            </a:pPr>
            <a:r>
              <a:rPr lang="en-US" sz="1600" b="1" i="0">
                <a:solidFill>
                  <a:srgbClr val="374151"/>
                </a:solidFill>
                <a:effectLst/>
                <a:latin typeface="+mn-lt"/>
              </a:rPr>
              <a:t>Decision variable: </a:t>
            </a:r>
          </a:p>
          <a:p>
            <a:pPr lvl="1">
              <a:buFont typeface="Arial" panose="020B0604020202020204" pitchFamily="34" charset="0"/>
              <a:buChar char="•"/>
            </a:pPr>
            <a:r>
              <a:rPr lang="en-US" sz="1600" b="0" i="0">
                <a:solidFill>
                  <a:srgbClr val="374151"/>
                </a:solidFill>
                <a:effectLst/>
                <a:latin typeface="+mn-lt"/>
              </a:rPr>
              <a:t>The decision variable is which additional community-based facilities the VA should partner with in the region (if any) and whether the VA should upgrade the facility at Albany.</a:t>
            </a:r>
          </a:p>
          <a:p>
            <a:pPr algn="l">
              <a:buFont typeface="Arial" panose="020B0604020202020204" pitchFamily="34" charset="0"/>
              <a:buChar char="•"/>
            </a:pPr>
            <a:r>
              <a:rPr lang="en-US" sz="1600" b="1" i="0">
                <a:solidFill>
                  <a:srgbClr val="374151"/>
                </a:solidFill>
                <a:effectLst/>
                <a:latin typeface="+mn-lt"/>
              </a:rPr>
              <a:t>Optimization objective: </a:t>
            </a:r>
          </a:p>
          <a:p>
            <a:pPr lvl="1">
              <a:buFont typeface="Arial" panose="020B0604020202020204" pitchFamily="34" charset="0"/>
              <a:buChar char="•"/>
            </a:pPr>
            <a:r>
              <a:rPr lang="en-US" sz="1600" b="0" i="0">
                <a:solidFill>
                  <a:srgbClr val="374151"/>
                </a:solidFill>
                <a:effectLst/>
                <a:latin typeface="+mn-lt"/>
              </a:rPr>
              <a:t>Maximize the coverage of veterans living within a specified distance of any facility, while minimizing the total costs involved.</a:t>
            </a:r>
          </a:p>
        </p:txBody>
      </p:sp>
      <p:sp>
        <p:nvSpPr>
          <p:cNvPr id="4" name="Slide Number Placeholder 3">
            <a:extLst>
              <a:ext uri="{FF2B5EF4-FFF2-40B4-BE49-F238E27FC236}">
                <a16:creationId xmlns:a16="http://schemas.microsoft.com/office/drawing/2014/main" id="{334A82BF-F64E-B4E9-44EB-BFC282D5343B}"/>
              </a:ext>
            </a:extLst>
          </p:cNvPr>
          <p:cNvSpPr>
            <a:spLocks noGrp="1"/>
          </p:cNvSpPr>
          <p:nvPr>
            <p:ph type="sldNum" sz="quarter" idx="4"/>
          </p:nvPr>
        </p:nvSpPr>
        <p:spPr/>
        <p:txBody>
          <a:bodyPr/>
          <a:lstStyle/>
          <a:p>
            <a:fld id="{EACE6E22-E655-5947-A8B4-6F095FBA2C12}" type="slidenum">
              <a:rPr lang="en-US" smtClean="0"/>
              <a:pPr/>
              <a:t>2</a:t>
            </a:fld>
            <a:endParaRPr lang="en-US"/>
          </a:p>
        </p:txBody>
      </p:sp>
      <p:sp>
        <p:nvSpPr>
          <p:cNvPr id="5" name="Footer Placeholder 4">
            <a:extLst>
              <a:ext uri="{FF2B5EF4-FFF2-40B4-BE49-F238E27FC236}">
                <a16:creationId xmlns:a16="http://schemas.microsoft.com/office/drawing/2014/main" id="{449AB733-37F8-F5AB-DF80-911095E88458}"/>
              </a:ext>
            </a:extLst>
          </p:cNvPr>
          <p:cNvSpPr>
            <a:spLocks noGrp="1"/>
          </p:cNvSpPr>
          <p:nvPr>
            <p:ph type="ftr" sz="quarter" idx="3"/>
          </p:nvPr>
        </p:nvSpPr>
        <p:spPr/>
        <p:txBody>
          <a:bodyPr/>
          <a:lstStyle/>
          <a:p>
            <a:r>
              <a:rPr lang="en-US"/>
              <a:t>Copyright © 2022 Booz Allen Hamilton Inc. Internal</a:t>
            </a:r>
          </a:p>
        </p:txBody>
      </p:sp>
      <p:pic>
        <p:nvPicPr>
          <p:cNvPr id="6" name="Picture 5">
            <a:extLst>
              <a:ext uri="{FF2B5EF4-FFF2-40B4-BE49-F238E27FC236}">
                <a16:creationId xmlns:a16="http://schemas.microsoft.com/office/drawing/2014/main" id="{D825C3D0-6EB8-1ED4-705D-5447A8EDC12E}"/>
              </a:ext>
            </a:extLst>
          </p:cNvPr>
          <p:cNvPicPr>
            <a:picLocks noChangeAspect="1"/>
          </p:cNvPicPr>
          <p:nvPr/>
        </p:nvPicPr>
        <p:blipFill rotWithShape="1">
          <a:blip r:embed="rId2"/>
          <a:srcRect l="32789" t="6360" r="50000"/>
          <a:stretch/>
        </p:blipFill>
        <p:spPr>
          <a:xfrm>
            <a:off x="9069289" y="1304307"/>
            <a:ext cx="2833893" cy="4964685"/>
          </a:xfrm>
          <a:prstGeom prst="rect">
            <a:avLst/>
          </a:prstGeom>
        </p:spPr>
      </p:pic>
      <p:pic>
        <p:nvPicPr>
          <p:cNvPr id="8" name="Picture 7" descr="Text&#10;&#10;Description automatically generated with low confidence">
            <a:extLst>
              <a:ext uri="{FF2B5EF4-FFF2-40B4-BE49-F238E27FC236}">
                <a16:creationId xmlns:a16="http://schemas.microsoft.com/office/drawing/2014/main" id="{7D1BC5BE-63B7-F404-9AF1-42D2B5A0C30D}"/>
              </a:ext>
            </a:extLst>
          </p:cNvPr>
          <p:cNvPicPr>
            <a:picLocks noChangeAspect="1"/>
          </p:cNvPicPr>
          <p:nvPr/>
        </p:nvPicPr>
        <p:blipFill>
          <a:blip r:embed="rId3"/>
          <a:stretch>
            <a:fillRect/>
          </a:stretch>
        </p:blipFill>
        <p:spPr>
          <a:xfrm>
            <a:off x="10566768" y="1304307"/>
            <a:ext cx="1512101" cy="513282"/>
          </a:xfrm>
          <a:prstGeom prst="rect">
            <a:avLst/>
          </a:prstGeom>
        </p:spPr>
      </p:pic>
    </p:spTree>
    <p:extLst>
      <p:ext uri="{BB962C8B-B14F-4D97-AF65-F5344CB8AC3E}">
        <p14:creationId xmlns:p14="http://schemas.microsoft.com/office/powerpoint/2010/main" val="1105915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EE01-4BD8-A266-A906-6E23AABE2EA0}"/>
              </a:ext>
            </a:extLst>
          </p:cNvPr>
          <p:cNvSpPr>
            <a:spLocks noGrp="1"/>
          </p:cNvSpPr>
          <p:nvPr>
            <p:ph type="title"/>
          </p:nvPr>
        </p:nvSpPr>
        <p:spPr/>
        <p:txBody>
          <a:bodyPr/>
          <a:lstStyle/>
          <a:p>
            <a:r>
              <a:rPr lang="en-US"/>
              <a:t>Data description</a:t>
            </a:r>
          </a:p>
        </p:txBody>
      </p:sp>
      <p:sp>
        <p:nvSpPr>
          <p:cNvPr id="3" name="Content Placeholder 2">
            <a:extLst>
              <a:ext uri="{FF2B5EF4-FFF2-40B4-BE49-F238E27FC236}">
                <a16:creationId xmlns:a16="http://schemas.microsoft.com/office/drawing/2014/main" id="{163EAF3D-0B1C-5FFA-9964-22183C9DD113}"/>
              </a:ext>
            </a:extLst>
          </p:cNvPr>
          <p:cNvSpPr>
            <a:spLocks noGrp="1"/>
          </p:cNvSpPr>
          <p:nvPr>
            <p:ph idx="1"/>
          </p:nvPr>
        </p:nvSpPr>
        <p:spPr/>
        <p:txBody>
          <a:bodyPr/>
          <a:lstStyle/>
          <a:p>
            <a:r>
              <a:rPr lang="en-US" sz="1800" b="1"/>
              <a:t>Existing facility zip codes</a:t>
            </a:r>
          </a:p>
          <a:p>
            <a:pPr lvl="1"/>
            <a:r>
              <a:rPr lang="en-US" sz="1800"/>
              <a:t>VA DDF Slide deck</a:t>
            </a:r>
          </a:p>
          <a:p>
            <a:r>
              <a:rPr lang="en-US" sz="1800" b="1"/>
              <a:t>Potential partner facility zip codes</a:t>
            </a:r>
          </a:p>
          <a:p>
            <a:pPr lvl="1"/>
            <a:r>
              <a:rPr lang="en-US" sz="1800"/>
              <a:t>NYS Health center data</a:t>
            </a:r>
          </a:p>
          <a:p>
            <a:r>
              <a:rPr lang="en-US" sz="1800" b="1"/>
              <a:t>Distance between all pairs of zip codes</a:t>
            </a:r>
          </a:p>
          <a:p>
            <a:r>
              <a:rPr lang="en-US" sz="1800" b="1"/>
              <a:t>Projected veteran enrollee count from each zip code</a:t>
            </a:r>
          </a:p>
          <a:p>
            <a:pPr lvl="1"/>
            <a:r>
              <a:rPr lang="en-US" sz="1800"/>
              <a:t>Projected enrollee counts from each county obtained from VA DDF Slide deck</a:t>
            </a:r>
          </a:p>
          <a:p>
            <a:pPr lvl="1"/>
            <a:r>
              <a:rPr lang="en-US" sz="1800"/>
              <a:t>County counts extrapolated to zip population based on census veteran proportions.</a:t>
            </a:r>
          </a:p>
          <a:p>
            <a:r>
              <a:rPr lang="en-US" sz="1800" b="1"/>
              <a:t>Cost of establishing a new partner facility – </a:t>
            </a:r>
          </a:p>
          <a:p>
            <a:pPr lvl="1"/>
            <a:r>
              <a:rPr lang="en-US" sz="1800"/>
              <a:t>Hypothetical data ranging from $375K to $2M</a:t>
            </a:r>
          </a:p>
          <a:p>
            <a:r>
              <a:rPr lang="en-US" sz="1800" b="1"/>
              <a:t>Cost of upgrading Albany facility – </a:t>
            </a:r>
          </a:p>
          <a:p>
            <a:pPr lvl="1"/>
            <a:r>
              <a:rPr lang="en-US" sz="1800"/>
              <a:t>Hypothetical $10M</a:t>
            </a:r>
          </a:p>
          <a:p>
            <a:r>
              <a:rPr lang="en-US" sz="1800" b="1"/>
              <a:t>Patient satisfaction with all existing and potential partner facilities – </a:t>
            </a:r>
          </a:p>
          <a:p>
            <a:pPr lvl="1"/>
            <a:r>
              <a:rPr lang="en-US" sz="1800"/>
              <a:t>Hypothetical ranging from 1.0 to 4.5 out of a 5.0 scale.</a:t>
            </a:r>
          </a:p>
          <a:p>
            <a:endParaRPr lang="en-US" sz="1800"/>
          </a:p>
        </p:txBody>
      </p:sp>
      <p:sp>
        <p:nvSpPr>
          <p:cNvPr id="4" name="Slide Number Placeholder 3">
            <a:extLst>
              <a:ext uri="{FF2B5EF4-FFF2-40B4-BE49-F238E27FC236}">
                <a16:creationId xmlns:a16="http://schemas.microsoft.com/office/drawing/2014/main" id="{F75DF3FF-A0A2-5B74-B352-86F301C50AAB}"/>
              </a:ext>
            </a:extLst>
          </p:cNvPr>
          <p:cNvSpPr>
            <a:spLocks noGrp="1"/>
          </p:cNvSpPr>
          <p:nvPr>
            <p:ph type="sldNum" sz="quarter" idx="4"/>
          </p:nvPr>
        </p:nvSpPr>
        <p:spPr/>
        <p:txBody>
          <a:bodyPr/>
          <a:lstStyle/>
          <a:p>
            <a:fld id="{EACE6E22-E655-5947-A8B4-6F095FBA2C12}" type="slidenum">
              <a:rPr lang="en-US" smtClean="0"/>
              <a:pPr/>
              <a:t>3</a:t>
            </a:fld>
            <a:endParaRPr lang="en-US"/>
          </a:p>
        </p:txBody>
      </p:sp>
      <p:sp>
        <p:nvSpPr>
          <p:cNvPr id="5" name="Footer Placeholder 4">
            <a:extLst>
              <a:ext uri="{FF2B5EF4-FFF2-40B4-BE49-F238E27FC236}">
                <a16:creationId xmlns:a16="http://schemas.microsoft.com/office/drawing/2014/main" id="{A0FF9164-74D5-F326-51B7-80AC4E351E56}"/>
              </a:ext>
            </a:extLst>
          </p:cNvPr>
          <p:cNvSpPr>
            <a:spLocks noGrp="1"/>
          </p:cNvSpPr>
          <p:nvPr>
            <p:ph type="ftr" sz="quarter" idx="3"/>
          </p:nvPr>
        </p:nvSpPr>
        <p:spPr/>
        <p:txBody>
          <a:bodyPr/>
          <a:lstStyle/>
          <a:p>
            <a:r>
              <a:rPr lang="en-US"/>
              <a:t>Copyright © 2022 Booz Allen Hamilton Inc. Internal</a:t>
            </a:r>
          </a:p>
        </p:txBody>
      </p:sp>
    </p:spTree>
    <p:extLst>
      <p:ext uri="{BB962C8B-B14F-4D97-AF65-F5344CB8AC3E}">
        <p14:creationId xmlns:p14="http://schemas.microsoft.com/office/powerpoint/2010/main" val="1423546668"/>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32EE-BB35-969F-4029-CACB536213E4}"/>
              </a:ext>
            </a:extLst>
          </p:cNvPr>
          <p:cNvSpPr>
            <a:spLocks noGrp="1"/>
          </p:cNvSpPr>
          <p:nvPr>
            <p:ph type="title"/>
          </p:nvPr>
        </p:nvSpPr>
        <p:spPr/>
        <p:txBody>
          <a:bodyPr/>
          <a:lstStyle/>
          <a:p>
            <a:r>
              <a:rPr lang="en-US"/>
              <a:t>Experiments and results </a:t>
            </a:r>
            <a:r>
              <a:rPr lang="en-US" i="1"/>
              <a:t>[max coverage and min cost]</a:t>
            </a:r>
          </a:p>
        </p:txBody>
      </p:sp>
      <p:sp>
        <p:nvSpPr>
          <p:cNvPr id="4" name="Slide Number Placeholder 3">
            <a:extLst>
              <a:ext uri="{FF2B5EF4-FFF2-40B4-BE49-F238E27FC236}">
                <a16:creationId xmlns:a16="http://schemas.microsoft.com/office/drawing/2014/main" id="{B8E7A54B-480F-D1A0-DC75-DECF96725E23}"/>
              </a:ext>
            </a:extLst>
          </p:cNvPr>
          <p:cNvSpPr>
            <a:spLocks noGrp="1"/>
          </p:cNvSpPr>
          <p:nvPr>
            <p:ph type="sldNum" sz="quarter" idx="4"/>
          </p:nvPr>
        </p:nvSpPr>
        <p:spPr/>
        <p:txBody>
          <a:bodyPr/>
          <a:lstStyle/>
          <a:p>
            <a:fld id="{EACE6E22-E655-5947-A8B4-6F095FBA2C12}" type="slidenum">
              <a:rPr lang="en-US" smtClean="0"/>
              <a:pPr/>
              <a:t>4</a:t>
            </a:fld>
            <a:endParaRPr lang="en-US"/>
          </a:p>
        </p:txBody>
      </p:sp>
      <p:sp>
        <p:nvSpPr>
          <p:cNvPr id="5" name="Footer Placeholder 4">
            <a:extLst>
              <a:ext uri="{FF2B5EF4-FFF2-40B4-BE49-F238E27FC236}">
                <a16:creationId xmlns:a16="http://schemas.microsoft.com/office/drawing/2014/main" id="{A0AA6DB4-6E79-56F8-B2A4-B31C511F923E}"/>
              </a:ext>
            </a:extLst>
          </p:cNvPr>
          <p:cNvSpPr>
            <a:spLocks noGrp="1"/>
          </p:cNvSpPr>
          <p:nvPr>
            <p:ph type="ftr" sz="quarter" idx="3"/>
          </p:nvPr>
        </p:nvSpPr>
        <p:spPr/>
        <p:txBody>
          <a:bodyPr/>
          <a:lstStyle/>
          <a:p>
            <a:r>
              <a:rPr lang="en-US"/>
              <a:t>Copyright © 2022 Booz Allen Hamilton Inc. Internal</a:t>
            </a:r>
          </a:p>
        </p:txBody>
      </p:sp>
      <p:pic>
        <p:nvPicPr>
          <p:cNvPr id="3" name="Content Placeholder 12">
            <a:extLst>
              <a:ext uri="{FF2B5EF4-FFF2-40B4-BE49-F238E27FC236}">
                <a16:creationId xmlns:a16="http://schemas.microsoft.com/office/drawing/2014/main" id="{E6B0E280-6395-378A-0661-2D649621C395}"/>
              </a:ext>
            </a:extLst>
          </p:cNvPr>
          <p:cNvPicPr>
            <a:picLocks noGrp="1" noChangeAspect="1"/>
          </p:cNvPicPr>
          <p:nvPr>
            <p:ph idx="1"/>
          </p:nvPr>
        </p:nvPicPr>
        <p:blipFill>
          <a:blip r:embed="rId2"/>
          <a:stretch>
            <a:fillRect/>
          </a:stretch>
        </p:blipFill>
        <p:spPr>
          <a:xfrm>
            <a:off x="5112492" y="1533947"/>
            <a:ext cx="1967016" cy="3790105"/>
          </a:xfrm>
        </p:spPr>
      </p:pic>
      <p:pic>
        <p:nvPicPr>
          <p:cNvPr id="8" name="Picture 7" descr="Text&#10;&#10;Description automatically generated with medium confidence">
            <a:extLst>
              <a:ext uri="{FF2B5EF4-FFF2-40B4-BE49-F238E27FC236}">
                <a16:creationId xmlns:a16="http://schemas.microsoft.com/office/drawing/2014/main" id="{11A780E4-3E2C-6B61-EFBF-8A6D3C794AD6}"/>
              </a:ext>
            </a:extLst>
          </p:cNvPr>
          <p:cNvPicPr>
            <a:picLocks noChangeAspect="1"/>
          </p:cNvPicPr>
          <p:nvPr/>
        </p:nvPicPr>
        <p:blipFill>
          <a:blip r:embed="rId3"/>
          <a:stretch>
            <a:fillRect/>
          </a:stretch>
        </p:blipFill>
        <p:spPr>
          <a:xfrm>
            <a:off x="9688752" y="614371"/>
            <a:ext cx="1634067" cy="534786"/>
          </a:xfrm>
          <a:prstGeom prst="rect">
            <a:avLst/>
          </a:prstGeom>
        </p:spPr>
      </p:pic>
      <p:graphicFrame>
        <p:nvGraphicFramePr>
          <p:cNvPr id="9" name="Table 9">
            <a:extLst>
              <a:ext uri="{FF2B5EF4-FFF2-40B4-BE49-F238E27FC236}">
                <a16:creationId xmlns:a16="http://schemas.microsoft.com/office/drawing/2014/main" id="{D04BF6B4-7FB3-C604-7CD2-675543DBF130}"/>
              </a:ext>
            </a:extLst>
          </p:cNvPr>
          <p:cNvGraphicFramePr>
            <a:graphicFrameLocks noGrp="1"/>
          </p:cNvGraphicFramePr>
          <p:nvPr>
            <p:extLst>
              <p:ext uri="{D42A27DB-BD31-4B8C-83A1-F6EECF244321}">
                <p14:modId xmlns:p14="http://schemas.microsoft.com/office/powerpoint/2010/main" val="58592420"/>
              </p:ext>
            </p:extLst>
          </p:nvPr>
        </p:nvGraphicFramePr>
        <p:xfrm>
          <a:off x="4789919" y="5254487"/>
          <a:ext cx="2811930" cy="1145964"/>
        </p:xfrm>
        <a:graphic>
          <a:graphicData uri="http://schemas.openxmlformats.org/drawingml/2006/table">
            <a:tbl>
              <a:tblPr bandRow="1">
                <a:tableStyleId>{5C22544A-7EE6-4342-B048-85BDC9FD1C3A}</a:tableStyleId>
              </a:tblPr>
              <a:tblGrid>
                <a:gridCol w="1754095">
                  <a:extLst>
                    <a:ext uri="{9D8B030D-6E8A-4147-A177-3AD203B41FA5}">
                      <a16:colId xmlns:a16="http://schemas.microsoft.com/office/drawing/2014/main" val="3335415358"/>
                    </a:ext>
                  </a:extLst>
                </a:gridCol>
                <a:gridCol w="1057835">
                  <a:extLst>
                    <a:ext uri="{9D8B030D-6E8A-4147-A177-3AD203B41FA5}">
                      <a16:colId xmlns:a16="http://schemas.microsoft.com/office/drawing/2014/main" val="2886775609"/>
                    </a:ext>
                  </a:extLst>
                </a:gridCol>
              </a:tblGrid>
              <a:tr h="381988">
                <a:tc>
                  <a:txBody>
                    <a:bodyPr/>
                    <a:lstStyle/>
                    <a:p>
                      <a:r>
                        <a:rPr lang="en-US"/>
                        <a:t>Total Cost</a:t>
                      </a:r>
                    </a:p>
                  </a:txBody>
                  <a:tcPr/>
                </a:tc>
                <a:tc>
                  <a:txBody>
                    <a:bodyPr/>
                    <a:lstStyle/>
                    <a:p>
                      <a:r>
                        <a:rPr lang="en-US"/>
                        <a:t>$375,000</a:t>
                      </a:r>
                    </a:p>
                  </a:txBody>
                  <a:tcPr/>
                </a:tc>
                <a:extLst>
                  <a:ext uri="{0D108BD9-81ED-4DB2-BD59-A6C34878D82A}">
                    <a16:rowId xmlns:a16="http://schemas.microsoft.com/office/drawing/2014/main" val="861707083"/>
                  </a:ext>
                </a:extLst>
              </a:tr>
              <a:tr h="381988">
                <a:tc>
                  <a:txBody>
                    <a:bodyPr/>
                    <a:lstStyle/>
                    <a:p>
                      <a:r>
                        <a:rPr lang="en-US"/>
                        <a:t>Total Coverage</a:t>
                      </a:r>
                    </a:p>
                  </a:txBody>
                  <a:tcPr/>
                </a:tc>
                <a:tc>
                  <a:txBody>
                    <a:bodyPr/>
                    <a:lstStyle/>
                    <a:p>
                      <a:r>
                        <a:rPr lang="en-US"/>
                        <a:t>71.6%</a:t>
                      </a:r>
                    </a:p>
                  </a:txBody>
                  <a:tcPr/>
                </a:tc>
                <a:extLst>
                  <a:ext uri="{0D108BD9-81ED-4DB2-BD59-A6C34878D82A}">
                    <a16:rowId xmlns:a16="http://schemas.microsoft.com/office/drawing/2014/main" val="20329340"/>
                  </a:ext>
                </a:extLst>
              </a:tr>
              <a:tr h="381988">
                <a:tc>
                  <a:txBody>
                    <a:bodyPr/>
                    <a:lstStyle/>
                    <a:p>
                      <a:endParaRPr lang="en-US"/>
                    </a:p>
                  </a:txBody>
                  <a:tcPr/>
                </a:tc>
                <a:tc>
                  <a:txBody>
                    <a:bodyPr/>
                    <a:lstStyle/>
                    <a:p>
                      <a:endParaRPr lang="en-US"/>
                    </a:p>
                  </a:txBody>
                  <a:tcPr/>
                </a:tc>
                <a:extLst>
                  <a:ext uri="{0D108BD9-81ED-4DB2-BD59-A6C34878D82A}">
                    <a16:rowId xmlns:a16="http://schemas.microsoft.com/office/drawing/2014/main" val="683349360"/>
                  </a:ext>
                </a:extLst>
              </a:tr>
            </a:tbl>
          </a:graphicData>
        </a:graphic>
      </p:graphicFrame>
      <p:pic>
        <p:nvPicPr>
          <p:cNvPr id="11" name="Picture 10" descr="Map&#10;&#10;Description automatically generated">
            <a:extLst>
              <a:ext uri="{FF2B5EF4-FFF2-40B4-BE49-F238E27FC236}">
                <a16:creationId xmlns:a16="http://schemas.microsoft.com/office/drawing/2014/main" id="{A6392918-621E-8C52-5A0C-292F47F20C1D}"/>
              </a:ext>
            </a:extLst>
          </p:cNvPr>
          <p:cNvPicPr>
            <a:picLocks noChangeAspect="1"/>
          </p:cNvPicPr>
          <p:nvPr/>
        </p:nvPicPr>
        <p:blipFill>
          <a:blip r:embed="rId4"/>
          <a:stretch>
            <a:fillRect/>
          </a:stretch>
        </p:blipFill>
        <p:spPr>
          <a:xfrm>
            <a:off x="1480356" y="1412923"/>
            <a:ext cx="1931969" cy="3790105"/>
          </a:xfrm>
          <a:prstGeom prst="rect">
            <a:avLst/>
          </a:prstGeom>
        </p:spPr>
      </p:pic>
      <p:graphicFrame>
        <p:nvGraphicFramePr>
          <p:cNvPr id="12" name="Table 9">
            <a:extLst>
              <a:ext uri="{FF2B5EF4-FFF2-40B4-BE49-F238E27FC236}">
                <a16:creationId xmlns:a16="http://schemas.microsoft.com/office/drawing/2014/main" id="{0D20506D-5CAD-F390-DCC2-768C2C31DD57}"/>
              </a:ext>
            </a:extLst>
          </p:cNvPr>
          <p:cNvGraphicFramePr>
            <a:graphicFrameLocks noGrp="1"/>
          </p:cNvGraphicFramePr>
          <p:nvPr>
            <p:extLst>
              <p:ext uri="{D42A27DB-BD31-4B8C-83A1-F6EECF244321}">
                <p14:modId xmlns:p14="http://schemas.microsoft.com/office/powerpoint/2010/main" val="177664879"/>
              </p:ext>
            </p:extLst>
          </p:nvPr>
        </p:nvGraphicFramePr>
        <p:xfrm>
          <a:off x="944095" y="5254487"/>
          <a:ext cx="2811930" cy="1145964"/>
        </p:xfrm>
        <a:graphic>
          <a:graphicData uri="http://schemas.openxmlformats.org/drawingml/2006/table">
            <a:tbl>
              <a:tblPr bandRow="1">
                <a:tableStyleId>{5C22544A-7EE6-4342-B048-85BDC9FD1C3A}</a:tableStyleId>
              </a:tblPr>
              <a:tblGrid>
                <a:gridCol w="1754095">
                  <a:extLst>
                    <a:ext uri="{9D8B030D-6E8A-4147-A177-3AD203B41FA5}">
                      <a16:colId xmlns:a16="http://schemas.microsoft.com/office/drawing/2014/main" val="3335415358"/>
                    </a:ext>
                  </a:extLst>
                </a:gridCol>
                <a:gridCol w="1057835">
                  <a:extLst>
                    <a:ext uri="{9D8B030D-6E8A-4147-A177-3AD203B41FA5}">
                      <a16:colId xmlns:a16="http://schemas.microsoft.com/office/drawing/2014/main" val="2886775609"/>
                    </a:ext>
                  </a:extLst>
                </a:gridCol>
              </a:tblGrid>
              <a:tr h="381988">
                <a:tc>
                  <a:txBody>
                    <a:bodyPr/>
                    <a:lstStyle/>
                    <a:p>
                      <a:r>
                        <a:rPr lang="en-US"/>
                        <a:t>Total Cost</a:t>
                      </a:r>
                    </a:p>
                  </a:txBody>
                  <a:tcPr/>
                </a:tc>
                <a:tc>
                  <a:txBody>
                    <a:bodyPr/>
                    <a:lstStyle/>
                    <a:p>
                      <a:r>
                        <a:rPr lang="en-US"/>
                        <a:t>$400,000</a:t>
                      </a:r>
                    </a:p>
                  </a:txBody>
                  <a:tcPr/>
                </a:tc>
                <a:extLst>
                  <a:ext uri="{0D108BD9-81ED-4DB2-BD59-A6C34878D82A}">
                    <a16:rowId xmlns:a16="http://schemas.microsoft.com/office/drawing/2014/main" val="861707083"/>
                  </a:ext>
                </a:extLst>
              </a:tr>
              <a:tr h="381988">
                <a:tc>
                  <a:txBody>
                    <a:bodyPr/>
                    <a:lstStyle/>
                    <a:p>
                      <a:r>
                        <a:rPr lang="en-US"/>
                        <a:t>Total Coverage</a:t>
                      </a:r>
                    </a:p>
                  </a:txBody>
                  <a:tcPr/>
                </a:tc>
                <a:tc>
                  <a:txBody>
                    <a:bodyPr/>
                    <a:lstStyle/>
                    <a:p>
                      <a:r>
                        <a:rPr lang="en-US"/>
                        <a:t>90.8%</a:t>
                      </a:r>
                    </a:p>
                  </a:txBody>
                  <a:tcPr/>
                </a:tc>
                <a:extLst>
                  <a:ext uri="{0D108BD9-81ED-4DB2-BD59-A6C34878D82A}">
                    <a16:rowId xmlns:a16="http://schemas.microsoft.com/office/drawing/2014/main" val="20329340"/>
                  </a:ext>
                </a:extLst>
              </a:tr>
              <a:tr h="381988">
                <a:tc>
                  <a:txBody>
                    <a:bodyPr/>
                    <a:lstStyle/>
                    <a:p>
                      <a:endParaRPr lang="en-US"/>
                    </a:p>
                  </a:txBody>
                  <a:tcPr/>
                </a:tc>
                <a:tc>
                  <a:txBody>
                    <a:bodyPr/>
                    <a:lstStyle/>
                    <a:p>
                      <a:endParaRPr lang="en-US"/>
                    </a:p>
                  </a:txBody>
                  <a:tcPr/>
                </a:tc>
                <a:extLst>
                  <a:ext uri="{0D108BD9-81ED-4DB2-BD59-A6C34878D82A}">
                    <a16:rowId xmlns:a16="http://schemas.microsoft.com/office/drawing/2014/main" val="683349360"/>
                  </a:ext>
                </a:extLst>
              </a:tr>
            </a:tbl>
          </a:graphicData>
        </a:graphic>
      </p:graphicFrame>
      <p:sp>
        <p:nvSpPr>
          <p:cNvPr id="13" name="TextBox 12">
            <a:extLst>
              <a:ext uri="{FF2B5EF4-FFF2-40B4-BE49-F238E27FC236}">
                <a16:creationId xmlns:a16="http://schemas.microsoft.com/office/drawing/2014/main" id="{9F2D3383-E31D-D11B-A4F5-2282212B5459}"/>
              </a:ext>
            </a:extLst>
          </p:cNvPr>
          <p:cNvSpPr txBox="1"/>
          <p:nvPr/>
        </p:nvSpPr>
        <p:spPr>
          <a:xfrm>
            <a:off x="737222" y="1787026"/>
            <a:ext cx="1612838" cy="923330"/>
          </a:xfrm>
          <a:prstGeom prst="rect">
            <a:avLst/>
          </a:prstGeom>
          <a:noFill/>
        </p:spPr>
        <p:txBody>
          <a:bodyPr wrap="square" rtlCol="0">
            <a:spAutoFit/>
          </a:bodyPr>
          <a:lstStyle/>
          <a:p>
            <a:r>
              <a:rPr lang="en-US" u="sng"/>
              <a:t>Allowable drive distance: </a:t>
            </a:r>
            <a:r>
              <a:rPr lang="en-US"/>
              <a:t>20 mi</a:t>
            </a:r>
          </a:p>
        </p:txBody>
      </p:sp>
      <p:sp>
        <p:nvSpPr>
          <p:cNvPr id="15" name="TextBox 14">
            <a:extLst>
              <a:ext uri="{FF2B5EF4-FFF2-40B4-BE49-F238E27FC236}">
                <a16:creationId xmlns:a16="http://schemas.microsoft.com/office/drawing/2014/main" id="{8E8C4542-F996-B2D2-2307-1E7FFA4D937B}"/>
              </a:ext>
            </a:extLst>
          </p:cNvPr>
          <p:cNvSpPr txBox="1"/>
          <p:nvPr/>
        </p:nvSpPr>
        <p:spPr>
          <a:xfrm>
            <a:off x="4306073" y="1878570"/>
            <a:ext cx="1612838" cy="923330"/>
          </a:xfrm>
          <a:prstGeom prst="rect">
            <a:avLst/>
          </a:prstGeom>
          <a:noFill/>
        </p:spPr>
        <p:txBody>
          <a:bodyPr wrap="square" rtlCol="0">
            <a:spAutoFit/>
          </a:bodyPr>
          <a:lstStyle/>
          <a:p>
            <a:r>
              <a:rPr lang="en-US" u="sng"/>
              <a:t>Allowable drive distance: </a:t>
            </a:r>
            <a:r>
              <a:rPr lang="en-US"/>
              <a:t>10 mi</a:t>
            </a:r>
          </a:p>
        </p:txBody>
      </p:sp>
      <p:sp>
        <p:nvSpPr>
          <p:cNvPr id="16" name="TextBox 15">
            <a:extLst>
              <a:ext uri="{FF2B5EF4-FFF2-40B4-BE49-F238E27FC236}">
                <a16:creationId xmlns:a16="http://schemas.microsoft.com/office/drawing/2014/main" id="{5CD2E914-61AC-D09D-C23D-7598CF5E9C71}"/>
              </a:ext>
            </a:extLst>
          </p:cNvPr>
          <p:cNvSpPr txBox="1"/>
          <p:nvPr/>
        </p:nvSpPr>
        <p:spPr>
          <a:xfrm>
            <a:off x="7885927" y="1747051"/>
            <a:ext cx="1612838" cy="1477328"/>
          </a:xfrm>
          <a:prstGeom prst="rect">
            <a:avLst/>
          </a:prstGeom>
          <a:noFill/>
        </p:spPr>
        <p:txBody>
          <a:bodyPr wrap="square" rtlCol="0">
            <a:spAutoFit/>
          </a:bodyPr>
          <a:lstStyle/>
          <a:p>
            <a:r>
              <a:rPr lang="en-US" u="sng"/>
              <a:t>Allowable drive distance</a:t>
            </a:r>
            <a:r>
              <a:rPr lang="en-US"/>
              <a:t>: 20 mi</a:t>
            </a:r>
          </a:p>
          <a:p>
            <a:r>
              <a:rPr lang="en-US" u="sng"/>
              <a:t>Max Budget</a:t>
            </a:r>
            <a:r>
              <a:rPr lang="en-US"/>
              <a:t>: $390K</a:t>
            </a:r>
          </a:p>
        </p:txBody>
      </p:sp>
      <p:pic>
        <p:nvPicPr>
          <p:cNvPr id="18" name="Picture 17" descr="Map&#10;&#10;Description automatically generated">
            <a:extLst>
              <a:ext uri="{FF2B5EF4-FFF2-40B4-BE49-F238E27FC236}">
                <a16:creationId xmlns:a16="http://schemas.microsoft.com/office/drawing/2014/main" id="{E2AA4A36-B24F-B639-7852-CB149014064D}"/>
              </a:ext>
            </a:extLst>
          </p:cNvPr>
          <p:cNvPicPr>
            <a:picLocks noChangeAspect="1"/>
          </p:cNvPicPr>
          <p:nvPr/>
        </p:nvPicPr>
        <p:blipFill>
          <a:blip r:embed="rId5"/>
          <a:stretch>
            <a:fillRect/>
          </a:stretch>
        </p:blipFill>
        <p:spPr>
          <a:xfrm>
            <a:off x="9340547" y="1464382"/>
            <a:ext cx="1907358" cy="3790105"/>
          </a:xfrm>
          <a:prstGeom prst="rect">
            <a:avLst/>
          </a:prstGeom>
        </p:spPr>
      </p:pic>
      <p:graphicFrame>
        <p:nvGraphicFramePr>
          <p:cNvPr id="19" name="Table 9">
            <a:extLst>
              <a:ext uri="{FF2B5EF4-FFF2-40B4-BE49-F238E27FC236}">
                <a16:creationId xmlns:a16="http://schemas.microsoft.com/office/drawing/2014/main" id="{0BC1047C-2F80-C73A-489B-A0C137C9FF2E}"/>
              </a:ext>
            </a:extLst>
          </p:cNvPr>
          <p:cNvGraphicFramePr>
            <a:graphicFrameLocks noGrp="1"/>
          </p:cNvGraphicFramePr>
          <p:nvPr>
            <p:extLst>
              <p:ext uri="{D42A27DB-BD31-4B8C-83A1-F6EECF244321}">
                <p14:modId xmlns:p14="http://schemas.microsoft.com/office/powerpoint/2010/main" val="3280340634"/>
              </p:ext>
            </p:extLst>
          </p:nvPr>
        </p:nvGraphicFramePr>
        <p:xfrm>
          <a:off x="8604352" y="5254487"/>
          <a:ext cx="2811930" cy="1145964"/>
        </p:xfrm>
        <a:graphic>
          <a:graphicData uri="http://schemas.openxmlformats.org/drawingml/2006/table">
            <a:tbl>
              <a:tblPr bandRow="1">
                <a:tableStyleId>{5C22544A-7EE6-4342-B048-85BDC9FD1C3A}</a:tableStyleId>
              </a:tblPr>
              <a:tblGrid>
                <a:gridCol w="1754095">
                  <a:extLst>
                    <a:ext uri="{9D8B030D-6E8A-4147-A177-3AD203B41FA5}">
                      <a16:colId xmlns:a16="http://schemas.microsoft.com/office/drawing/2014/main" val="3335415358"/>
                    </a:ext>
                  </a:extLst>
                </a:gridCol>
                <a:gridCol w="1057835">
                  <a:extLst>
                    <a:ext uri="{9D8B030D-6E8A-4147-A177-3AD203B41FA5}">
                      <a16:colId xmlns:a16="http://schemas.microsoft.com/office/drawing/2014/main" val="2886775609"/>
                    </a:ext>
                  </a:extLst>
                </a:gridCol>
              </a:tblGrid>
              <a:tr h="381988">
                <a:tc>
                  <a:txBody>
                    <a:bodyPr/>
                    <a:lstStyle/>
                    <a:p>
                      <a:r>
                        <a:rPr lang="en-US"/>
                        <a:t>Total Cost</a:t>
                      </a:r>
                    </a:p>
                  </a:txBody>
                  <a:tcPr/>
                </a:tc>
                <a:tc>
                  <a:txBody>
                    <a:bodyPr/>
                    <a:lstStyle/>
                    <a:p>
                      <a:r>
                        <a:rPr lang="en-US"/>
                        <a:t>$385K</a:t>
                      </a:r>
                    </a:p>
                  </a:txBody>
                  <a:tcPr/>
                </a:tc>
                <a:extLst>
                  <a:ext uri="{0D108BD9-81ED-4DB2-BD59-A6C34878D82A}">
                    <a16:rowId xmlns:a16="http://schemas.microsoft.com/office/drawing/2014/main" val="861707083"/>
                  </a:ext>
                </a:extLst>
              </a:tr>
              <a:tr h="381988">
                <a:tc>
                  <a:txBody>
                    <a:bodyPr/>
                    <a:lstStyle/>
                    <a:p>
                      <a:r>
                        <a:rPr lang="en-US"/>
                        <a:t>Total Coverage</a:t>
                      </a:r>
                    </a:p>
                  </a:txBody>
                  <a:tcPr/>
                </a:tc>
                <a:tc>
                  <a:txBody>
                    <a:bodyPr/>
                    <a:lstStyle/>
                    <a:p>
                      <a:r>
                        <a:rPr lang="en-US"/>
                        <a:t>83.2%</a:t>
                      </a:r>
                    </a:p>
                  </a:txBody>
                  <a:tcPr/>
                </a:tc>
                <a:extLst>
                  <a:ext uri="{0D108BD9-81ED-4DB2-BD59-A6C34878D82A}">
                    <a16:rowId xmlns:a16="http://schemas.microsoft.com/office/drawing/2014/main" val="20329340"/>
                  </a:ext>
                </a:extLst>
              </a:tr>
              <a:tr h="381988">
                <a:tc>
                  <a:txBody>
                    <a:bodyPr/>
                    <a:lstStyle/>
                    <a:p>
                      <a:endParaRPr lang="en-US"/>
                    </a:p>
                  </a:txBody>
                  <a:tcPr/>
                </a:tc>
                <a:tc>
                  <a:txBody>
                    <a:bodyPr/>
                    <a:lstStyle/>
                    <a:p>
                      <a:endParaRPr lang="en-US"/>
                    </a:p>
                  </a:txBody>
                  <a:tcPr/>
                </a:tc>
                <a:extLst>
                  <a:ext uri="{0D108BD9-81ED-4DB2-BD59-A6C34878D82A}">
                    <a16:rowId xmlns:a16="http://schemas.microsoft.com/office/drawing/2014/main" val="683349360"/>
                  </a:ext>
                </a:extLst>
              </a:tr>
            </a:tbl>
          </a:graphicData>
        </a:graphic>
      </p:graphicFrame>
    </p:spTree>
    <p:extLst>
      <p:ext uri="{BB962C8B-B14F-4D97-AF65-F5344CB8AC3E}">
        <p14:creationId xmlns:p14="http://schemas.microsoft.com/office/powerpoint/2010/main" val="3733333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2CB6B-2020-A2B7-5F52-917AF92ACC93}"/>
              </a:ext>
            </a:extLst>
          </p:cNvPr>
          <p:cNvSpPr>
            <a:spLocks noGrp="1"/>
          </p:cNvSpPr>
          <p:nvPr>
            <p:ph type="title"/>
          </p:nvPr>
        </p:nvSpPr>
        <p:spPr/>
        <p:txBody>
          <a:bodyPr/>
          <a:lstStyle/>
          <a:p>
            <a:r>
              <a:rPr lang="en-US"/>
              <a:t>Extensions and opportunities</a:t>
            </a:r>
          </a:p>
        </p:txBody>
      </p:sp>
      <p:sp>
        <p:nvSpPr>
          <p:cNvPr id="4" name="Slide Number Placeholder 3">
            <a:extLst>
              <a:ext uri="{FF2B5EF4-FFF2-40B4-BE49-F238E27FC236}">
                <a16:creationId xmlns:a16="http://schemas.microsoft.com/office/drawing/2014/main" id="{7B4CF56E-3451-0978-B3E0-CAB99EB786B2}"/>
              </a:ext>
            </a:extLst>
          </p:cNvPr>
          <p:cNvSpPr>
            <a:spLocks noGrp="1"/>
          </p:cNvSpPr>
          <p:nvPr>
            <p:ph type="sldNum" sz="quarter" idx="4"/>
          </p:nvPr>
        </p:nvSpPr>
        <p:spPr/>
        <p:txBody>
          <a:bodyPr/>
          <a:lstStyle/>
          <a:p>
            <a:fld id="{EACE6E22-E655-5947-A8B4-6F095FBA2C12}" type="slidenum">
              <a:rPr lang="en-US" smtClean="0"/>
              <a:pPr/>
              <a:t>5</a:t>
            </a:fld>
            <a:endParaRPr lang="en-US"/>
          </a:p>
        </p:txBody>
      </p:sp>
      <p:sp>
        <p:nvSpPr>
          <p:cNvPr id="5" name="Footer Placeholder 4">
            <a:extLst>
              <a:ext uri="{FF2B5EF4-FFF2-40B4-BE49-F238E27FC236}">
                <a16:creationId xmlns:a16="http://schemas.microsoft.com/office/drawing/2014/main" id="{9A97712F-A78A-FBEC-4BF7-C77A486F3BD0}"/>
              </a:ext>
            </a:extLst>
          </p:cNvPr>
          <p:cNvSpPr>
            <a:spLocks noGrp="1"/>
          </p:cNvSpPr>
          <p:nvPr>
            <p:ph type="ftr" sz="quarter" idx="3"/>
          </p:nvPr>
        </p:nvSpPr>
        <p:spPr/>
        <p:txBody>
          <a:bodyPr/>
          <a:lstStyle/>
          <a:p>
            <a:r>
              <a:rPr lang="en-US"/>
              <a:t>Copyright © 2022 Booz Allen Hamilton Inc. Internal</a:t>
            </a:r>
          </a:p>
        </p:txBody>
      </p:sp>
      <p:sp>
        <p:nvSpPr>
          <p:cNvPr id="15" name="Content Placeholder 14">
            <a:extLst>
              <a:ext uri="{FF2B5EF4-FFF2-40B4-BE49-F238E27FC236}">
                <a16:creationId xmlns:a16="http://schemas.microsoft.com/office/drawing/2014/main" id="{4FF4DCD3-1750-DB78-EBDF-DF0BC37CA792}"/>
              </a:ext>
            </a:extLst>
          </p:cNvPr>
          <p:cNvSpPr>
            <a:spLocks noGrp="1"/>
          </p:cNvSpPr>
          <p:nvPr>
            <p:ph idx="1"/>
          </p:nvPr>
        </p:nvSpPr>
        <p:spPr/>
        <p:txBody>
          <a:bodyPr/>
          <a:lstStyle/>
          <a:p>
            <a:r>
              <a:rPr lang="en-US" sz="2000" b="1"/>
              <a:t>Sensitivity analysis</a:t>
            </a:r>
          </a:p>
          <a:p>
            <a:pPr lvl="1"/>
            <a:r>
              <a:rPr lang="en-US" sz="2000"/>
              <a:t>Technique used to determine how changes in input variables and data affects the output of the model.</a:t>
            </a:r>
          </a:p>
          <a:p>
            <a:pPr lvl="1"/>
            <a:r>
              <a:rPr lang="en-US" sz="2000"/>
              <a:t>Help inform whether to update or refine the input data, and to identify key variables and parameters that the model output is most sensitive to.</a:t>
            </a:r>
          </a:p>
          <a:p>
            <a:r>
              <a:rPr lang="en-US" sz="2000" b="1"/>
              <a:t>Multi-objective optimization</a:t>
            </a:r>
          </a:p>
          <a:p>
            <a:pPr lvl="1"/>
            <a:r>
              <a:rPr lang="en-US" sz="2000" b="0" i="0">
                <a:solidFill>
                  <a:srgbClr val="374151"/>
                </a:solidFill>
                <a:effectLst/>
                <a:latin typeface="Söhne"/>
              </a:rPr>
              <a:t>Naive multi-objective optimization that relies on a weighted sum of competing objectives can be inefficient, as it assumes all objectives are easily comparable.</a:t>
            </a:r>
          </a:p>
          <a:p>
            <a:pPr lvl="1"/>
            <a:r>
              <a:rPr lang="en-US" sz="2000" b="0" i="0">
                <a:solidFill>
                  <a:srgbClr val="374151"/>
                </a:solidFill>
                <a:effectLst/>
                <a:latin typeface="Söhne"/>
              </a:rPr>
              <a:t>Real-world problems often involve multiple objectives that are not easily comparable, and where the relative importance of each objective may vary depending on the specific context and stakeholders involved.</a:t>
            </a:r>
          </a:p>
          <a:p>
            <a:pPr lvl="1"/>
            <a:r>
              <a:rPr lang="en-US" sz="2000" b="0" i="0">
                <a:solidFill>
                  <a:srgbClr val="374151"/>
                </a:solidFill>
                <a:effectLst/>
                <a:latin typeface="Söhne"/>
              </a:rPr>
              <a:t>More advanced multi-objective algorithms, such as evolutionary algorithms or multi-criteria decision-making methods, can help to identify the Pareto-optimal solutions and explore the trade-offs between competing objectives, leading to more nuanced and insightful solutions that are better aligned with the needs of all stakeholders.</a:t>
            </a:r>
          </a:p>
        </p:txBody>
      </p:sp>
    </p:spTree>
    <p:extLst>
      <p:ext uri="{BB962C8B-B14F-4D97-AF65-F5344CB8AC3E}">
        <p14:creationId xmlns:p14="http://schemas.microsoft.com/office/powerpoint/2010/main" val="771299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49DA-9B25-AF6D-25BD-69983CE4DDCE}"/>
              </a:ext>
            </a:extLst>
          </p:cNvPr>
          <p:cNvSpPr>
            <a:spLocks noGrp="1"/>
          </p:cNvSpPr>
          <p:nvPr>
            <p:ph type="title"/>
          </p:nvPr>
        </p:nvSpPr>
        <p:spPr/>
        <p:txBody>
          <a:bodyPr/>
          <a:lstStyle/>
          <a:p>
            <a:r>
              <a:rPr lang="en-US"/>
              <a:t>Additional data</a:t>
            </a:r>
          </a:p>
        </p:txBody>
      </p:sp>
      <p:sp>
        <p:nvSpPr>
          <p:cNvPr id="3" name="Content Placeholder 2">
            <a:extLst>
              <a:ext uri="{FF2B5EF4-FFF2-40B4-BE49-F238E27FC236}">
                <a16:creationId xmlns:a16="http://schemas.microsoft.com/office/drawing/2014/main" id="{3B70850A-3AB9-0A65-24B7-8F63BB67CD05}"/>
              </a:ext>
            </a:extLst>
          </p:cNvPr>
          <p:cNvSpPr>
            <a:spLocks noGrp="1"/>
          </p:cNvSpPr>
          <p:nvPr>
            <p:ph idx="1"/>
          </p:nvPr>
        </p:nvSpPr>
        <p:spPr>
          <a:xfrm>
            <a:off x="838200" y="1497423"/>
            <a:ext cx="10715368" cy="4599528"/>
          </a:xfrm>
        </p:spPr>
        <p:txBody>
          <a:bodyPr/>
          <a:lstStyle/>
          <a:p>
            <a:r>
              <a:rPr lang="en-US" sz="2000" b="1"/>
              <a:t>Utilization rates for facilities</a:t>
            </a:r>
          </a:p>
          <a:p>
            <a:pPr lvl="1"/>
            <a:r>
              <a:rPr lang="en-US" sz="2000"/>
              <a:t>Data on how frequently veterans are using existing facilities can inform decisions about whether to partner with additional facilities or upgrade the existing ones. </a:t>
            </a:r>
          </a:p>
          <a:p>
            <a:r>
              <a:rPr lang="en-US" sz="2000" b="1"/>
              <a:t>Demographic data</a:t>
            </a:r>
          </a:p>
          <a:p>
            <a:pPr lvl="1"/>
            <a:r>
              <a:rPr lang="en-US" sz="2000"/>
              <a:t>We could incorporate demographic data such as age, gender, race/ethnicity to better understand the needs to veterans in the area in a personalized manner. </a:t>
            </a:r>
          </a:p>
          <a:p>
            <a:r>
              <a:rPr lang="en-US" sz="2000" b="1"/>
              <a:t>Medical needs</a:t>
            </a:r>
          </a:p>
          <a:p>
            <a:pPr lvl="1"/>
            <a:r>
              <a:rPr lang="en-US" sz="2000"/>
              <a:t>Breaking patients up by primary care, mental health, surgical care, and telehealth needs could inform decisions about which types of facilities to partner with or upgrade.</a:t>
            </a:r>
          </a:p>
          <a:p>
            <a:r>
              <a:rPr lang="en-US" sz="2000" b="1"/>
              <a:t>Patient acuity</a:t>
            </a:r>
          </a:p>
          <a:p>
            <a:pPr lvl="1"/>
            <a:r>
              <a:rPr lang="en-US" sz="2000"/>
              <a:t>Data on patient acuity (how sick patients are) could be tied to utilization rates for various types of services being provided.</a:t>
            </a:r>
          </a:p>
          <a:p>
            <a:endParaRPr lang="en-US" sz="2000"/>
          </a:p>
        </p:txBody>
      </p:sp>
      <p:sp>
        <p:nvSpPr>
          <p:cNvPr id="4" name="Slide Number Placeholder 3">
            <a:extLst>
              <a:ext uri="{FF2B5EF4-FFF2-40B4-BE49-F238E27FC236}">
                <a16:creationId xmlns:a16="http://schemas.microsoft.com/office/drawing/2014/main" id="{2933CF3A-54BB-6DE8-2E7D-FA3FB26B27F9}"/>
              </a:ext>
            </a:extLst>
          </p:cNvPr>
          <p:cNvSpPr>
            <a:spLocks noGrp="1"/>
          </p:cNvSpPr>
          <p:nvPr>
            <p:ph type="sldNum" sz="quarter" idx="4"/>
          </p:nvPr>
        </p:nvSpPr>
        <p:spPr/>
        <p:txBody>
          <a:bodyPr/>
          <a:lstStyle/>
          <a:p>
            <a:fld id="{EACE6E22-E655-5947-A8B4-6F095FBA2C12}" type="slidenum">
              <a:rPr lang="en-US" smtClean="0"/>
              <a:pPr/>
              <a:t>6</a:t>
            </a:fld>
            <a:endParaRPr lang="en-US"/>
          </a:p>
        </p:txBody>
      </p:sp>
      <p:sp>
        <p:nvSpPr>
          <p:cNvPr id="5" name="Footer Placeholder 4">
            <a:extLst>
              <a:ext uri="{FF2B5EF4-FFF2-40B4-BE49-F238E27FC236}">
                <a16:creationId xmlns:a16="http://schemas.microsoft.com/office/drawing/2014/main" id="{C4987FF6-5AA1-0888-8232-803DEED111E7}"/>
              </a:ext>
            </a:extLst>
          </p:cNvPr>
          <p:cNvSpPr>
            <a:spLocks noGrp="1"/>
          </p:cNvSpPr>
          <p:nvPr>
            <p:ph type="ftr" sz="quarter" idx="3"/>
          </p:nvPr>
        </p:nvSpPr>
        <p:spPr/>
        <p:txBody>
          <a:bodyPr/>
          <a:lstStyle/>
          <a:p>
            <a:r>
              <a:rPr lang="en-US"/>
              <a:t>Copyright © 2022 Booz Allen Hamilton Inc. Internal</a:t>
            </a:r>
          </a:p>
        </p:txBody>
      </p:sp>
    </p:spTree>
    <p:extLst>
      <p:ext uri="{BB962C8B-B14F-4D97-AF65-F5344CB8AC3E}">
        <p14:creationId xmlns:p14="http://schemas.microsoft.com/office/powerpoint/2010/main" val="2886841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A908-2613-2912-D214-2C981DDF3BCF}"/>
              </a:ext>
            </a:extLst>
          </p:cNvPr>
          <p:cNvSpPr>
            <a:spLocks noGrp="1"/>
          </p:cNvSpPr>
          <p:nvPr>
            <p:ph type="title"/>
          </p:nvPr>
        </p:nvSpPr>
        <p:spPr>
          <a:xfrm>
            <a:off x="838200" y="212963"/>
            <a:ext cx="10715368" cy="981308"/>
          </a:xfrm>
        </p:spPr>
        <p:txBody>
          <a:bodyPr anchor="b">
            <a:normAutofit/>
          </a:bodyPr>
          <a:lstStyle/>
          <a:p>
            <a:r>
              <a:rPr lang="en-US"/>
              <a:t>Mathematical optimization in practice (example use cases)</a:t>
            </a:r>
          </a:p>
        </p:txBody>
      </p:sp>
      <p:sp>
        <p:nvSpPr>
          <p:cNvPr id="4" name="Slide Number Placeholder 3">
            <a:extLst>
              <a:ext uri="{FF2B5EF4-FFF2-40B4-BE49-F238E27FC236}">
                <a16:creationId xmlns:a16="http://schemas.microsoft.com/office/drawing/2014/main" id="{FD8C9522-32F7-1013-71F4-02C90106431A}"/>
              </a:ext>
            </a:extLst>
          </p:cNvPr>
          <p:cNvSpPr>
            <a:spLocks noGrp="1"/>
          </p:cNvSpPr>
          <p:nvPr>
            <p:ph type="sldNum" sz="quarter" idx="4"/>
          </p:nvPr>
        </p:nvSpPr>
        <p:spPr>
          <a:xfrm>
            <a:off x="11092070" y="6400800"/>
            <a:ext cx="461498" cy="457200"/>
          </a:xfrm>
        </p:spPr>
        <p:txBody>
          <a:bodyPr anchor="ctr">
            <a:normAutofit/>
          </a:bodyPr>
          <a:lstStyle/>
          <a:p>
            <a:pPr>
              <a:spcAft>
                <a:spcPts val="600"/>
              </a:spcAft>
            </a:pPr>
            <a:fld id="{EACE6E22-E655-5947-A8B4-6F095FBA2C12}" type="slidenum">
              <a:rPr lang="en-US" smtClean="0"/>
              <a:pPr>
                <a:spcAft>
                  <a:spcPts val="600"/>
                </a:spcAft>
              </a:pPr>
              <a:t>7</a:t>
            </a:fld>
            <a:endParaRPr lang="en-US"/>
          </a:p>
        </p:txBody>
      </p:sp>
      <p:sp>
        <p:nvSpPr>
          <p:cNvPr id="5" name="Footer Placeholder 4">
            <a:extLst>
              <a:ext uri="{FF2B5EF4-FFF2-40B4-BE49-F238E27FC236}">
                <a16:creationId xmlns:a16="http://schemas.microsoft.com/office/drawing/2014/main" id="{6AC0CE5C-CA32-831E-DE8D-99671560D484}"/>
              </a:ext>
            </a:extLst>
          </p:cNvPr>
          <p:cNvSpPr>
            <a:spLocks noGrp="1"/>
          </p:cNvSpPr>
          <p:nvPr>
            <p:ph type="ftr" sz="quarter" idx="3"/>
          </p:nvPr>
        </p:nvSpPr>
        <p:spPr>
          <a:xfrm>
            <a:off x="838200" y="6400451"/>
            <a:ext cx="5835650" cy="457549"/>
          </a:xfrm>
        </p:spPr>
        <p:txBody>
          <a:bodyPr anchor="ctr">
            <a:normAutofit/>
          </a:bodyPr>
          <a:lstStyle/>
          <a:p>
            <a:pPr>
              <a:spcAft>
                <a:spcPts val="600"/>
              </a:spcAft>
            </a:pPr>
            <a:r>
              <a:rPr lang="en-US"/>
              <a:t>Copyright © 2022 Booz Allen Hamilton Inc. Internal</a:t>
            </a:r>
          </a:p>
        </p:txBody>
      </p:sp>
      <p:graphicFrame>
        <p:nvGraphicFramePr>
          <p:cNvPr id="7" name="Content Placeholder 2">
            <a:extLst>
              <a:ext uri="{FF2B5EF4-FFF2-40B4-BE49-F238E27FC236}">
                <a16:creationId xmlns:a16="http://schemas.microsoft.com/office/drawing/2014/main" id="{3A250634-4638-A3C7-0E43-B7CAD0B6F84D}"/>
              </a:ext>
            </a:extLst>
          </p:cNvPr>
          <p:cNvGraphicFramePr>
            <a:graphicFrameLocks noGrp="1"/>
          </p:cNvGraphicFramePr>
          <p:nvPr>
            <p:ph idx="1"/>
            <p:extLst>
              <p:ext uri="{D42A27DB-BD31-4B8C-83A1-F6EECF244321}">
                <p14:modId xmlns:p14="http://schemas.microsoft.com/office/powerpoint/2010/main" val="1363037424"/>
              </p:ext>
            </p:extLst>
          </p:nvPr>
        </p:nvGraphicFramePr>
        <p:xfrm>
          <a:off x="838200" y="1554480"/>
          <a:ext cx="10715368" cy="4599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0443528"/>
      </p:ext>
    </p:extLst>
  </p:cSld>
  <p:clrMapOvr>
    <a:masterClrMapping/>
  </p:clrMapOvr>
</p:sld>
</file>

<file path=ppt/theme/theme1.xml><?xml version="1.0" encoding="utf-8"?>
<a:theme xmlns:a="http://schemas.openxmlformats.org/drawingml/2006/main" name="NW Narrow Master">
  <a:themeElements>
    <a:clrScheme name="Booz Teal 2020 1">
      <a:dk1>
        <a:srgbClr val="000000"/>
      </a:dk1>
      <a:lt1>
        <a:srgbClr val="FFFFFF"/>
      </a:lt1>
      <a:dk2>
        <a:srgbClr val="035157"/>
      </a:dk2>
      <a:lt2>
        <a:srgbClr val="E7E6E6"/>
      </a:lt2>
      <a:accent1>
        <a:srgbClr val="035157"/>
      </a:accent1>
      <a:accent2>
        <a:srgbClr val="00A6B7"/>
      </a:accent2>
      <a:accent3>
        <a:srgbClr val="3AAD2C"/>
      </a:accent3>
      <a:accent4>
        <a:srgbClr val="233746"/>
      </a:accent4>
      <a:accent5>
        <a:srgbClr val="FD4538"/>
      </a:accent5>
      <a:accent6>
        <a:srgbClr val="CBDA00"/>
      </a:accent6>
      <a:hlink>
        <a:srgbClr val="035157"/>
      </a:hlink>
      <a:folHlink>
        <a:srgbClr val="00A6B7"/>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l Wide.potx" id="{E7173A0A-2B21-47C5-A76E-91B1DDED0359}" vid="{CC1D9844-0BCF-4D69-A64A-E2BB9E56D9DD}"/>
    </a:ext>
  </a:extLst>
</a:theme>
</file>

<file path=ppt/theme/theme2.xml><?xml version="1.0" encoding="utf-8"?>
<a:theme xmlns:a="http://schemas.openxmlformats.org/drawingml/2006/main" name="Wide">
  <a:themeElements>
    <a:clrScheme name="Booz Teal 2020 1">
      <a:dk1>
        <a:srgbClr val="000000"/>
      </a:dk1>
      <a:lt1>
        <a:srgbClr val="FFFFFF"/>
      </a:lt1>
      <a:dk2>
        <a:srgbClr val="035157"/>
      </a:dk2>
      <a:lt2>
        <a:srgbClr val="E7E6E6"/>
      </a:lt2>
      <a:accent1>
        <a:srgbClr val="035157"/>
      </a:accent1>
      <a:accent2>
        <a:srgbClr val="00A6B7"/>
      </a:accent2>
      <a:accent3>
        <a:srgbClr val="3AAD2C"/>
      </a:accent3>
      <a:accent4>
        <a:srgbClr val="233746"/>
      </a:accent4>
      <a:accent5>
        <a:srgbClr val="FD4538"/>
      </a:accent5>
      <a:accent6>
        <a:srgbClr val="CBDA00"/>
      </a:accent6>
      <a:hlink>
        <a:srgbClr val="035157"/>
      </a:hlink>
      <a:folHlink>
        <a:srgbClr val="00A6B7"/>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l Wide.potx" id="{E7173A0A-2B21-47C5-A76E-91B1DDED0359}" vid="{FF9700E8-6CD5-4512-9CBF-56A502B07F0B}"/>
    </a:ext>
  </a:extLst>
</a:theme>
</file>

<file path=ppt/theme/theme3.xml><?xml version="1.0" encoding="utf-8"?>
<a:theme xmlns:a="http://schemas.openxmlformats.org/drawingml/2006/main" name="FC Master">
  <a:themeElements>
    <a:clrScheme name="Booz Teal 2020 1">
      <a:dk1>
        <a:srgbClr val="000000"/>
      </a:dk1>
      <a:lt1>
        <a:srgbClr val="FFFFFF"/>
      </a:lt1>
      <a:dk2>
        <a:srgbClr val="035157"/>
      </a:dk2>
      <a:lt2>
        <a:srgbClr val="E7E6E6"/>
      </a:lt2>
      <a:accent1>
        <a:srgbClr val="035157"/>
      </a:accent1>
      <a:accent2>
        <a:srgbClr val="00A6B7"/>
      </a:accent2>
      <a:accent3>
        <a:srgbClr val="3AAD2C"/>
      </a:accent3>
      <a:accent4>
        <a:srgbClr val="233746"/>
      </a:accent4>
      <a:accent5>
        <a:srgbClr val="FD4538"/>
      </a:accent5>
      <a:accent6>
        <a:srgbClr val="CBDA00"/>
      </a:accent6>
      <a:hlink>
        <a:srgbClr val="035157"/>
      </a:hlink>
      <a:folHlink>
        <a:srgbClr val="00A6B7"/>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l Wide.potx" id="{E7173A0A-2B21-47C5-A76E-91B1DDED0359}" vid="{4AC420EC-F60C-42BA-A8A4-E3AE78C7353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NW Narrow Master</Template>
  <Application>Microsoft Office PowerPoint</Application>
  <PresentationFormat>Widescreen</PresentationFormat>
  <Slides>8</Slides>
  <Notes>1</Notes>
  <HiddenSlides>1</HiddenSlides>
  <ScaleCrop>false</ScaleCrop>
  <HeadingPairs>
    <vt:vector size="4" baseType="variant">
      <vt:variant>
        <vt:lpstr>Theme</vt:lpstr>
      </vt:variant>
      <vt:variant>
        <vt:i4>3</vt:i4>
      </vt:variant>
      <vt:variant>
        <vt:lpstr>Slide Titles</vt:lpstr>
      </vt:variant>
      <vt:variant>
        <vt:i4>8</vt:i4>
      </vt:variant>
    </vt:vector>
  </HeadingPairs>
  <TitlesOfParts>
    <vt:vector size="11" baseType="lpstr">
      <vt:lpstr>NW Narrow Master</vt:lpstr>
      <vt:lpstr>Wide</vt:lpstr>
      <vt:lpstr>FC Master</vt:lpstr>
      <vt:lpstr>Mathematical optimization</vt:lpstr>
      <vt:lpstr>Use of Mathematical optimization</vt:lpstr>
      <vt:lpstr>VISN 02 eastern market optimization</vt:lpstr>
      <vt:lpstr>Data description</vt:lpstr>
      <vt:lpstr>Experiments and results [max coverage and min cost]</vt:lpstr>
      <vt:lpstr>Extensions and opportunities</vt:lpstr>
      <vt:lpstr>Additional data</vt:lpstr>
      <vt:lpstr>Mathematical optimization in practice (example use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Nambiar, Sidd [USA]</dc:creator>
  <cp:revision>1</cp:revision>
  <cp:lastPrinted>2016-11-21T14:15:42Z</cp:lastPrinted>
  <dcterms:created xsi:type="dcterms:W3CDTF">2023-02-17T16:49:12Z</dcterms:created>
  <dcterms:modified xsi:type="dcterms:W3CDTF">2023-02-22T17:22:58Z</dcterms:modified>
</cp:coreProperties>
</file>