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350" r:id="rId3"/>
    <p:sldId id="347" r:id="rId4"/>
    <p:sldId id="348" r:id="rId5"/>
    <p:sldId id="349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280" r:id="rId21"/>
  </p:sldIdLst>
  <p:sldSz cx="9144000" cy="5143500" type="screen16x9"/>
  <p:notesSz cx="6858000" cy="9144000"/>
  <p:embeddedFontLst>
    <p:embeddedFont>
      <p:font typeface="Roboto Slab" panose="020B0604020202020204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854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153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817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738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290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670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659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731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376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72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444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80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603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99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63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34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32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83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304342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Forecasting</a:t>
            </a:r>
            <a:br>
              <a:rPr lang="en-US" dirty="0"/>
            </a:br>
            <a:r>
              <a:rPr lang="en-US" dirty="0"/>
              <a:t>IMDb Score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68189" y="1991850"/>
            <a:ext cx="680762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/>
              <a:t>Machine</a:t>
            </a:r>
            <a:br>
              <a:rPr lang="en-US" b="1" dirty="0"/>
            </a:br>
            <a:r>
              <a:rPr lang="en-US" b="1" dirty="0"/>
              <a:t>Learning:</a:t>
            </a:r>
          </a:p>
        </p:txBody>
      </p:sp>
    </p:spTree>
    <p:extLst>
      <p:ext uri="{BB962C8B-B14F-4D97-AF65-F5344CB8AC3E}">
        <p14:creationId xmlns:p14="http://schemas.microsoft.com/office/powerpoint/2010/main" val="271548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19950" y="1991850"/>
            <a:ext cx="6104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/>
              <a:t>1.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90575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19950" y="2408228"/>
            <a:ext cx="6104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/>
              <a:t>2. Decision Tree Regressor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917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19950" y="1902042"/>
            <a:ext cx="6104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/>
              <a:t>3. 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353262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19950" y="1991850"/>
            <a:ext cx="6104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/>
              <a:t>4. K-Nearest Neighbours</a:t>
            </a:r>
          </a:p>
        </p:txBody>
      </p:sp>
    </p:spTree>
    <p:extLst>
      <p:ext uri="{BB962C8B-B14F-4D97-AF65-F5344CB8AC3E}">
        <p14:creationId xmlns:p14="http://schemas.microsoft.com/office/powerpoint/2010/main" val="257635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19950" y="1991850"/>
            <a:ext cx="6104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/>
              <a:t>5. Lasso Regression</a:t>
            </a:r>
          </a:p>
        </p:txBody>
      </p:sp>
    </p:spTree>
    <p:extLst>
      <p:ext uri="{BB962C8B-B14F-4D97-AF65-F5344CB8AC3E}">
        <p14:creationId xmlns:p14="http://schemas.microsoft.com/office/powerpoint/2010/main" val="313668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19950" y="1991850"/>
            <a:ext cx="6104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/>
            <a:r>
              <a:rPr lang="en-US" b="1" dirty="0"/>
              <a:t>6.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276605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19950" y="1991850"/>
            <a:ext cx="6104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/>
              <a:t>7. Elastic Net</a:t>
            </a:r>
          </a:p>
        </p:txBody>
      </p:sp>
    </p:spTree>
    <p:extLst>
      <p:ext uri="{BB962C8B-B14F-4D97-AF65-F5344CB8AC3E}">
        <p14:creationId xmlns:p14="http://schemas.microsoft.com/office/powerpoint/2010/main" val="404752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19950" y="2571750"/>
            <a:ext cx="6104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/>
              <a:t>8. XG-Boost Regressor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159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19950" y="1991850"/>
            <a:ext cx="6104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7299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2432722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Importing Required Libraries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833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775607" y="121867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74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2293929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Data</a:t>
            </a:r>
            <a:r>
              <a:rPr lang="en-US" b="1" dirty="0"/>
              <a:t> Visualization</a:t>
            </a:r>
            <a:br>
              <a:rPr lang="en-US" b="1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122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2293929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Data</a:t>
            </a:r>
            <a:r>
              <a:rPr lang="en-US" b="1" dirty="0"/>
              <a:t> </a:t>
            </a:r>
            <a:r>
              <a:rPr lang="en-US" dirty="0"/>
              <a:t>Preprocessing</a:t>
            </a:r>
            <a:br>
              <a:rPr lang="en-US" b="1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864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2293929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/>
              <a:t>Label Encoding</a:t>
            </a:r>
            <a:br>
              <a:rPr lang="en-US" b="1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58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19950" y="1991850"/>
            <a:ext cx="6104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/>
              <a:t>Distribution Plot</a:t>
            </a:r>
          </a:p>
        </p:txBody>
      </p:sp>
    </p:spTree>
    <p:extLst>
      <p:ext uri="{BB962C8B-B14F-4D97-AF65-F5344CB8AC3E}">
        <p14:creationId xmlns:p14="http://schemas.microsoft.com/office/powerpoint/2010/main" val="193376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33553" y="1812236"/>
            <a:ext cx="587689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Log</a:t>
            </a:r>
            <a:br>
              <a:rPr lang="en-US" b="1" dirty="0"/>
            </a:br>
            <a:r>
              <a:rPr lang="en-US" b="1" dirty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12223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19950" y="1991850"/>
            <a:ext cx="6104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Splitting Dataset</a:t>
            </a:r>
          </a:p>
        </p:txBody>
      </p:sp>
    </p:spTree>
    <p:extLst>
      <p:ext uri="{BB962C8B-B14F-4D97-AF65-F5344CB8AC3E}">
        <p14:creationId xmlns:p14="http://schemas.microsoft.com/office/powerpoint/2010/main" val="17711308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69</Words>
  <Application>Microsoft Office PowerPoint</Application>
  <PresentationFormat>On-screen Show (16:9)</PresentationFormat>
  <Paragraphs>21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Roboto Slab</vt:lpstr>
      <vt:lpstr>Arial</vt:lpstr>
      <vt:lpstr>Source Sans Pro</vt:lpstr>
      <vt:lpstr>Cordelia template</vt:lpstr>
      <vt:lpstr>Forecasting IMDb Score</vt:lpstr>
      <vt:lpstr>Importing Required Libraries </vt:lpstr>
      <vt:lpstr>Dataset</vt:lpstr>
      <vt:lpstr>Data Visualization </vt:lpstr>
      <vt:lpstr>Data Preprocessing </vt:lpstr>
      <vt:lpstr>Label Encoding </vt:lpstr>
      <vt:lpstr>Distribution Plot</vt:lpstr>
      <vt:lpstr>Log Transformation</vt:lpstr>
      <vt:lpstr>Splitting Dataset</vt:lpstr>
      <vt:lpstr>Machine Learning:</vt:lpstr>
      <vt:lpstr>1. Linear Regression</vt:lpstr>
      <vt:lpstr>2. Decision Tree Regressor </vt:lpstr>
      <vt:lpstr>3. Random Forest Regressor</vt:lpstr>
      <vt:lpstr>4. K-Nearest Neighbours</vt:lpstr>
      <vt:lpstr>5. Lasso Regression</vt:lpstr>
      <vt:lpstr>6. Ridge Regression</vt:lpstr>
      <vt:lpstr>7. Elastic Net</vt:lpstr>
      <vt:lpstr>8. XG-Boost Regressor </vt:lpstr>
      <vt:lpstr>Result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for the Metaverse: A Review</dc:title>
  <dc:creator>Arash</dc:creator>
  <cp:lastModifiedBy>Amir Hajiabadi - amir.hajiabadi@studio.unibo.it</cp:lastModifiedBy>
  <cp:revision>32</cp:revision>
  <dcterms:modified xsi:type="dcterms:W3CDTF">2022-12-11T15:52:16Z</dcterms:modified>
</cp:coreProperties>
</file>