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1"/>
  </p:notesMasterIdLst>
  <p:handoutMasterIdLst>
    <p:handoutMasterId r:id="rId12"/>
  </p:handoutMasterIdLst>
  <p:sldIdLst>
    <p:sldId id="274" r:id="rId5"/>
    <p:sldId id="307" r:id="rId6"/>
    <p:sldId id="308" r:id="rId7"/>
    <p:sldId id="309" r:id="rId8"/>
    <p:sldId id="311" r:id="rId9"/>
    <p:sldId id="31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0760B6-3CA2-4CA0-9F06-37209FFFB683}" v="2" dt="2022-08-26T00:33:45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Nasso" userId="cff4d92c-8375-4b3a-9467-5bbf45566625" providerId="ADAL" clId="{B40760B6-3CA2-4CA0-9F06-37209FFFB683}"/>
    <pc:docChg chg="custSel addSld modSld">
      <pc:chgData name="Cristian Nasso" userId="cff4d92c-8375-4b3a-9467-5bbf45566625" providerId="ADAL" clId="{B40760B6-3CA2-4CA0-9F06-37209FFFB683}" dt="2022-08-26T01:46:02.939" v="1153" actId="20577"/>
      <pc:docMkLst>
        <pc:docMk/>
      </pc:docMkLst>
      <pc:sldChg chg="modSp mod">
        <pc:chgData name="Cristian Nasso" userId="cff4d92c-8375-4b3a-9467-5bbf45566625" providerId="ADAL" clId="{B40760B6-3CA2-4CA0-9F06-37209FFFB683}" dt="2022-08-26T01:42:02.727" v="1021" actId="20577"/>
        <pc:sldMkLst>
          <pc:docMk/>
          <pc:sldMk cId="1045232007" sldId="308"/>
        </pc:sldMkLst>
        <pc:spChg chg="mod">
          <ac:chgData name="Cristian Nasso" userId="cff4d92c-8375-4b3a-9467-5bbf45566625" providerId="ADAL" clId="{B40760B6-3CA2-4CA0-9F06-37209FFFB683}" dt="2022-08-26T01:42:02.727" v="1021" actId="20577"/>
          <ac:spMkLst>
            <pc:docMk/>
            <pc:sldMk cId="1045232007" sldId="308"/>
            <ac:spMk id="3" creationId="{4DF6F37E-4467-4318-81B2-88E6B98B5545}"/>
          </ac:spMkLst>
        </pc:spChg>
      </pc:sldChg>
      <pc:sldChg chg="modSp mod">
        <pc:chgData name="Cristian Nasso" userId="cff4d92c-8375-4b3a-9467-5bbf45566625" providerId="ADAL" clId="{B40760B6-3CA2-4CA0-9F06-37209FFFB683}" dt="2022-08-26T01:42:44.683" v="1022" actId="20577"/>
        <pc:sldMkLst>
          <pc:docMk/>
          <pc:sldMk cId="4136190798" sldId="309"/>
        </pc:sldMkLst>
        <pc:spChg chg="mod">
          <ac:chgData name="Cristian Nasso" userId="cff4d92c-8375-4b3a-9467-5bbf45566625" providerId="ADAL" clId="{B40760B6-3CA2-4CA0-9F06-37209FFFB683}" dt="2022-08-26T01:42:44.683" v="1022" actId="20577"/>
          <ac:spMkLst>
            <pc:docMk/>
            <pc:sldMk cId="4136190798" sldId="309"/>
            <ac:spMk id="3" creationId="{4DF6F37E-4467-4318-81B2-88E6B98B5545}"/>
          </ac:spMkLst>
        </pc:spChg>
      </pc:sldChg>
      <pc:sldChg chg="modSp add mod">
        <pc:chgData name="Cristian Nasso" userId="cff4d92c-8375-4b3a-9467-5bbf45566625" providerId="ADAL" clId="{B40760B6-3CA2-4CA0-9F06-37209FFFB683}" dt="2022-08-26T01:46:02.939" v="1153" actId="20577"/>
        <pc:sldMkLst>
          <pc:docMk/>
          <pc:sldMk cId="3802386932" sldId="310"/>
        </pc:sldMkLst>
        <pc:spChg chg="mod">
          <ac:chgData name="Cristian Nasso" userId="cff4d92c-8375-4b3a-9467-5bbf45566625" providerId="ADAL" clId="{B40760B6-3CA2-4CA0-9F06-37209FFFB683}" dt="2022-08-26T01:46:02.939" v="1153" actId="20577"/>
          <ac:spMkLst>
            <pc:docMk/>
            <pc:sldMk cId="3802386932" sldId="310"/>
            <ac:spMk id="3" creationId="{4DF6F37E-4467-4318-81B2-88E6B98B5545}"/>
          </ac:spMkLst>
        </pc:spChg>
      </pc:sldChg>
      <pc:sldChg chg="modSp add mod">
        <pc:chgData name="Cristian Nasso" userId="cff4d92c-8375-4b3a-9467-5bbf45566625" providerId="ADAL" clId="{B40760B6-3CA2-4CA0-9F06-37209FFFB683}" dt="2022-08-26T01:43:10.151" v="1023" actId="20577"/>
        <pc:sldMkLst>
          <pc:docMk/>
          <pc:sldMk cId="3534294322" sldId="311"/>
        </pc:sldMkLst>
        <pc:spChg chg="mod">
          <ac:chgData name="Cristian Nasso" userId="cff4d92c-8375-4b3a-9467-5bbf45566625" providerId="ADAL" clId="{B40760B6-3CA2-4CA0-9F06-37209FFFB683}" dt="2022-08-26T01:43:10.151" v="1023" actId="20577"/>
          <ac:spMkLst>
            <pc:docMk/>
            <pc:sldMk cId="3534294322" sldId="311"/>
            <ac:spMk id="3" creationId="{4DF6F37E-4467-4318-81B2-88E6B98B554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s-ES" noProof="0" dirty="0"/>
            <a:t>Fecha:</a:t>
          </a:r>
        </a:p>
        <a:p>
          <a:pPr rtl="0">
            <a:lnSpc>
              <a:spcPct val="100000"/>
            </a:lnSpc>
            <a:defRPr cap="all"/>
          </a:pPr>
          <a:r>
            <a:rPr lang="es-ES" noProof="0" dirty="0"/>
            <a:t>25/08/2022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s-ES" noProof="0" dirty="0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s-ES" noProof="0" dirty="0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s-ES" noProof="0" dirty="0"/>
            <a:t>Cliente:</a:t>
          </a:r>
        </a:p>
        <a:p>
          <a:pPr rtl="0">
            <a:lnSpc>
              <a:spcPct val="100000"/>
            </a:lnSpc>
            <a:defRPr cap="all"/>
          </a:pPr>
          <a:r>
            <a:rPr lang="es-ES" noProof="0" dirty="0"/>
            <a:t>Carolina Evelyn BRUNT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s-ES" noProof="0" dirty="0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s-ES" noProof="0" dirty="0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s-ES" noProof="0" dirty="0"/>
            <a:t>PROYECTO:</a:t>
          </a:r>
        </a:p>
        <a:p>
          <a:pPr rtl="0">
            <a:lnSpc>
              <a:spcPct val="100000"/>
            </a:lnSpc>
            <a:defRPr cap="all"/>
          </a:pPr>
          <a:r>
            <a:rPr lang="es-ES" noProof="0" dirty="0"/>
            <a:t>Sitio</a:t>
          </a:r>
          <a:r>
            <a:rPr lang="es-ES" baseline="0" noProof="0" dirty="0"/>
            <a:t> WEB</a:t>
          </a:r>
          <a:endParaRPr lang="es-ES" noProof="0" dirty="0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s-ES" noProof="0" dirty="0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s-ES" noProof="0" dirty="0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551905" y="568218"/>
          <a:ext cx="1544062" cy="154406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880968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8312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noProof="0" dirty="0"/>
            <a:t>Fecha:</a:t>
          </a:r>
        </a:p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noProof="0" dirty="0"/>
            <a:t>25/08/2022</a:t>
          </a:r>
        </a:p>
      </dsp:txBody>
      <dsp:txXfrm>
        <a:off x="58312" y="2593218"/>
        <a:ext cx="2531250" cy="720000"/>
      </dsp:txXfrm>
    </dsp:sp>
    <dsp:sp modelId="{BCD8CDD9-0C56-4401-ADB1-8B48DAB2C96F}">
      <dsp:nvSpPr>
        <dsp:cNvPr id="0" name=""/>
        <dsp:cNvSpPr/>
      </dsp:nvSpPr>
      <dsp:spPr>
        <a:xfrm>
          <a:off x="3526124" y="568218"/>
          <a:ext cx="1544062" cy="154406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855187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032531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noProof="0" dirty="0"/>
            <a:t>Cliente:</a:t>
          </a:r>
        </a:p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noProof="0" dirty="0"/>
            <a:t>Carolina Evelyn BRUNT</a:t>
          </a:r>
        </a:p>
      </dsp:txBody>
      <dsp:txXfrm>
        <a:off x="3032531" y="2593218"/>
        <a:ext cx="2531250" cy="720000"/>
      </dsp:txXfrm>
    </dsp:sp>
    <dsp:sp modelId="{FF93E135-77D6-48A0-8871-9BC93D705D06}">
      <dsp:nvSpPr>
        <dsp:cNvPr id="0" name=""/>
        <dsp:cNvSpPr/>
      </dsp:nvSpPr>
      <dsp:spPr>
        <a:xfrm>
          <a:off x="6500343" y="568218"/>
          <a:ext cx="1544062" cy="154406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6829406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006749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noProof="0" dirty="0"/>
            <a:t>PROYECTO:</a:t>
          </a:r>
        </a:p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noProof="0" dirty="0"/>
            <a:t>Sitio</a:t>
          </a:r>
          <a:r>
            <a:rPr lang="es-ES" sz="1700" kern="1200" baseline="0" noProof="0" dirty="0"/>
            <a:t> WEB</a:t>
          </a:r>
          <a:endParaRPr lang="es-ES" sz="1700" kern="1200" noProof="0" dirty="0"/>
        </a:p>
      </dsp:txBody>
      <dsp:txXfrm>
        <a:off x="6006749" y="2593218"/>
        <a:ext cx="253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o de la lista de etiquetas de círculo"/>
  <dgm:desc val="Se usa para mostrar fragmentos no secuenciales o agrupados de información acompañados de elementos visuales relacionados. Funciona mejor con iconos o imágenes pequeñas con leyendas de texto brev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5B64B-02AA-4453-B7D5-2BAD80073DC3}" type="datetime1">
              <a:rPr lang="es-ES" smtClean="0"/>
              <a:t>25/08/2022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4D4A2-E028-4921-A460-5DC2298A230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070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180311-5F3A-41B9-BB4C-F0B4D537196E}" type="datetime1">
              <a:rPr lang="es-ES" noProof="0" smtClean="0"/>
              <a:t>25/08/2022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306F76E-E60C-4C54-B47A-C2C406EC8F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306F76E-E60C-4C54-B47A-C2C406EC8F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3482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1C81E3F-797C-4683-AB66-99866953FF84}" type="datetime1">
              <a:rPr lang="es-ES" noProof="0" smtClean="0"/>
              <a:t>25/08/2022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162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A7CAD8-3162-4117-8BB9-07ECAD5A8944}" type="datetime1">
              <a:rPr lang="es-ES" noProof="0" smtClean="0"/>
              <a:t>25/08/2022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899713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A7CAD8-3162-4117-8BB9-07ECAD5A8944}" type="datetime1">
              <a:rPr lang="es-ES" noProof="0" smtClean="0"/>
              <a:t>25/08/2022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68731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A7CAD8-3162-4117-8BB9-07ECAD5A8944}" type="datetime1">
              <a:rPr lang="es-ES" noProof="0" smtClean="0"/>
              <a:t>25/08/2022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722762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A7CAD8-3162-4117-8BB9-07ECAD5A8944}" type="datetime1">
              <a:rPr lang="es-ES" noProof="0" smtClean="0"/>
              <a:t>25/08/2022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06891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A7CAD8-3162-4117-8BB9-07ECAD5A8944}" type="datetime1">
              <a:rPr lang="es-ES" noProof="0" smtClean="0"/>
              <a:t>25/08/2022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115643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A7CAD8-3162-4117-8BB9-07ECAD5A8944}" type="datetime1">
              <a:rPr lang="es-ES" noProof="0" smtClean="0"/>
              <a:t>25/08/2022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6707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A7CAD8-3162-4117-8BB9-07ECAD5A8944}" type="datetime1">
              <a:rPr lang="es-ES" noProof="0" smtClean="0"/>
              <a:t>25/08/2022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79157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A7CAD8-3162-4117-8BB9-07ECAD5A8944}" type="datetime1">
              <a:rPr lang="es-ES" noProof="0" smtClean="0"/>
              <a:t>25/08/2022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274799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A3BD5A-6B79-4D43-A34E-32E14BFEA307}" type="datetime1">
              <a:rPr lang="es-ES" noProof="0" smtClean="0"/>
              <a:t>25/08/2022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5317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6FFBBC-06EC-419D-8341-1AE6BA113070}" type="datetime1">
              <a:rPr lang="es-ES" noProof="0" smtClean="0"/>
              <a:t>25/08/2022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0614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720534-C966-4D58-83F3-C002D0A3DD30}" type="datetime1">
              <a:rPr lang="es-ES" noProof="0" smtClean="0"/>
              <a:t>25/08/2022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1420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78920DE-B696-499F-A5D9-F52238833BE6}" type="datetime1">
              <a:rPr lang="es-ES" noProof="0" smtClean="0"/>
              <a:t>25/08/2022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472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DB9AFF1-DCF3-43A4-B013-DF8E24D8732A}" type="datetime1">
              <a:rPr lang="es-ES" noProof="0" smtClean="0"/>
              <a:t>25/08/2022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810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AC49F1-0C9A-4823-ABBA-131C993AF77A}" type="datetime1">
              <a:rPr lang="es-ES" noProof="0" smtClean="0"/>
              <a:t>25/08/2022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4944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A7CAD8-3162-4117-8BB9-07ECAD5A8944}" type="datetime1">
              <a:rPr lang="es-ES" noProof="0" smtClean="0"/>
              <a:t>25/08/2022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846812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0A7CAD8-3162-4117-8BB9-07ECAD5A8944}" type="datetime1">
              <a:rPr lang="es-ES" noProof="0" smtClean="0"/>
              <a:t>25/08/2022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1421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brunt.com.a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Un perro mirando a la cáma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44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5" y="2220894"/>
            <a:ext cx="10225530" cy="1198986"/>
          </a:xfrm>
        </p:spPr>
        <p:txBody>
          <a:bodyPr rtlCol="0">
            <a:normAutofit/>
          </a:bodyPr>
          <a:lstStyle/>
          <a:p>
            <a:pPr algn="ctr"/>
            <a:r>
              <a:rPr lang="es-ES" sz="4400" dirty="0">
                <a:solidFill>
                  <a:srgbClr val="FFFF00"/>
                </a:solidFill>
                <a:latin typeface="Blackadder ITC" panose="04020505051007020D02" pitchFamily="82" charset="0"/>
              </a:rPr>
              <a:t>Desarrollo WEB PERRUNO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269" y="751900"/>
            <a:ext cx="10225530" cy="1369863"/>
          </a:xfrm>
        </p:spPr>
        <p:txBody>
          <a:bodyPr rtlCol="0">
            <a:noAutofit/>
          </a:bodyPr>
          <a:lstStyle/>
          <a:p>
            <a:pPr algn="ctr" rtl="0"/>
            <a:r>
              <a:rPr lang="es-ES" sz="9600" dirty="0">
                <a:solidFill>
                  <a:srgbClr val="FFFF00"/>
                </a:solidFill>
                <a:latin typeface="Algerian" panose="04020705040A02060702" pitchFamily="82" charset="0"/>
                <a:cs typeface="72 Monospace" panose="020B0509030603020204" pitchFamily="49" charset="0"/>
              </a:rPr>
              <a:t>D. W. P.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es-E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Blackadder ITC" panose="04020505051007020D02" pitchFamily="82" charset="0"/>
              </a:rPr>
              <a:t>Desarrollo WEB PERRUNO</a:t>
            </a:r>
            <a:endParaRPr lang="es-E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Marcador de contenido 2" descr="Gráfico de SmartArt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01189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146F3-E987-4813-9EC3-B372FAEE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Blackadder ITC" panose="04020505051007020D02" pitchFamily="82" charset="0"/>
              </a:rPr>
              <a:t>Desarrollo WEB PERRUNO</a:t>
            </a:r>
            <a:endParaRPr lang="es-AR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6F37E-4467-4318-81B2-88E6B98B554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s-ES" dirty="0">
                <a:solidFill>
                  <a:srgbClr val="002060"/>
                </a:solidFill>
              </a:rPr>
              <a:t>Objetivo y Creación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Objetivo: Creación del sitio web 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https://www.cebrunt.com.ar</a:t>
            </a:r>
            <a:r>
              <a:rPr lang="es-ES" dirty="0"/>
              <a:t>. Contara con un inicio y 4 secciones mas (5 secciones en total). Tendrá como objetivo principal atraer clientes para ofrecer el servicio en el desarrollo web, tanto sea del back </a:t>
            </a:r>
            <a:r>
              <a:rPr lang="es-ES" dirty="0" err="1"/>
              <a:t>end</a:t>
            </a:r>
            <a:r>
              <a:rPr lang="es-ES" dirty="0"/>
              <a:t> como del </a:t>
            </a:r>
            <a:r>
              <a:rPr lang="es-ES" dirty="0" err="1"/>
              <a:t>front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. Demostrando en la pagina web sus conocimientos en la creación y maquetación de la web.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AR" dirty="0"/>
              <a:t>Plataforma a utilizar para la creación del sitio: Se trabajara con HTML, CSS, SASS y Bootstrap. Se utilizara para el desarrollo Visual Studio </a:t>
            </a:r>
            <a:r>
              <a:rPr lang="es-AR" dirty="0" err="1"/>
              <a:t>Code</a:t>
            </a:r>
            <a:r>
              <a:rPr lang="es-A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523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146F3-E987-4813-9EC3-B372FAEE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Blackadder ITC" panose="04020505051007020D02" pitchFamily="82" charset="0"/>
              </a:rPr>
              <a:t>Desarrollo WEB PERRUNO</a:t>
            </a:r>
            <a:endParaRPr lang="es-AR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6F37E-4467-4318-81B2-88E6B98B554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>
                <a:solidFill>
                  <a:srgbClr val="002060"/>
                </a:solidFill>
              </a:rPr>
              <a:t>Fases de trabajo</a:t>
            </a:r>
          </a:p>
          <a:p>
            <a:pPr marL="0" indent="0">
              <a:buNone/>
            </a:pPr>
            <a:r>
              <a:rPr lang="es-ES" dirty="0"/>
              <a:t>Fase 1: Elección de paleta cromática y fuentes tipográficas a gusto del cliente. Redacción de contenidos para las diferentes secciones.</a:t>
            </a:r>
          </a:p>
          <a:p>
            <a:pPr marL="0" indent="0">
              <a:buNone/>
            </a:pPr>
            <a:r>
              <a:rPr lang="es-ES" dirty="0"/>
              <a:t>*IMPORTANTE: En esta etapa el cliente deberá enviar todo el contenido multimedia en los formatos previamente pautados.</a:t>
            </a:r>
          </a:p>
          <a:p>
            <a:pPr marL="0" indent="0">
              <a:buNone/>
            </a:pPr>
            <a:r>
              <a:rPr lang="es-ES" dirty="0"/>
              <a:t>Fase 2: Diseño y desarrollo de las páginas Home, Acerca de nosotros, Servicios, Nuestra raza, Contacto en versión Desktop y Mobile.</a:t>
            </a:r>
          </a:p>
          <a:p>
            <a:pPr marL="0" indent="0">
              <a:buNone/>
            </a:pPr>
            <a:r>
              <a:rPr lang="es-ES" dirty="0"/>
              <a:t>Fase 3: SEO: Instalación de Google </a:t>
            </a:r>
            <a:r>
              <a:rPr lang="es-ES" dirty="0" err="1"/>
              <a:t>Analytics</a:t>
            </a:r>
            <a:r>
              <a:rPr lang="es-ES" dirty="0"/>
              <a:t>, </a:t>
            </a:r>
            <a:r>
              <a:rPr lang="es-ES" dirty="0" err="1"/>
              <a:t>keywords</a:t>
            </a:r>
            <a:r>
              <a:rPr lang="es-ES" dirty="0"/>
              <a:t> (palabras clave).</a:t>
            </a:r>
          </a:p>
          <a:p>
            <a:pPr marL="0" indent="0">
              <a:buNone/>
            </a:pPr>
            <a:r>
              <a:rPr lang="es-ES" dirty="0"/>
              <a:t>Fase 4: Realización de pruebas pertinentes previo a la entrega final.</a:t>
            </a:r>
          </a:p>
          <a:p>
            <a:pPr marL="0" indent="0">
              <a:buNone/>
            </a:pPr>
            <a:r>
              <a:rPr lang="es-ES" dirty="0"/>
              <a:t>Fase 5: Entrega final y subida al Hosting.</a:t>
            </a:r>
          </a:p>
        </p:txBody>
      </p:sp>
    </p:spTree>
    <p:extLst>
      <p:ext uri="{BB962C8B-B14F-4D97-AF65-F5344CB8AC3E}">
        <p14:creationId xmlns:p14="http://schemas.microsoft.com/office/powerpoint/2010/main" val="413619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146F3-E987-4813-9EC3-B372FAEE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Blackadder ITC" panose="04020505051007020D02" pitchFamily="82" charset="0"/>
              </a:rPr>
              <a:t>Desarrollo WEB PERRUNO</a:t>
            </a:r>
            <a:endParaRPr lang="es-AR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6F37E-4467-4318-81B2-88E6B98B554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>
                <a:solidFill>
                  <a:srgbClr val="002060"/>
                </a:solidFill>
              </a:rPr>
              <a:t>Presupuesto</a:t>
            </a:r>
          </a:p>
          <a:p>
            <a:pPr>
              <a:buAutoNum type="arabicPeriod"/>
            </a:pPr>
            <a:r>
              <a:rPr lang="es-ES" dirty="0"/>
              <a:t>Diseño del sitio web ……. $35.000</a:t>
            </a:r>
          </a:p>
          <a:p>
            <a:pPr>
              <a:buAutoNum type="arabicPeriod"/>
            </a:pPr>
            <a:r>
              <a:rPr lang="es-ES" dirty="0"/>
              <a:t>Aplicación de SEO ……. $5.000</a:t>
            </a:r>
          </a:p>
          <a:p>
            <a:pPr>
              <a:buAutoNum type="arabicPeriod"/>
            </a:pPr>
            <a:r>
              <a:rPr lang="es-ES" dirty="0"/>
              <a:t>Diseño responsivo ……. $7.000</a:t>
            </a:r>
          </a:p>
          <a:p>
            <a:pPr>
              <a:buAutoNum type="arabicPeriod"/>
            </a:pPr>
            <a:r>
              <a:rPr lang="es-ES" dirty="0"/>
              <a:t>TOTAL ……. $47.000</a:t>
            </a:r>
          </a:p>
          <a:p>
            <a:pPr>
              <a:buAutoNum type="arabicPeriod"/>
            </a:pPr>
            <a:endParaRPr lang="es-ES" dirty="0"/>
          </a:p>
          <a:p>
            <a:pPr>
              <a:buAutoNum type="arabicPeriod"/>
            </a:pPr>
            <a:r>
              <a:rPr lang="es-ES" dirty="0"/>
              <a:t>*Contenido multimedia adicional no otorgado por el cliente se presupuesta a parte.</a:t>
            </a:r>
          </a:p>
          <a:p>
            <a:pPr>
              <a:buAutoNum type="arabicPeriod"/>
            </a:pPr>
            <a:r>
              <a:rPr lang="es-ES" dirty="0"/>
              <a:t>Actualización mensual requerida por el cliente será presupuestada a parte.</a:t>
            </a:r>
          </a:p>
        </p:txBody>
      </p:sp>
    </p:spTree>
    <p:extLst>
      <p:ext uri="{BB962C8B-B14F-4D97-AF65-F5344CB8AC3E}">
        <p14:creationId xmlns:p14="http://schemas.microsoft.com/office/powerpoint/2010/main" val="353429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146F3-E987-4813-9EC3-B372FAEE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Blackadder ITC" panose="04020505051007020D02" pitchFamily="82" charset="0"/>
              </a:rPr>
              <a:t>Desarrollo WEB PERRUNO</a:t>
            </a:r>
            <a:endParaRPr lang="es-AR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6F37E-4467-4318-81B2-88E6B98B554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>
                <a:solidFill>
                  <a:srgbClr val="002060"/>
                </a:solidFill>
              </a:rPr>
              <a:t>Información adicional importante</a:t>
            </a:r>
          </a:p>
          <a:p>
            <a:pPr marL="0" indent="0">
              <a:buNone/>
            </a:pPr>
            <a:r>
              <a:rPr lang="es-ES" dirty="0"/>
              <a:t>- Fecha de entrega estimada del proyecto final: 45 días a partir de la aceptación </a:t>
            </a:r>
            <a:r>
              <a:rPr lang="es-ES"/>
              <a:t>del cliente y </a:t>
            </a:r>
            <a:r>
              <a:rPr lang="es-ES" dirty="0"/>
              <a:t>adelanto del 50% pautado mas abajo.</a:t>
            </a:r>
          </a:p>
          <a:p>
            <a:pPr marL="0" indent="0">
              <a:buNone/>
            </a:pPr>
            <a:r>
              <a:rPr lang="es-ES" dirty="0"/>
              <a:t>- Una vez entregado el sitio web, el cliente tendrá 30 días de soporte gratuito. Todo soporte adicional será presupuestado a parte.</a:t>
            </a:r>
          </a:p>
          <a:p>
            <a:pPr marL="0" indent="0">
              <a:buNone/>
            </a:pPr>
            <a:r>
              <a:rPr lang="es-ES" dirty="0"/>
              <a:t>- Método de pago aceptado: transferencia bancaria en pesos.</a:t>
            </a:r>
          </a:p>
          <a:p>
            <a:pPr marL="0" indent="0">
              <a:buNone/>
            </a:pPr>
            <a:r>
              <a:rPr lang="es-ES" dirty="0"/>
              <a:t>- El presupuesto tiene una validez de 30 días.</a:t>
            </a:r>
          </a:p>
          <a:p>
            <a:pPr marL="0" indent="0">
              <a:buNone/>
            </a:pPr>
            <a:r>
              <a:rPr lang="es-ES" dirty="0"/>
              <a:t>- El registro de dominio del sitio web y el hosting corre a cargo del cliente.</a:t>
            </a:r>
          </a:p>
          <a:p>
            <a:pPr marL="0" indent="0">
              <a:buNone/>
            </a:pPr>
            <a:r>
              <a:rPr lang="es-ES" dirty="0"/>
              <a:t>- Para comenzar a trabajar el cliente deberá abonar el 50% y el monto restante, lo deberá abonar antes de subir el proyecto al hosting.</a:t>
            </a:r>
          </a:p>
        </p:txBody>
      </p:sp>
    </p:spTree>
    <p:extLst>
      <p:ext uri="{BB962C8B-B14F-4D97-AF65-F5344CB8AC3E}">
        <p14:creationId xmlns:p14="http://schemas.microsoft.com/office/powerpoint/2010/main" val="38023869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713</TotalTime>
  <Words>421</Words>
  <Application>Microsoft Office PowerPoint</Application>
  <PresentationFormat>Panorámica</PresentationFormat>
  <Paragraphs>42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Algerian</vt:lpstr>
      <vt:lpstr>Arial</vt:lpstr>
      <vt:lpstr>Blackadder ITC</vt:lpstr>
      <vt:lpstr>Calibri</vt:lpstr>
      <vt:lpstr>Trebuchet MS</vt:lpstr>
      <vt:lpstr>Wingdings 3</vt:lpstr>
      <vt:lpstr>Faceta</vt:lpstr>
      <vt:lpstr>Desarrollo WEB PERRUNO</vt:lpstr>
      <vt:lpstr>Desarrollo WEB PERRUNO</vt:lpstr>
      <vt:lpstr>Desarrollo WEB PERRUNO</vt:lpstr>
      <vt:lpstr>Desarrollo WEB PERRUNO</vt:lpstr>
      <vt:lpstr>Desarrollo WEB PERRUNO</vt:lpstr>
      <vt:lpstr>Desarrollo WEB PERRUNO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 PERRUNO</dc:title>
  <dc:creator>Cristian Nasso</dc:creator>
  <cp:lastModifiedBy>Cristian Nasso</cp:lastModifiedBy>
  <cp:revision>1</cp:revision>
  <dcterms:created xsi:type="dcterms:W3CDTF">2022-08-25T13:47:54Z</dcterms:created>
  <dcterms:modified xsi:type="dcterms:W3CDTF">2022-08-26T01:46:04Z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