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1" r:id="rId6"/>
    <p:sldId id="262" r:id="rId7"/>
    <p:sldId id="264" r:id="rId8"/>
    <p:sldId id="263" r:id="rId9"/>
    <p:sldId id="265" r:id="rId10"/>
    <p:sldId id="266" r:id="rId11"/>
  </p:sldIdLst>
  <p:sldSz cx="12192000" cy="6858000"/>
  <p:notesSz cx="6858000" cy="9144000"/>
  <p:defaultTextStyle>
    <a:defPPr>
      <a:defRPr lang="en-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3"/>
    <p:restoredTop sz="96654"/>
  </p:normalViewPr>
  <p:slideViewPr>
    <p:cSldViewPr snapToGrid="0" showGuides="1">
      <p:cViewPr varScale="1">
        <p:scale>
          <a:sx n="143" d="100"/>
          <a:sy n="143" d="100"/>
        </p:scale>
        <p:origin x="944"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r Hossein Daraie" userId="978db542-c35b-49b1-a352-6f554636aa15" providerId="ADAL" clId="{C5021B06-7492-E04B-8CCD-B9BECDAAC724}"/>
    <pc:docChg chg="modSld">
      <pc:chgData name="Amir Hossein Daraie" userId="978db542-c35b-49b1-a352-6f554636aa15" providerId="ADAL" clId="{C5021B06-7492-E04B-8CCD-B9BECDAAC724}" dt="2025-01-07T22:33:23.324" v="12" actId="20577"/>
      <pc:docMkLst>
        <pc:docMk/>
      </pc:docMkLst>
      <pc:sldChg chg="modSp mod">
        <pc:chgData name="Amir Hossein Daraie" userId="978db542-c35b-49b1-a352-6f554636aa15" providerId="ADAL" clId="{C5021B06-7492-E04B-8CCD-B9BECDAAC724}" dt="2025-01-07T22:33:23.324" v="12" actId="20577"/>
        <pc:sldMkLst>
          <pc:docMk/>
          <pc:sldMk cId="49631455" sldId="265"/>
        </pc:sldMkLst>
        <pc:spChg chg="mod">
          <ac:chgData name="Amir Hossein Daraie" userId="978db542-c35b-49b1-a352-6f554636aa15" providerId="ADAL" clId="{C5021B06-7492-E04B-8CCD-B9BECDAAC724}" dt="2025-01-07T22:33:23.324" v="12" actId="20577"/>
          <ac:spMkLst>
            <pc:docMk/>
            <pc:sldMk cId="49631455" sldId="265"/>
            <ac:spMk id="3" creationId="{2895D4CF-6494-52A3-F49B-E9F45273BD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976E1-6E53-9441-A6C8-E73A1E7DD160}" type="datetimeFigureOut">
              <a:rPr lang="en-IR" smtClean="0"/>
              <a:t>1/7/2025 R</a:t>
            </a:fld>
            <a:endParaRPr lang="en-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8B262-B978-C54E-BDA7-B1507C5971BA}" type="slidenum">
              <a:rPr lang="en-IR" smtClean="0"/>
              <a:t>‹#›</a:t>
            </a:fld>
            <a:endParaRPr lang="en-IR"/>
          </a:p>
        </p:txBody>
      </p:sp>
    </p:spTree>
    <p:extLst>
      <p:ext uri="{BB962C8B-B14F-4D97-AF65-F5344CB8AC3E}">
        <p14:creationId xmlns:p14="http://schemas.microsoft.com/office/powerpoint/2010/main" val="17681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4B4-1283-DF91-3E65-77A07002F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R"/>
          </a:p>
        </p:txBody>
      </p:sp>
      <p:sp>
        <p:nvSpPr>
          <p:cNvPr id="3" name="Subtitle 2">
            <a:extLst>
              <a:ext uri="{FF2B5EF4-FFF2-40B4-BE49-F238E27FC236}">
                <a16:creationId xmlns:a16="http://schemas.microsoft.com/office/drawing/2014/main" id="{81D31D4A-E8F5-E36B-D3FF-40F3B7CE32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R"/>
          </a:p>
        </p:txBody>
      </p:sp>
      <p:sp>
        <p:nvSpPr>
          <p:cNvPr id="4" name="Date Placeholder 3">
            <a:extLst>
              <a:ext uri="{FF2B5EF4-FFF2-40B4-BE49-F238E27FC236}">
                <a16:creationId xmlns:a16="http://schemas.microsoft.com/office/drawing/2014/main" id="{53B828A2-1DFC-4760-FF73-FB1F6DE7F9C1}"/>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5" name="Footer Placeholder 4">
            <a:extLst>
              <a:ext uri="{FF2B5EF4-FFF2-40B4-BE49-F238E27FC236}">
                <a16:creationId xmlns:a16="http://schemas.microsoft.com/office/drawing/2014/main" id="{F5104734-D010-3AC4-BD72-4D187066AC66}"/>
              </a:ext>
            </a:extLst>
          </p:cNvPr>
          <p:cNvSpPr>
            <a:spLocks noGrp="1"/>
          </p:cNvSpPr>
          <p:nvPr>
            <p:ph type="ftr" sz="quarter" idx="11"/>
          </p:nvPr>
        </p:nvSpPr>
        <p:spPr/>
        <p:txBody>
          <a:bodyPr/>
          <a:lstStyle/>
          <a:p>
            <a:endParaRPr lang="en-IR"/>
          </a:p>
        </p:txBody>
      </p:sp>
      <p:sp>
        <p:nvSpPr>
          <p:cNvPr id="6" name="Slide Number Placeholder 5">
            <a:extLst>
              <a:ext uri="{FF2B5EF4-FFF2-40B4-BE49-F238E27FC236}">
                <a16:creationId xmlns:a16="http://schemas.microsoft.com/office/drawing/2014/main" id="{403D9912-936C-C211-502B-1E4B749B6CC8}"/>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270352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FDBE-B92A-552F-B216-90A8D3CB0313}"/>
              </a:ext>
            </a:extLst>
          </p:cNvPr>
          <p:cNvSpPr>
            <a:spLocks noGrp="1"/>
          </p:cNvSpPr>
          <p:nvPr>
            <p:ph type="title"/>
          </p:nvPr>
        </p:nvSpPr>
        <p:spPr/>
        <p:txBody>
          <a:bodyPr/>
          <a:lstStyle/>
          <a:p>
            <a:r>
              <a:rPr lang="en-US"/>
              <a:t>Click to edit Master title style</a:t>
            </a:r>
            <a:endParaRPr lang="en-IR"/>
          </a:p>
        </p:txBody>
      </p:sp>
      <p:sp>
        <p:nvSpPr>
          <p:cNvPr id="3" name="Vertical Text Placeholder 2">
            <a:extLst>
              <a:ext uri="{FF2B5EF4-FFF2-40B4-BE49-F238E27FC236}">
                <a16:creationId xmlns:a16="http://schemas.microsoft.com/office/drawing/2014/main" id="{D3E045E7-718C-EA74-21E6-B018F11F93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Date Placeholder 3">
            <a:extLst>
              <a:ext uri="{FF2B5EF4-FFF2-40B4-BE49-F238E27FC236}">
                <a16:creationId xmlns:a16="http://schemas.microsoft.com/office/drawing/2014/main" id="{DA8F7E5F-A3E7-A39F-E929-9A8C5C9A4583}"/>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5" name="Footer Placeholder 4">
            <a:extLst>
              <a:ext uri="{FF2B5EF4-FFF2-40B4-BE49-F238E27FC236}">
                <a16:creationId xmlns:a16="http://schemas.microsoft.com/office/drawing/2014/main" id="{B61278B5-E8F8-02CB-320D-F5A3C9AEE653}"/>
              </a:ext>
            </a:extLst>
          </p:cNvPr>
          <p:cNvSpPr>
            <a:spLocks noGrp="1"/>
          </p:cNvSpPr>
          <p:nvPr>
            <p:ph type="ftr" sz="quarter" idx="11"/>
          </p:nvPr>
        </p:nvSpPr>
        <p:spPr/>
        <p:txBody>
          <a:bodyPr/>
          <a:lstStyle/>
          <a:p>
            <a:endParaRPr lang="en-IR"/>
          </a:p>
        </p:txBody>
      </p:sp>
      <p:sp>
        <p:nvSpPr>
          <p:cNvPr id="6" name="Slide Number Placeholder 5">
            <a:extLst>
              <a:ext uri="{FF2B5EF4-FFF2-40B4-BE49-F238E27FC236}">
                <a16:creationId xmlns:a16="http://schemas.microsoft.com/office/drawing/2014/main" id="{FC8135A3-FEAD-404E-F645-66800193410C}"/>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316166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02AABF-D289-E811-4639-B018A61241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R"/>
          </a:p>
        </p:txBody>
      </p:sp>
      <p:sp>
        <p:nvSpPr>
          <p:cNvPr id="3" name="Vertical Text Placeholder 2">
            <a:extLst>
              <a:ext uri="{FF2B5EF4-FFF2-40B4-BE49-F238E27FC236}">
                <a16:creationId xmlns:a16="http://schemas.microsoft.com/office/drawing/2014/main" id="{7E137356-2B40-A9BA-8242-3B4CEAD278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Date Placeholder 3">
            <a:extLst>
              <a:ext uri="{FF2B5EF4-FFF2-40B4-BE49-F238E27FC236}">
                <a16:creationId xmlns:a16="http://schemas.microsoft.com/office/drawing/2014/main" id="{452BF543-3E0C-3DF5-5223-FB5CA5D5CB57}"/>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5" name="Footer Placeholder 4">
            <a:extLst>
              <a:ext uri="{FF2B5EF4-FFF2-40B4-BE49-F238E27FC236}">
                <a16:creationId xmlns:a16="http://schemas.microsoft.com/office/drawing/2014/main" id="{A48FABF7-E889-8B0A-ACC6-388A979126B3}"/>
              </a:ext>
            </a:extLst>
          </p:cNvPr>
          <p:cNvSpPr>
            <a:spLocks noGrp="1"/>
          </p:cNvSpPr>
          <p:nvPr>
            <p:ph type="ftr" sz="quarter" idx="11"/>
          </p:nvPr>
        </p:nvSpPr>
        <p:spPr/>
        <p:txBody>
          <a:bodyPr/>
          <a:lstStyle/>
          <a:p>
            <a:endParaRPr lang="en-IR"/>
          </a:p>
        </p:txBody>
      </p:sp>
      <p:sp>
        <p:nvSpPr>
          <p:cNvPr id="6" name="Slide Number Placeholder 5">
            <a:extLst>
              <a:ext uri="{FF2B5EF4-FFF2-40B4-BE49-F238E27FC236}">
                <a16:creationId xmlns:a16="http://schemas.microsoft.com/office/drawing/2014/main" id="{85974EFA-7AAC-3694-2B54-D731803AD566}"/>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175736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5BA-F0E9-E4C8-2130-C0756870A26C}"/>
              </a:ext>
            </a:extLst>
          </p:cNvPr>
          <p:cNvSpPr>
            <a:spLocks noGrp="1"/>
          </p:cNvSpPr>
          <p:nvPr>
            <p:ph type="title"/>
          </p:nvPr>
        </p:nvSpPr>
        <p:spPr/>
        <p:txBody>
          <a:bodyPr/>
          <a:lstStyle/>
          <a:p>
            <a:r>
              <a:rPr lang="en-US"/>
              <a:t>Click to edit Master title style</a:t>
            </a:r>
            <a:endParaRPr lang="en-IR"/>
          </a:p>
        </p:txBody>
      </p:sp>
      <p:sp>
        <p:nvSpPr>
          <p:cNvPr id="3" name="Content Placeholder 2">
            <a:extLst>
              <a:ext uri="{FF2B5EF4-FFF2-40B4-BE49-F238E27FC236}">
                <a16:creationId xmlns:a16="http://schemas.microsoft.com/office/drawing/2014/main" id="{D56368B1-142A-DF2F-1C70-52DAF5822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Date Placeholder 3">
            <a:extLst>
              <a:ext uri="{FF2B5EF4-FFF2-40B4-BE49-F238E27FC236}">
                <a16:creationId xmlns:a16="http://schemas.microsoft.com/office/drawing/2014/main" id="{6BD6721B-E172-5B5C-9AAA-C53023C66F28}"/>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5" name="Footer Placeholder 4">
            <a:extLst>
              <a:ext uri="{FF2B5EF4-FFF2-40B4-BE49-F238E27FC236}">
                <a16:creationId xmlns:a16="http://schemas.microsoft.com/office/drawing/2014/main" id="{510063B7-EB3F-6EE9-3B78-DE05240D5B84}"/>
              </a:ext>
            </a:extLst>
          </p:cNvPr>
          <p:cNvSpPr>
            <a:spLocks noGrp="1"/>
          </p:cNvSpPr>
          <p:nvPr>
            <p:ph type="ftr" sz="quarter" idx="11"/>
          </p:nvPr>
        </p:nvSpPr>
        <p:spPr/>
        <p:txBody>
          <a:bodyPr/>
          <a:lstStyle/>
          <a:p>
            <a:endParaRPr lang="en-IR"/>
          </a:p>
        </p:txBody>
      </p:sp>
      <p:sp>
        <p:nvSpPr>
          <p:cNvPr id="6" name="Slide Number Placeholder 5">
            <a:extLst>
              <a:ext uri="{FF2B5EF4-FFF2-40B4-BE49-F238E27FC236}">
                <a16:creationId xmlns:a16="http://schemas.microsoft.com/office/drawing/2014/main" id="{C4B7322C-B599-4346-F093-3193F4D1754F}"/>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427124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B094-8BB0-972A-F4F5-ADF16993D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R"/>
          </a:p>
        </p:txBody>
      </p:sp>
      <p:sp>
        <p:nvSpPr>
          <p:cNvPr id="3" name="Text Placeholder 2">
            <a:extLst>
              <a:ext uri="{FF2B5EF4-FFF2-40B4-BE49-F238E27FC236}">
                <a16:creationId xmlns:a16="http://schemas.microsoft.com/office/drawing/2014/main" id="{2431ACB4-FF6B-0081-3431-C449BBA4F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F27448-F9BA-3693-0C77-CB73EA164C1A}"/>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5" name="Footer Placeholder 4">
            <a:extLst>
              <a:ext uri="{FF2B5EF4-FFF2-40B4-BE49-F238E27FC236}">
                <a16:creationId xmlns:a16="http://schemas.microsoft.com/office/drawing/2014/main" id="{4704343E-B225-0676-0F75-9D4FADC9CC3D}"/>
              </a:ext>
            </a:extLst>
          </p:cNvPr>
          <p:cNvSpPr>
            <a:spLocks noGrp="1"/>
          </p:cNvSpPr>
          <p:nvPr>
            <p:ph type="ftr" sz="quarter" idx="11"/>
          </p:nvPr>
        </p:nvSpPr>
        <p:spPr/>
        <p:txBody>
          <a:bodyPr/>
          <a:lstStyle/>
          <a:p>
            <a:endParaRPr lang="en-IR"/>
          </a:p>
        </p:txBody>
      </p:sp>
      <p:sp>
        <p:nvSpPr>
          <p:cNvPr id="6" name="Slide Number Placeholder 5">
            <a:extLst>
              <a:ext uri="{FF2B5EF4-FFF2-40B4-BE49-F238E27FC236}">
                <a16:creationId xmlns:a16="http://schemas.microsoft.com/office/drawing/2014/main" id="{B9C5BEC6-D7B4-611C-9BB8-99612C692E9A}"/>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317806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8E03-ED76-14B6-C71D-B85FDAB1DBD7}"/>
              </a:ext>
            </a:extLst>
          </p:cNvPr>
          <p:cNvSpPr>
            <a:spLocks noGrp="1"/>
          </p:cNvSpPr>
          <p:nvPr>
            <p:ph type="title"/>
          </p:nvPr>
        </p:nvSpPr>
        <p:spPr/>
        <p:txBody>
          <a:bodyPr/>
          <a:lstStyle/>
          <a:p>
            <a:r>
              <a:rPr lang="en-US"/>
              <a:t>Click to edit Master title style</a:t>
            </a:r>
            <a:endParaRPr lang="en-IR"/>
          </a:p>
        </p:txBody>
      </p:sp>
      <p:sp>
        <p:nvSpPr>
          <p:cNvPr id="3" name="Content Placeholder 2">
            <a:extLst>
              <a:ext uri="{FF2B5EF4-FFF2-40B4-BE49-F238E27FC236}">
                <a16:creationId xmlns:a16="http://schemas.microsoft.com/office/drawing/2014/main" id="{C946E3BB-F80D-4B24-BAC2-99D8AEAF19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Content Placeholder 3">
            <a:extLst>
              <a:ext uri="{FF2B5EF4-FFF2-40B4-BE49-F238E27FC236}">
                <a16:creationId xmlns:a16="http://schemas.microsoft.com/office/drawing/2014/main" id="{4558C808-BA41-C7FF-7C84-C247BB190F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5" name="Date Placeholder 4">
            <a:extLst>
              <a:ext uri="{FF2B5EF4-FFF2-40B4-BE49-F238E27FC236}">
                <a16:creationId xmlns:a16="http://schemas.microsoft.com/office/drawing/2014/main" id="{71FB6559-073C-0C2A-4ABF-D29B5D6AE9AD}"/>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6" name="Footer Placeholder 5">
            <a:extLst>
              <a:ext uri="{FF2B5EF4-FFF2-40B4-BE49-F238E27FC236}">
                <a16:creationId xmlns:a16="http://schemas.microsoft.com/office/drawing/2014/main" id="{B1F9DB13-8507-E3F6-8F92-847010ED1CEF}"/>
              </a:ext>
            </a:extLst>
          </p:cNvPr>
          <p:cNvSpPr>
            <a:spLocks noGrp="1"/>
          </p:cNvSpPr>
          <p:nvPr>
            <p:ph type="ftr" sz="quarter" idx="11"/>
          </p:nvPr>
        </p:nvSpPr>
        <p:spPr/>
        <p:txBody>
          <a:bodyPr/>
          <a:lstStyle/>
          <a:p>
            <a:endParaRPr lang="en-IR"/>
          </a:p>
        </p:txBody>
      </p:sp>
      <p:sp>
        <p:nvSpPr>
          <p:cNvPr id="7" name="Slide Number Placeholder 6">
            <a:extLst>
              <a:ext uri="{FF2B5EF4-FFF2-40B4-BE49-F238E27FC236}">
                <a16:creationId xmlns:a16="http://schemas.microsoft.com/office/drawing/2014/main" id="{FC996709-4F0A-5125-E364-15564E1A2B68}"/>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209963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3BE2-90A7-060A-A251-F79E2AA54E13}"/>
              </a:ext>
            </a:extLst>
          </p:cNvPr>
          <p:cNvSpPr>
            <a:spLocks noGrp="1"/>
          </p:cNvSpPr>
          <p:nvPr>
            <p:ph type="title"/>
          </p:nvPr>
        </p:nvSpPr>
        <p:spPr>
          <a:xfrm>
            <a:off x="839788" y="365125"/>
            <a:ext cx="10515600" cy="1325563"/>
          </a:xfrm>
        </p:spPr>
        <p:txBody>
          <a:bodyPr/>
          <a:lstStyle/>
          <a:p>
            <a:r>
              <a:rPr lang="en-US"/>
              <a:t>Click to edit Master title style</a:t>
            </a:r>
            <a:endParaRPr lang="en-IR"/>
          </a:p>
        </p:txBody>
      </p:sp>
      <p:sp>
        <p:nvSpPr>
          <p:cNvPr id="3" name="Text Placeholder 2">
            <a:extLst>
              <a:ext uri="{FF2B5EF4-FFF2-40B4-BE49-F238E27FC236}">
                <a16:creationId xmlns:a16="http://schemas.microsoft.com/office/drawing/2014/main" id="{28BD44CE-1457-84D0-378C-D97CF30E8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442C22-84F2-D9C3-B42E-77BEE4073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5" name="Text Placeholder 4">
            <a:extLst>
              <a:ext uri="{FF2B5EF4-FFF2-40B4-BE49-F238E27FC236}">
                <a16:creationId xmlns:a16="http://schemas.microsoft.com/office/drawing/2014/main" id="{9D444772-5A13-8C85-3D02-AE75359E9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911C76-304C-F180-2E82-2ECA568561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7" name="Date Placeholder 6">
            <a:extLst>
              <a:ext uri="{FF2B5EF4-FFF2-40B4-BE49-F238E27FC236}">
                <a16:creationId xmlns:a16="http://schemas.microsoft.com/office/drawing/2014/main" id="{860AF9D5-981D-3831-84C3-434CCFFC3560}"/>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8" name="Footer Placeholder 7">
            <a:extLst>
              <a:ext uri="{FF2B5EF4-FFF2-40B4-BE49-F238E27FC236}">
                <a16:creationId xmlns:a16="http://schemas.microsoft.com/office/drawing/2014/main" id="{BD9A28E8-260E-4A10-7EE0-F868EDF5BCBB}"/>
              </a:ext>
            </a:extLst>
          </p:cNvPr>
          <p:cNvSpPr>
            <a:spLocks noGrp="1"/>
          </p:cNvSpPr>
          <p:nvPr>
            <p:ph type="ftr" sz="quarter" idx="11"/>
          </p:nvPr>
        </p:nvSpPr>
        <p:spPr/>
        <p:txBody>
          <a:bodyPr/>
          <a:lstStyle/>
          <a:p>
            <a:endParaRPr lang="en-IR"/>
          </a:p>
        </p:txBody>
      </p:sp>
      <p:sp>
        <p:nvSpPr>
          <p:cNvPr id="9" name="Slide Number Placeholder 8">
            <a:extLst>
              <a:ext uri="{FF2B5EF4-FFF2-40B4-BE49-F238E27FC236}">
                <a16:creationId xmlns:a16="http://schemas.microsoft.com/office/drawing/2014/main" id="{0384EE98-992A-3B66-7C62-DB2F1F85A2C0}"/>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176680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D3B2-8C40-0245-880C-DAF83124F8FA}"/>
              </a:ext>
            </a:extLst>
          </p:cNvPr>
          <p:cNvSpPr>
            <a:spLocks noGrp="1"/>
          </p:cNvSpPr>
          <p:nvPr>
            <p:ph type="title"/>
          </p:nvPr>
        </p:nvSpPr>
        <p:spPr/>
        <p:txBody>
          <a:bodyPr/>
          <a:lstStyle/>
          <a:p>
            <a:r>
              <a:rPr lang="en-US"/>
              <a:t>Click to edit Master title style</a:t>
            </a:r>
            <a:endParaRPr lang="en-IR"/>
          </a:p>
        </p:txBody>
      </p:sp>
      <p:sp>
        <p:nvSpPr>
          <p:cNvPr id="3" name="Date Placeholder 2">
            <a:extLst>
              <a:ext uri="{FF2B5EF4-FFF2-40B4-BE49-F238E27FC236}">
                <a16:creationId xmlns:a16="http://schemas.microsoft.com/office/drawing/2014/main" id="{52F09F13-D9DE-0EBC-371F-A7874DB380E8}"/>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4" name="Footer Placeholder 3">
            <a:extLst>
              <a:ext uri="{FF2B5EF4-FFF2-40B4-BE49-F238E27FC236}">
                <a16:creationId xmlns:a16="http://schemas.microsoft.com/office/drawing/2014/main" id="{80EBA293-F8B2-F885-4CDB-D547F6A96F7B}"/>
              </a:ext>
            </a:extLst>
          </p:cNvPr>
          <p:cNvSpPr>
            <a:spLocks noGrp="1"/>
          </p:cNvSpPr>
          <p:nvPr>
            <p:ph type="ftr" sz="quarter" idx="11"/>
          </p:nvPr>
        </p:nvSpPr>
        <p:spPr/>
        <p:txBody>
          <a:bodyPr/>
          <a:lstStyle/>
          <a:p>
            <a:endParaRPr lang="en-IR"/>
          </a:p>
        </p:txBody>
      </p:sp>
      <p:sp>
        <p:nvSpPr>
          <p:cNvPr id="5" name="Slide Number Placeholder 4">
            <a:extLst>
              <a:ext uri="{FF2B5EF4-FFF2-40B4-BE49-F238E27FC236}">
                <a16:creationId xmlns:a16="http://schemas.microsoft.com/office/drawing/2014/main" id="{4244E158-6B33-A40A-E33E-CB102B13B36B}"/>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225295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AF4BE-5349-E896-90AD-C0D40E88EAF9}"/>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3" name="Footer Placeholder 2">
            <a:extLst>
              <a:ext uri="{FF2B5EF4-FFF2-40B4-BE49-F238E27FC236}">
                <a16:creationId xmlns:a16="http://schemas.microsoft.com/office/drawing/2014/main" id="{984A1845-8E2F-7460-46D2-075A5ACC7EBC}"/>
              </a:ext>
            </a:extLst>
          </p:cNvPr>
          <p:cNvSpPr>
            <a:spLocks noGrp="1"/>
          </p:cNvSpPr>
          <p:nvPr>
            <p:ph type="ftr" sz="quarter" idx="11"/>
          </p:nvPr>
        </p:nvSpPr>
        <p:spPr/>
        <p:txBody>
          <a:bodyPr/>
          <a:lstStyle/>
          <a:p>
            <a:endParaRPr lang="en-IR"/>
          </a:p>
        </p:txBody>
      </p:sp>
      <p:sp>
        <p:nvSpPr>
          <p:cNvPr id="4" name="Slide Number Placeholder 3">
            <a:extLst>
              <a:ext uri="{FF2B5EF4-FFF2-40B4-BE49-F238E27FC236}">
                <a16:creationId xmlns:a16="http://schemas.microsoft.com/office/drawing/2014/main" id="{8E5A70C5-400C-83F0-FF6A-1FFD5AD8A41E}"/>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222293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3A01-1C8B-299A-A9FE-B8A6FB5E4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R"/>
          </a:p>
        </p:txBody>
      </p:sp>
      <p:sp>
        <p:nvSpPr>
          <p:cNvPr id="3" name="Content Placeholder 2">
            <a:extLst>
              <a:ext uri="{FF2B5EF4-FFF2-40B4-BE49-F238E27FC236}">
                <a16:creationId xmlns:a16="http://schemas.microsoft.com/office/drawing/2014/main" id="{C213E9C9-523F-B04A-3B82-A6287AC25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Text Placeholder 3">
            <a:extLst>
              <a:ext uri="{FF2B5EF4-FFF2-40B4-BE49-F238E27FC236}">
                <a16:creationId xmlns:a16="http://schemas.microsoft.com/office/drawing/2014/main" id="{08C3E595-A8A9-C6BA-C97F-7E0BAEDAC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74038-5B20-B9E6-07A7-17D7D1E37A88}"/>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6" name="Footer Placeholder 5">
            <a:extLst>
              <a:ext uri="{FF2B5EF4-FFF2-40B4-BE49-F238E27FC236}">
                <a16:creationId xmlns:a16="http://schemas.microsoft.com/office/drawing/2014/main" id="{9C03800E-9B8A-3773-F950-02FFC3B9700C}"/>
              </a:ext>
            </a:extLst>
          </p:cNvPr>
          <p:cNvSpPr>
            <a:spLocks noGrp="1"/>
          </p:cNvSpPr>
          <p:nvPr>
            <p:ph type="ftr" sz="quarter" idx="11"/>
          </p:nvPr>
        </p:nvSpPr>
        <p:spPr/>
        <p:txBody>
          <a:bodyPr/>
          <a:lstStyle/>
          <a:p>
            <a:endParaRPr lang="en-IR"/>
          </a:p>
        </p:txBody>
      </p:sp>
      <p:sp>
        <p:nvSpPr>
          <p:cNvPr id="7" name="Slide Number Placeholder 6">
            <a:extLst>
              <a:ext uri="{FF2B5EF4-FFF2-40B4-BE49-F238E27FC236}">
                <a16:creationId xmlns:a16="http://schemas.microsoft.com/office/drawing/2014/main" id="{A54551B9-EAFE-F266-8A14-8EEC34A074DB}"/>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10506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3267-CB78-AB63-62A6-E376B33BF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R"/>
          </a:p>
        </p:txBody>
      </p:sp>
      <p:sp>
        <p:nvSpPr>
          <p:cNvPr id="3" name="Picture Placeholder 2">
            <a:extLst>
              <a:ext uri="{FF2B5EF4-FFF2-40B4-BE49-F238E27FC236}">
                <a16:creationId xmlns:a16="http://schemas.microsoft.com/office/drawing/2014/main" id="{C202DA10-A45D-64FC-9B2A-D22BAF745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R"/>
          </a:p>
        </p:txBody>
      </p:sp>
      <p:sp>
        <p:nvSpPr>
          <p:cNvPr id="4" name="Text Placeholder 3">
            <a:extLst>
              <a:ext uri="{FF2B5EF4-FFF2-40B4-BE49-F238E27FC236}">
                <a16:creationId xmlns:a16="http://schemas.microsoft.com/office/drawing/2014/main" id="{458B01D4-2F87-81F0-F843-D68563BC9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07C-B9F8-2B66-A694-3920F87701D1}"/>
              </a:ext>
            </a:extLst>
          </p:cNvPr>
          <p:cNvSpPr>
            <a:spLocks noGrp="1"/>
          </p:cNvSpPr>
          <p:nvPr>
            <p:ph type="dt" sz="half" idx="10"/>
          </p:nvPr>
        </p:nvSpPr>
        <p:spPr/>
        <p:txBody>
          <a:bodyPr/>
          <a:lstStyle/>
          <a:p>
            <a:fld id="{E1B808D9-4ECE-AD48-BAFB-7388CF8FF23C}" type="datetimeFigureOut">
              <a:rPr lang="en-IR" smtClean="0"/>
              <a:t>1/7/2025 R</a:t>
            </a:fld>
            <a:endParaRPr lang="en-IR"/>
          </a:p>
        </p:txBody>
      </p:sp>
      <p:sp>
        <p:nvSpPr>
          <p:cNvPr id="6" name="Footer Placeholder 5">
            <a:extLst>
              <a:ext uri="{FF2B5EF4-FFF2-40B4-BE49-F238E27FC236}">
                <a16:creationId xmlns:a16="http://schemas.microsoft.com/office/drawing/2014/main" id="{28DFF64B-5B8E-4C6F-2868-412A10623612}"/>
              </a:ext>
            </a:extLst>
          </p:cNvPr>
          <p:cNvSpPr>
            <a:spLocks noGrp="1"/>
          </p:cNvSpPr>
          <p:nvPr>
            <p:ph type="ftr" sz="quarter" idx="11"/>
          </p:nvPr>
        </p:nvSpPr>
        <p:spPr/>
        <p:txBody>
          <a:bodyPr/>
          <a:lstStyle/>
          <a:p>
            <a:endParaRPr lang="en-IR"/>
          </a:p>
        </p:txBody>
      </p:sp>
      <p:sp>
        <p:nvSpPr>
          <p:cNvPr id="7" name="Slide Number Placeholder 6">
            <a:extLst>
              <a:ext uri="{FF2B5EF4-FFF2-40B4-BE49-F238E27FC236}">
                <a16:creationId xmlns:a16="http://schemas.microsoft.com/office/drawing/2014/main" id="{3B652C95-DDEB-FDC9-DCC2-92EBC0509E39}"/>
              </a:ext>
            </a:extLst>
          </p:cNvPr>
          <p:cNvSpPr>
            <a:spLocks noGrp="1"/>
          </p:cNvSpPr>
          <p:nvPr>
            <p:ph type="sldNum" sz="quarter" idx="12"/>
          </p:nvPr>
        </p:nvSpPr>
        <p:spPr/>
        <p:txBody>
          <a:bodyPr/>
          <a:lstStyle/>
          <a:p>
            <a:fld id="{6EB6D973-B450-4B43-BD8B-939163B1442D}" type="slidenum">
              <a:rPr lang="en-IR" smtClean="0"/>
              <a:t>‹#›</a:t>
            </a:fld>
            <a:endParaRPr lang="en-IR"/>
          </a:p>
        </p:txBody>
      </p:sp>
    </p:spTree>
    <p:extLst>
      <p:ext uri="{BB962C8B-B14F-4D97-AF65-F5344CB8AC3E}">
        <p14:creationId xmlns:p14="http://schemas.microsoft.com/office/powerpoint/2010/main" val="267924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8FE3E-79C9-3718-A447-8ECD1ACF89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R"/>
          </a:p>
        </p:txBody>
      </p:sp>
      <p:sp>
        <p:nvSpPr>
          <p:cNvPr id="3" name="Text Placeholder 2">
            <a:extLst>
              <a:ext uri="{FF2B5EF4-FFF2-40B4-BE49-F238E27FC236}">
                <a16:creationId xmlns:a16="http://schemas.microsoft.com/office/drawing/2014/main" id="{95AB1B6A-1844-2C3C-7AAD-95DA47490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R"/>
          </a:p>
        </p:txBody>
      </p:sp>
      <p:sp>
        <p:nvSpPr>
          <p:cNvPr id="4" name="Date Placeholder 3">
            <a:extLst>
              <a:ext uri="{FF2B5EF4-FFF2-40B4-BE49-F238E27FC236}">
                <a16:creationId xmlns:a16="http://schemas.microsoft.com/office/drawing/2014/main" id="{2AC8871D-EF96-FE97-52D7-1692980F2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808D9-4ECE-AD48-BAFB-7388CF8FF23C}" type="datetimeFigureOut">
              <a:rPr lang="en-IR" smtClean="0"/>
              <a:t>1/7/2025 R</a:t>
            </a:fld>
            <a:endParaRPr lang="en-IR"/>
          </a:p>
        </p:txBody>
      </p:sp>
      <p:sp>
        <p:nvSpPr>
          <p:cNvPr id="5" name="Footer Placeholder 4">
            <a:extLst>
              <a:ext uri="{FF2B5EF4-FFF2-40B4-BE49-F238E27FC236}">
                <a16:creationId xmlns:a16="http://schemas.microsoft.com/office/drawing/2014/main" id="{EA155305-BDB3-8C29-DF15-B3D45F49D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R"/>
          </a:p>
        </p:txBody>
      </p:sp>
      <p:sp>
        <p:nvSpPr>
          <p:cNvPr id="6" name="Slide Number Placeholder 5">
            <a:extLst>
              <a:ext uri="{FF2B5EF4-FFF2-40B4-BE49-F238E27FC236}">
                <a16:creationId xmlns:a16="http://schemas.microsoft.com/office/drawing/2014/main" id="{B1C648C9-4091-5AAF-C6D7-9629CA1E5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6D973-B450-4B43-BD8B-939163B1442D}" type="slidenum">
              <a:rPr lang="en-IR" smtClean="0"/>
              <a:t>‹#›</a:t>
            </a:fld>
            <a:endParaRPr lang="en-IR"/>
          </a:p>
        </p:txBody>
      </p:sp>
    </p:spTree>
    <p:extLst>
      <p:ext uri="{BB962C8B-B14F-4D97-AF65-F5344CB8AC3E}">
        <p14:creationId xmlns:p14="http://schemas.microsoft.com/office/powerpoint/2010/main" val="3842797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adaraie1@jh.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00000"/>
              <a:buFont typeface="Calibri"/>
              <a:buNone/>
            </a:pPr>
            <a:r>
              <a:rPr lang="en-US" dirty="0"/>
              <a:t>Introduction with students</a:t>
            </a:r>
            <a:endParaRPr dirty="0"/>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lnSpcReduction="10000"/>
          </a:bodyPr>
          <a:lstStyle/>
          <a:p>
            <a:pPr>
              <a:spcBef>
                <a:spcPts val="0"/>
              </a:spcBef>
              <a:buClr>
                <a:schemeClr val="dk1"/>
              </a:buClr>
              <a:buSzPts val="2400"/>
            </a:pPr>
            <a:r>
              <a:rPr lang="en-US" dirty="0"/>
              <a:t>Amir Hossein Daraie</a:t>
            </a:r>
          </a:p>
          <a:p>
            <a:pPr marL="0" lvl="0" indent="0" algn="ctr" rtl="0">
              <a:lnSpc>
                <a:spcPct val="90000"/>
              </a:lnSpc>
              <a:spcBef>
                <a:spcPts val="0"/>
              </a:spcBef>
              <a:spcAft>
                <a:spcPts val="0"/>
              </a:spcAft>
              <a:buClr>
                <a:schemeClr val="dk1"/>
              </a:buClr>
              <a:buSzPts val="2400"/>
              <a:buNone/>
            </a:pPr>
            <a:r>
              <a:rPr lang="en-US" dirty="0"/>
              <a:t>Matt Tivnan</a:t>
            </a:r>
          </a:p>
          <a:p>
            <a:pPr marL="0" lvl="0" indent="0" algn="ctr" rtl="0">
              <a:lnSpc>
                <a:spcPct val="90000"/>
              </a:lnSpc>
              <a:spcBef>
                <a:spcPts val="1000"/>
              </a:spcBef>
              <a:spcAft>
                <a:spcPts val="0"/>
              </a:spcAft>
              <a:buClr>
                <a:schemeClr val="dk1"/>
              </a:buClr>
              <a:buSzPts val="2400"/>
              <a:buNone/>
            </a:pPr>
            <a:r>
              <a:rPr lang="en-US" dirty="0"/>
              <a:t>Statistical Foundations of Neural Data Science</a:t>
            </a:r>
            <a:endParaRPr dirty="0"/>
          </a:p>
          <a:p>
            <a:pPr marL="0" lvl="0" indent="0" algn="ctr" rtl="0">
              <a:lnSpc>
                <a:spcPct val="90000"/>
              </a:lnSpc>
              <a:spcBef>
                <a:spcPts val="1000"/>
              </a:spcBef>
              <a:spcAft>
                <a:spcPts val="0"/>
              </a:spcAft>
              <a:buClr>
                <a:schemeClr val="dk1"/>
              </a:buClr>
              <a:buSzPts val="2400"/>
              <a:buNone/>
            </a:pPr>
            <a:r>
              <a:rPr lang="en-US" dirty="0"/>
              <a:t>03 January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US" dirty="0"/>
              <a:t>Assignment</a:t>
            </a:r>
            <a:r>
              <a:rPr lang="en-IR" dirty="0"/>
              <a:t> 1</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The next week, the person that I will be teaching to is the person that you have described in your letter. Because I only take “A” students.</a:t>
            </a:r>
          </a:p>
          <a:p>
            <a:r>
              <a:rPr lang="en-IR" dirty="0"/>
              <a:t>My relationship with each of you is that I am speaking with the best part of each of you.</a:t>
            </a:r>
          </a:p>
          <a:p>
            <a:pPr lvl="1"/>
            <a:r>
              <a:rPr lang="en-IR" dirty="0"/>
              <a:t>The part that wants to succeed. </a:t>
            </a:r>
          </a:p>
          <a:p>
            <a:pPr lvl="1"/>
            <a:r>
              <a:rPr lang="en-IR" dirty="0"/>
              <a:t>The part that is devoted, and dedicated to the meaning. </a:t>
            </a:r>
          </a:p>
          <a:p>
            <a:endParaRPr lang="en-IR" dirty="0"/>
          </a:p>
        </p:txBody>
      </p:sp>
    </p:spTree>
    <p:extLst>
      <p:ext uri="{BB962C8B-B14F-4D97-AF65-F5344CB8AC3E}">
        <p14:creationId xmlns:p14="http://schemas.microsoft.com/office/powerpoint/2010/main" val="118500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IR" dirty="0"/>
              <a:t>Welcome to the course </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endParaRPr lang="en-IR" dirty="0"/>
          </a:p>
        </p:txBody>
      </p:sp>
    </p:spTree>
    <p:extLst>
      <p:ext uri="{BB962C8B-B14F-4D97-AF65-F5344CB8AC3E}">
        <p14:creationId xmlns:p14="http://schemas.microsoft.com/office/powerpoint/2010/main" val="68122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IR" dirty="0"/>
              <a:t>Getting the most out of this course</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Take notes on paper.</a:t>
            </a:r>
          </a:p>
          <a:p>
            <a:r>
              <a:rPr lang="en-IR" dirty="0"/>
              <a:t>Pause me and ask questions whenever you want. </a:t>
            </a:r>
          </a:p>
          <a:p>
            <a:r>
              <a:rPr lang="en-IR" dirty="0"/>
              <a:t>Try to code with me during coding sections, even if you are following along with the code. </a:t>
            </a:r>
          </a:p>
          <a:p>
            <a:r>
              <a:rPr lang="en-IR" dirty="0"/>
              <a:t>Go through all the codes after the class, try changing the parameters, and see the results. Try to explain the code to yourself (or your friends </a:t>
            </a:r>
            <a:r>
              <a:rPr lang="en-IR" dirty="0">
                <a:sym typeface="Wingdings" pitchFamily="2" charset="2"/>
              </a:rPr>
              <a:t>)</a:t>
            </a:r>
            <a:r>
              <a:rPr lang="en-IR" dirty="0"/>
              <a:t>.</a:t>
            </a:r>
          </a:p>
          <a:p>
            <a:r>
              <a:rPr lang="en-IR" dirty="0"/>
              <a:t>Start the assignments early </a:t>
            </a:r>
          </a:p>
          <a:p>
            <a:endParaRPr lang="en-IR" dirty="0"/>
          </a:p>
        </p:txBody>
      </p:sp>
    </p:spTree>
    <p:extLst>
      <p:ext uri="{BB962C8B-B14F-4D97-AF65-F5344CB8AC3E}">
        <p14:creationId xmlns:p14="http://schemas.microsoft.com/office/powerpoint/2010/main" val="21394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IR" dirty="0"/>
              <a:t>How many of you are familiar with Python?</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endParaRPr lang="en-IR" dirty="0"/>
          </a:p>
        </p:txBody>
      </p:sp>
    </p:spTree>
    <p:extLst>
      <p:ext uri="{BB962C8B-B14F-4D97-AF65-F5344CB8AC3E}">
        <p14:creationId xmlns:p14="http://schemas.microsoft.com/office/powerpoint/2010/main" val="410050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IR" dirty="0"/>
              <a:t>Install Python </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All the codes in written in Jupyter Notebook.</a:t>
            </a:r>
          </a:p>
          <a:p>
            <a:r>
              <a:rPr lang="en-IR" dirty="0"/>
              <a:t>Install Jupyter Notebook using the Anaconda Package. </a:t>
            </a:r>
          </a:p>
          <a:p>
            <a:endParaRPr lang="en-IR" dirty="0"/>
          </a:p>
        </p:txBody>
      </p:sp>
    </p:spTree>
    <p:extLst>
      <p:ext uri="{BB962C8B-B14F-4D97-AF65-F5344CB8AC3E}">
        <p14:creationId xmlns:p14="http://schemas.microsoft.com/office/powerpoint/2010/main" val="262516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IR" dirty="0"/>
              <a:t>Course Q&amp;A 	</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I can answer your coding questions in the last 15 minutes of each class. </a:t>
            </a:r>
          </a:p>
          <a:p>
            <a:r>
              <a:rPr lang="en-IR" dirty="0"/>
              <a:t>I am accessible via email, so feel free to email me: </a:t>
            </a:r>
            <a:r>
              <a:rPr lang="en-IR" dirty="0">
                <a:hlinkClick r:id="rId2"/>
              </a:rPr>
              <a:t>adaraie1@jh.edu</a:t>
            </a:r>
            <a:endParaRPr lang="en-IR" dirty="0"/>
          </a:p>
          <a:p>
            <a:r>
              <a:rPr lang="en-IR" dirty="0"/>
              <a:t>I am also (almost alway</a:t>
            </a:r>
            <a:r>
              <a:rPr lang="en-US" dirty="0"/>
              <a:t>s</a:t>
            </a:r>
            <a:r>
              <a:rPr lang="en-IR" dirty="0"/>
              <a:t> except early mornings!) in </a:t>
            </a:r>
            <a:r>
              <a:rPr lang="en-IR" u="sng" dirty="0"/>
              <a:t>Hackerman Hall 318 (3rd floor)</a:t>
            </a:r>
            <a:r>
              <a:rPr lang="en-IR" dirty="0"/>
              <a:t>. You can come with your questions and we </a:t>
            </a:r>
            <a:r>
              <a:rPr lang="en-US" dirty="0"/>
              <a:t>discuss</a:t>
            </a:r>
            <a:r>
              <a:rPr lang="en-IR" dirty="0"/>
              <a:t> them together. Just send me a headsup emial before coming. </a:t>
            </a:r>
          </a:p>
          <a:p>
            <a:endParaRPr lang="en-IR" dirty="0"/>
          </a:p>
        </p:txBody>
      </p:sp>
    </p:spTree>
    <p:extLst>
      <p:ext uri="{BB962C8B-B14F-4D97-AF65-F5344CB8AC3E}">
        <p14:creationId xmlns:p14="http://schemas.microsoft.com/office/powerpoint/2010/main" val="182168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US" dirty="0"/>
              <a:t>Assignment</a:t>
            </a:r>
            <a:r>
              <a:rPr lang="en-IR" dirty="0"/>
              <a:t> 1</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US" dirty="0"/>
              <a:t>We tend to vastly overestimate what we can achieve in a year——and wildly underestimate what we can accomplish in a decade.</a:t>
            </a:r>
          </a:p>
          <a:p>
            <a:r>
              <a:rPr lang="en-US" dirty="0"/>
              <a:t>Nothing good comes easy. Nothing great comes fast. It’s earned. And that takes time. It takes patience. It takes devotion to process. It requires resilience and persistence.</a:t>
            </a:r>
          </a:p>
          <a:p>
            <a:r>
              <a:rPr lang="en-US" dirty="0"/>
              <a:t>And it demands, perhaps more than anything, an almost religious (and at times irrational) devotion to consistent action sustained over great periods of time—plying your thing day in day out in obscurity no matter what and for as long as it takes.</a:t>
            </a:r>
            <a:endParaRPr lang="en-IR" dirty="0"/>
          </a:p>
        </p:txBody>
      </p:sp>
    </p:spTree>
    <p:extLst>
      <p:ext uri="{BB962C8B-B14F-4D97-AF65-F5344CB8AC3E}">
        <p14:creationId xmlns:p14="http://schemas.microsoft.com/office/powerpoint/2010/main" val="178033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US" dirty="0"/>
              <a:t>Assignment</a:t>
            </a:r>
            <a:r>
              <a:rPr lang="en-IR" dirty="0"/>
              <a:t> 1</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I will give everyone an A, if you have enough class activity, run the codes, and come along with me during the course. </a:t>
            </a:r>
          </a:p>
          <a:p>
            <a:pPr lvl="1"/>
            <a:r>
              <a:rPr lang="en-IR" dirty="0"/>
              <a:t>I</a:t>
            </a:r>
            <a:r>
              <a:rPr lang="en-US" dirty="0"/>
              <a:t>t</a:t>
            </a:r>
            <a:r>
              <a:rPr lang="en-IR" dirty="0"/>
              <a:t> should not be hard. </a:t>
            </a:r>
          </a:p>
          <a:p>
            <a:r>
              <a:rPr lang="en-IR" dirty="0"/>
              <a:t>However, some students are more </a:t>
            </a:r>
            <a:r>
              <a:rPr lang="en-US" dirty="0"/>
              <a:t>advanced</a:t>
            </a:r>
            <a:r>
              <a:rPr lang="en-IR" dirty="0"/>
              <a:t> than others…</a:t>
            </a:r>
          </a:p>
          <a:p>
            <a:pPr lvl="1"/>
            <a:r>
              <a:rPr lang="en-IR" dirty="0"/>
              <a:t>Don’t worry, everyone will progress on their speed, but if you do not give up on yourself, you will eventually be as advanced as you can dream one day.</a:t>
            </a:r>
          </a:p>
          <a:p>
            <a:r>
              <a:rPr lang="en-IR" dirty="0"/>
              <a:t>I will </a:t>
            </a:r>
            <a:r>
              <a:rPr lang="en-US" dirty="0"/>
              <a:t>give </a:t>
            </a:r>
            <a:r>
              <a:rPr lang="en-IR" dirty="0"/>
              <a:t>everybody an </a:t>
            </a:r>
            <a:r>
              <a:rPr lang="en-IR" dirty="0">
                <a:solidFill>
                  <a:srgbClr val="00B050"/>
                </a:solidFill>
              </a:rPr>
              <a:t>A</a:t>
            </a:r>
            <a:r>
              <a:rPr lang="en-IR" dirty="0"/>
              <a:t>. There is one condition to that (in the next slide).</a:t>
            </a:r>
          </a:p>
        </p:txBody>
      </p:sp>
    </p:spTree>
    <p:extLst>
      <p:ext uri="{BB962C8B-B14F-4D97-AF65-F5344CB8AC3E}">
        <p14:creationId xmlns:p14="http://schemas.microsoft.com/office/powerpoint/2010/main" val="21170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01F2-AEA8-F528-7E32-E69DA7010EA0}"/>
              </a:ext>
            </a:extLst>
          </p:cNvPr>
          <p:cNvSpPr>
            <a:spLocks noGrp="1"/>
          </p:cNvSpPr>
          <p:nvPr>
            <p:ph type="title"/>
          </p:nvPr>
        </p:nvSpPr>
        <p:spPr/>
        <p:txBody>
          <a:bodyPr/>
          <a:lstStyle/>
          <a:p>
            <a:r>
              <a:rPr lang="en-US" dirty="0"/>
              <a:t>Assignment</a:t>
            </a:r>
            <a:r>
              <a:rPr lang="en-IR" dirty="0"/>
              <a:t> 1</a:t>
            </a:r>
          </a:p>
        </p:txBody>
      </p:sp>
      <p:sp>
        <p:nvSpPr>
          <p:cNvPr id="3" name="Content Placeholder 2">
            <a:extLst>
              <a:ext uri="{FF2B5EF4-FFF2-40B4-BE49-F238E27FC236}">
                <a16:creationId xmlns:a16="http://schemas.microsoft.com/office/drawing/2014/main" id="{2895D4CF-6494-52A3-F49B-E9F45273BD21}"/>
              </a:ext>
            </a:extLst>
          </p:cNvPr>
          <p:cNvSpPr>
            <a:spLocks noGrp="1"/>
          </p:cNvSpPr>
          <p:nvPr>
            <p:ph idx="1"/>
          </p:nvPr>
        </p:nvSpPr>
        <p:spPr/>
        <p:txBody>
          <a:bodyPr/>
          <a:lstStyle/>
          <a:p>
            <a:r>
              <a:rPr lang="en-IR" dirty="0"/>
              <a:t>I will </a:t>
            </a:r>
            <a:r>
              <a:rPr lang="en-US" dirty="0"/>
              <a:t>give </a:t>
            </a:r>
            <a:r>
              <a:rPr lang="en-IR" dirty="0"/>
              <a:t>everybody an </a:t>
            </a:r>
            <a:r>
              <a:rPr lang="en-IR" dirty="0">
                <a:solidFill>
                  <a:srgbClr val="00B050"/>
                </a:solidFill>
              </a:rPr>
              <a:t>A</a:t>
            </a:r>
            <a:r>
              <a:rPr lang="en-IR" dirty="0"/>
              <a:t>. There is one condition to that:</a:t>
            </a:r>
          </a:p>
          <a:p>
            <a:pPr lvl="1"/>
            <a:r>
              <a:rPr lang="en-IR" dirty="0"/>
              <a:t>You have to write me a letter </a:t>
            </a:r>
            <a:r>
              <a:rPr lang="en-US" dirty="0"/>
              <a:t>by the end</a:t>
            </a:r>
            <a:r>
              <a:rPr lang="en-IR" dirty="0"/>
              <a:t> of Monday (Weekday).</a:t>
            </a:r>
          </a:p>
          <a:p>
            <a:pPr lvl="1"/>
            <a:r>
              <a:rPr lang="en-IR" dirty="0"/>
              <a:t>The date of the letter should be Junuray of your undergrad’s graduation year. </a:t>
            </a:r>
          </a:p>
          <a:p>
            <a:pPr lvl="1"/>
            <a:r>
              <a:rPr lang="en-IR" dirty="0"/>
              <a:t>The first sentence of the letter is:</a:t>
            </a:r>
          </a:p>
          <a:p>
            <a:pPr lvl="2"/>
            <a:r>
              <a:rPr lang="en-IR" dirty="0"/>
              <a:t>Dear Mr. Daraie, </a:t>
            </a:r>
            <a:br>
              <a:rPr lang="en-IR" dirty="0"/>
            </a:br>
            <a:r>
              <a:rPr lang="en-IR" dirty="0"/>
              <a:t>I got my A because …</a:t>
            </a:r>
          </a:p>
          <a:p>
            <a:pPr lvl="2"/>
            <a:r>
              <a:rPr lang="en-IR" dirty="0"/>
              <a:t>Describe who you will have become by the following time to justify this extraordinary grade.</a:t>
            </a:r>
          </a:p>
          <a:p>
            <a:pPr lvl="2"/>
            <a:r>
              <a:rPr lang="en-IR" dirty="0"/>
              <a:t>I want you to fall passionately in love with the person </a:t>
            </a:r>
            <a:r>
              <a:rPr lang="en-US" dirty="0"/>
              <a:t>you describe</a:t>
            </a:r>
            <a:r>
              <a:rPr lang="en-IR" dirty="0"/>
              <a:t>.</a:t>
            </a:r>
          </a:p>
          <a:p>
            <a:pPr marL="457200" lvl="1" indent="0">
              <a:buNone/>
            </a:pPr>
            <a:endParaRPr lang="en-IR" dirty="0"/>
          </a:p>
          <a:p>
            <a:pPr lvl="1"/>
            <a:endParaRPr lang="en-IR" dirty="0"/>
          </a:p>
          <a:p>
            <a:pPr lvl="1"/>
            <a:endParaRPr lang="en-IR" dirty="0"/>
          </a:p>
        </p:txBody>
      </p:sp>
    </p:spTree>
    <p:extLst>
      <p:ext uri="{BB962C8B-B14F-4D97-AF65-F5344CB8AC3E}">
        <p14:creationId xmlns:p14="http://schemas.microsoft.com/office/powerpoint/2010/main" val="4963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578</Words>
  <Application>Microsoft Macintosh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Introduction with students</vt:lpstr>
      <vt:lpstr>Welcome to the course </vt:lpstr>
      <vt:lpstr>Getting the most out of this course</vt:lpstr>
      <vt:lpstr>How many of you are familiar with Python?</vt:lpstr>
      <vt:lpstr>Install Python </vt:lpstr>
      <vt:lpstr>Course Q&amp;A  </vt:lpstr>
      <vt:lpstr>Assignment 1</vt:lpstr>
      <vt:lpstr>Assignment 1</vt:lpstr>
      <vt:lpstr>Assignment 1</vt:lpstr>
      <vt:lpstr>Assignment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Introduction and Probability Review</dc:title>
  <dc:creator>Amir Hossein Daraie</dc:creator>
  <cp:lastModifiedBy>Amir Hossein Daraie</cp:lastModifiedBy>
  <cp:revision>9</cp:revision>
  <dcterms:created xsi:type="dcterms:W3CDTF">2023-11-10T03:24:39Z</dcterms:created>
  <dcterms:modified xsi:type="dcterms:W3CDTF">2025-01-07T22:33:28Z</dcterms:modified>
</cp:coreProperties>
</file>