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7b901e22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7b901e22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7b901e22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7b901e22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7b901e22e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7b901e22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7b901e22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7b901e22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7b901e22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7b901e22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7b901e22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7b901e22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7b901e22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7b901e22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7b901e22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7b901e22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7b901e22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7b901e22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7b901e22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7b901e22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7b901e22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7b901e22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7b901e22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7b901e22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7b901e22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7b901e22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hare.streamlit.io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1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60"/>
              <a:t>Web-Apps in Python using Streamlit</a:t>
            </a:r>
            <a:endParaRPr sz="3859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Amirhessam Tahmassebi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625" y="1226875"/>
            <a:ext cx="2044800" cy="8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Media/Code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0475" y="4458925"/>
            <a:ext cx="1373524" cy="5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66313"/>
            <a:ext cx="38481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702150"/>
            <a:ext cx="7399451" cy="19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107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Animation/Misc.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0475" y="4458925"/>
            <a:ext cx="1373524" cy="5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58963"/>
            <a:ext cx="56769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Performance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0475" y="4458925"/>
            <a:ext cx="1373524" cy="5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66325"/>
            <a:ext cx="5490225" cy="32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via Streamlit &amp; GitHub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app needs to live under one repository of your GitHub </a:t>
            </a:r>
            <a:r>
              <a:rPr lang="en"/>
              <a:t>account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app should be called via on *.py fille i.e. `my_app.py`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Python requirements should be passed via `requirements.txt`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sign-up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https://share.streamlit.io/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0475" y="4458925"/>
            <a:ext cx="1373524" cy="5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0763" y="3121650"/>
            <a:ext cx="44672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6">
            <a:alphaModFix/>
          </a:blip>
          <a:srcRect b="0" l="2276" r="0" t="0"/>
          <a:stretch/>
        </p:blipFill>
        <p:spPr>
          <a:xfrm>
            <a:off x="880625" y="2636075"/>
            <a:ext cx="2352600" cy="22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0475" y="4458925"/>
            <a:ext cx="1373524" cy="5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>
            <p:ph idx="4294967295" type="ctrTitle"/>
          </p:nvPr>
        </p:nvSpPr>
        <p:spPr>
          <a:xfrm>
            <a:off x="354925" y="1653289"/>
            <a:ext cx="71367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1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60"/>
              <a:t>Let’s look at some examples</a:t>
            </a:r>
            <a:endParaRPr sz="3859"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875" y="603175"/>
            <a:ext cx="3161800" cy="34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40"/>
              <a:t>Overview</a:t>
            </a:r>
            <a:endParaRPr sz="404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General Workflow of a Model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Streamlit API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Deployment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Live Demo of the Essentials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Live Demo of a few Deployed Apps</a:t>
            </a:r>
            <a:endParaRPr sz="26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0475" y="4458925"/>
            <a:ext cx="1373524" cy="5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Workflow of a Model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25" y="595175"/>
            <a:ext cx="8985774" cy="439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0475" y="4458925"/>
            <a:ext cx="1373524" cy="5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40"/>
              <a:t>API Cheat Sheet</a:t>
            </a:r>
            <a:endParaRPr sz="4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40"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Installation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Display Text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Display Data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Display Charts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Display Interactive Widgets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Display Media/Code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Display Animation/Misc.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Optimize Performance</a:t>
            </a:r>
            <a:endParaRPr sz="21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0475" y="4458925"/>
            <a:ext cx="1373524" cy="5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0475" y="4458925"/>
            <a:ext cx="1373524" cy="5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1266325"/>
            <a:ext cx="3900000" cy="24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Text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0475" y="4458925"/>
            <a:ext cx="1373524" cy="5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38" y="1266313"/>
            <a:ext cx="55530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Data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0475" y="4458925"/>
            <a:ext cx="1373524" cy="5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1266325"/>
            <a:ext cx="5909825" cy="17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37500" y="0"/>
            <a:ext cx="4392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Charts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0475" y="4458925"/>
            <a:ext cx="1373524" cy="5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623775"/>
            <a:ext cx="4352925" cy="420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29300" y="108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Interactive Widgets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0475" y="4458925"/>
            <a:ext cx="1373524" cy="5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50" y="753475"/>
            <a:ext cx="5262326" cy="41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