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08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33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62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462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70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922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5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15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71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18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1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C08B-AFB8-470F-B3C4-BDAF052C8286}" type="datetimeFigureOut">
              <a:rPr lang="en-MY" smtClean="0"/>
              <a:t>1/4/2020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31D2-C110-4262-BEAE-217477A859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20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err="1" smtClean="0"/>
              <a:t>MyMasjid</a:t>
            </a:r>
            <a:r>
              <a:rPr lang="en-MY" dirty="0" smtClean="0"/>
              <a:t> Flutter Architecture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0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42" y="1428750"/>
            <a:ext cx="7381875" cy="445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0" y="191961"/>
            <a:ext cx="9144000" cy="1236789"/>
          </a:xfrm>
        </p:spPr>
        <p:txBody>
          <a:bodyPr/>
          <a:lstStyle/>
          <a:p>
            <a:r>
              <a:rPr lang="en-MY" dirty="0" smtClean="0"/>
              <a:t>Clean Architecture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76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23" y="1171848"/>
            <a:ext cx="5829681" cy="56861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19528" y="0"/>
            <a:ext cx="9144000" cy="123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 smtClean="0"/>
              <a:t>Proposed </a:t>
            </a:r>
            <a:r>
              <a:rPr lang="en-MY" dirty="0" err="1" smtClean="0"/>
              <a:t>MyMasjid</a:t>
            </a:r>
            <a:r>
              <a:rPr lang="en-MY" dirty="0" smtClean="0"/>
              <a:t> Flutter Structure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13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MyMasjid Flutter Architecture</vt:lpstr>
      <vt:lpstr>Clean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Hilmi</dc:creator>
  <cp:lastModifiedBy>Amir Hilmi</cp:lastModifiedBy>
  <cp:revision>5</cp:revision>
  <dcterms:created xsi:type="dcterms:W3CDTF">2020-03-31T10:14:41Z</dcterms:created>
  <dcterms:modified xsi:type="dcterms:W3CDTF">2020-04-01T08:51:58Z</dcterms:modified>
</cp:coreProperties>
</file>