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andara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9afe023ee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9afe023e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9afe023ee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9afe023e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9afe023ee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9afe023e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9afe023ee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9afe023e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9afe023ee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9afe023e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9afe023e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9afe023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afe023e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afe023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9afe023e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9afe023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9afe023e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9afe023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9afe023e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9afe023e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9afe023e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9afe023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9afe023e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9afe023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9afe023e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9afe023e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اسلاید با متن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0" y="385763"/>
            <a:ext cx="12192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1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1608667"/>
            <a:ext cx="9144000" cy="364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18425" y="6374178"/>
            <a:ext cx="37026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Amirkabir Linux Festival 2021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اسلاید با عکس در چپ">
  <p:cSld name="اسلاید با عکس در چپ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825625"/>
            <a:ext cx="44873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0" y="385763"/>
            <a:ext cx="12192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1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5850467" y="2040467"/>
            <a:ext cx="4927600" cy="364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18425" y="6374178"/>
            <a:ext cx="37026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Amirkabir Linux Festival 2021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اسلاید با عکس وسط">
  <p:cSld name="اسلاید با عکس وسط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24201" y="1530330"/>
            <a:ext cx="5579532" cy="2099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ctrTitle"/>
          </p:nvPr>
        </p:nvSpPr>
        <p:spPr>
          <a:xfrm>
            <a:off x="0" y="385763"/>
            <a:ext cx="121920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1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1524000" y="3725333"/>
            <a:ext cx="9144000" cy="2218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18425" y="6374178"/>
            <a:ext cx="37026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Amirkabir Linux Festival 2021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0D09"/>
              </a:gs>
              <a:gs pos="61000">
                <a:srgbClr val="421132"/>
              </a:gs>
              <a:gs pos="100000">
                <a:srgbClr val="09145D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unix.stackexchange.com/questions/21251/execute-vs-read-bit-how-do-directory-permissions-in-linux-wor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0D09"/>
              </a:gs>
              <a:gs pos="61000">
                <a:srgbClr val="421132"/>
              </a:gs>
              <a:gs pos="100000">
                <a:srgbClr val="09145D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5563161" y="2850683"/>
            <a:ext cx="793008" cy="795063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5536279" y="2824181"/>
            <a:ext cx="846772" cy="84806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5230500" y="2519407"/>
            <a:ext cx="1458329" cy="1457616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 rot="10800000">
            <a:off x="5959665" y="1436534"/>
            <a:ext cx="0" cy="106008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5" name="Google Shape;35;p5"/>
          <p:cNvSpPr/>
          <p:nvPr/>
        </p:nvSpPr>
        <p:spPr>
          <a:xfrm>
            <a:off x="5852138" y="1198015"/>
            <a:ext cx="215053" cy="212017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5959665" y="3999812"/>
            <a:ext cx="0" cy="106008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7" name="Google Shape;37;p5"/>
          <p:cNvSpPr/>
          <p:nvPr/>
        </p:nvSpPr>
        <p:spPr>
          <a:xfrm flipH="1" rot="10800000">
            <a:off x="5852138" y="5086398"/>
            <a:ext cx="215053" cy="212017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8;p5"/>
          <p:cNvCxnSpPr/>
          <p:nvPr/>
        </p:nvCxnSpPr>
        <p:spPr>
          <a:xfrm>
            <a:off x="4680144" y="2719049"/>
            <a:ext cx="0" cy="105833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9" name="Google Shape;39;p5"/>
          <p:cNvSpPr/>
          <p:nvPr/>
        </p:nvSpPr>
        <p:spPr>
          <a:xfrm rot="-5400000">
            <a:off x="3909537" y="3142381"/>
            <a:ext cx="215409" cy="211666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40;p5"/>
          <p:cNvCxnSpPr/>
          <p:nvPr/>
        </p:nvCxnSpPr>
        <p:spPr>
          <a:xfrm rot="10800000">
            <a:off x="7239186" y="2719049"/>
            <a:ext cx="0" cy="105833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1" name="Google Shape;41;p5"/>
          <p:cNvSpPr/>
          <p:nvPr/>
        </p:nvSpPr>
        <p:spPr>
          <a:xfrm flipH="1" rot="5400000">
            <a:off x="7794383" y="3142381"/>
            <a:ext cx="215409" cy="211667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5"/>
          <p:cNvCxnSpPr/>
          <p:nvPr/>
        </p:nvCxnSpPr>
        <p:spPr>
          <a:xfrm rot="10800000">
            <a:off x="5737103" y="2095153"/>
            <a:ext cx="0" cy="39488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3" name="Google Shape;43;p5"/>
          <p:cNvSpPr/>
          <p:nvPr/>
        </p:nvSpPr>
        <p:spPr>
          <a:xfrm>
            <a:off x="5660374" y="1909859"/>
            <a:ext cx="153458" cy="155921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5"/>
          <p:cNvCxnSpPr/>
          <p:nvPr/>
        </p:nvCxnSpPr>
        <p:spPr>
          <a:xfrm rot="10800000">
            <a:off x="6182227" y="2101737"/>
            <a:ext cx="0" cy="39488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5" name="Google Shape;45;p5"/>
          <p:cNvSpPr/>
          <p:nvPr/>
        </p:nvSpPr>
        <p:spPr>
          <a:xfrm>
            <a:off x="6105498" y="1916443"/>
            <a:ext cx="153458" cy="155921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5"/>
          <p:cNvCxnSpPr/>
          <p:nvPr/>
        </p:nvCxnSpPr>
        <p:spPr>
          <a:xfrm>
            <a:off x="6182227" y="3995001"/>
            <a:ext cx="0" cy="39488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7" name="Google Shape;47;p5"/>
          <p:cNvSpPr/>
          <p:nvPr/>
        </p:nvSpPr>
        <p:spPr>
          <a:xfrm rot="10800000">
            <a:off x="6105498" y="4419256"/>
            <a:ext cx="153458" cy="155921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48;p5"/>
          <p:cNvCxnSpPr/>
          <p:nvPr/>
        </p:nvCxnSpPr>
        <p:spPr>
          <a:xfrm>
            <a:off x="5737103" y="3988417"/>
            <a:ext cx="0" cy="39488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9" name="Google Shape;49;p5"/>
          <p:cNvSpPr/>
          <p:nvPr/>
        </p:nvSpPr>
        <p:spPr>
          <a:xfrm rot="10800000">
            <a:off x="5660374" y="4412672"/>
            <a:ext cx="153458" cy="155921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50;p5"/>
          <p:cNvCxnSpPr/>
          <p:nvPr/>
        </p:nvCxnSpPr>
        <p:spPr>
          <a:xfrm>
            <a:off x="5011309" y="3275849"/>
            <a:ext cx="0" cy="39422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51" name="Google Shape;51;p5"/>
          <p:cNvSpPr/>
          <p:nvPr/>
        </p:nvSpPr>
        <p:spPr>
          <a:xfrm rot="-5400000">
            <a:off x="4630182" y="3395132"/>
            <a:ext cx="153712" cy="155663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5"/>
          <p:cNvCxnSpPr/>
          <p:nvPr/>
        </p:nvCxnSpPr>
        <p:spPr>
          <a:xfrm>
            <a:off x="5017883" y="2829989"/>
            <a:ext cx="0" cy="39422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53" name="Google Shape;53;p5"/>
          <p:cNvSpPr/>
          <p:nvPr/>
        </p:nvSpPr>
        <p:spPr>
          <a:xfrm rot="-5400000">
            <a:off x="4636756" y="2949272"/>
            <a:ext cx="153712" cy="155663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5"/>
          <p:cNvCxnSpPr/>
          <p:nvPr/>
        </p:nvCxnSpPr>
        <p:spPr>
          <a:xfrm rot="10800000">
            <a:off x="6908019" y="2829989"/>
            <a:ext cx="0" cy="39422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55" name="Google Shape;55;p5"/>
          <p:cNvSpPr/>
          <p:nvPr/>
        </p:nvSpPr>
        <p:spPr>
          <a:xfrm rot="5400000">
            <a:off x="7135434" y="2949272"/>
            <a:ext cx="153712" cy="155663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5"/>
          <p:cNvCxnSpPr/>
          <p:nvPr/>
        </p:nvCxnSpPr>
        <p:spPr>
          <a:xfrm rot="10800000">
            <a:off x="6901445" y="3275849"/>
            <a:ext cx="0" cy="39422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57" name="Google Shape;57;p5"/>
          <p:cNvSpPr/>
          <p:nvPr/>
        </p:nvSpPr>
        <p:spPr>
          <a:xfrm rot="5400000">
            <a:off x="7128860" y="3395132"/>
            <a:ext cx="153712" cy="155663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5"/>
          <p:cNvCxnSpPr/>
          <p:nvPr/>
        </p:nvCxnSpPr>
        <p:spPr>
          <a:xfrm rot="10800000">
            <a:off x="5454491" y="1725406"/>
            <a:ext cx="0" cy="7712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59" name="Google Shape;59;p5"/>
          <p:cNvCxnSpPr/>
          <p:nvPr/>
        </p:nvCxnSpPr>
        <p:spPr>
          <a:xfrm>
            <a:off x="5281856" y="1534907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60" name="Google Shape;60;p5"/>
          <p:cNvSpPr/>
          <p:nvPr/>
        </p:nvSpPr>
        <p:spPr>
          <a:xfrm>
            <a:off x="4847939" y="1619398"/>
            <a:ext cx="215053" cy="212017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5"/>
          <p:cNvCxnSpPr/>
          <p:nvPr/>
        </p:nvCxnSpPr>
        <p:spPr>
          <a:xfrm rot="10800000">
            <a:off x="6561995" y="1724709"/>
            <a:ext cx="0" cy="7712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62" name="Google Shape;62;p5"/>
          <p:cNvCxnSpPr/>
          <p:nvPr/>
        </p:nvCxnSpPr>
        <p:spPr>
          <a:xfrm rot="10800000">
            <a:off x="6734630" y="153421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63" name="Google Shape;63;p5"/>
          <p:cNvSpPr/>
          <p:nvPr/>
        </p:nvSpPr>
        <p:spPr>
          <a:xfrm flipH="1">
            <a:off x="6953494" y="1618701"/>
            <a:ext cx="215053" cy="212017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5"/>
          <p:cNvCxnSpPr/>
          <p:nvPr/>
        </p:nvCxnSpPr>
        <p:spPr>
          <a:xfrm>
            <a:off x="5454491" y="3999114"/>
            <a:ext cx="0" cy="7712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65" name="Google Shape;65;p5"/>
          <p:cNvCxnSpPr/>
          <p:nvPr/>
        </p:nvCxnSpPr>
        <p:spPr>
          <a:xfrm>
            <a:off x="5281856" y="4579826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66" name="Google Shape;66;p5"/>
          <p:cNvSpPr/>
          <p:nvPr/>
        </p:nvSpPr>
        <p:spPr>
          <a:xfrm flipH="1" rot="10800000">
            <a:off x="4847939" y="4664317"/>
            <a:ext cx="215053" cy="212017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5"/>
          <p:cNvCxnSpPr/>
          <p:nvPr/>
        </p:nvCxnSpPr>
        <p:spPr>
          <a:xfrm>
            <a:off x="6561995" y="3999811"/>
            <a:ext cx="0" cy="7712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68" name="Google Shape;68;p5"/>
          <p:cNvCxnSpPr/>
          <p:nvPr/>
        </p:nvCxnSpPr>
        <p:spPr>
          <a:xfrm rot="10800000">
            <a:off x="6734630" y="4580523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69" name="Google Shape;69;p5"/>
          <p:cNvSpPr/>
          <p:nvPr/>
        </p:nvSpPr>
        <p:spPr>
          <a:xfrm rot="10800000">
            <a:off x="6953494" y="4665014"/>
            <a:ext cx="215053" cy="212017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5"/>
          <p:cNvCxnSpPr/>
          <p:nvPr/>
        </p:nvCxnSpPr>
        <p:spPr>
          <a:xfrm>
            <a:off x="4824690" y="3417218"/>
            <a:ext cx="0" cy="7699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71" name="Google Shape;71;p5"/>
          <p:cNvCxnSpPr/>
          <p:nvPr/>
        </p:nvCxnSpPr>
        <p:spPr>
          <a:xfrm>
            <a:off x="4439721" y="3784292"/>
            <a:ext cx="0" cy="38163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72" name="Google Shape;72;p5"/>
          <p:cNvSpPr/>
          <p:nvPr/>
        </p:nvSpPr>
        <p:spPr>
          <a:xfrm rot="-5400000">
            <a:off x="4332017" y="4196204"/>
            <a:ext cx="215409" cy="211666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73;p5"/>
          <p:cNvCxnSpPr/>
          <p:nvPr/>
        </p:nvCxnSpPr>
        <p:spPr>
          <a:xfrm>
            <a:off x="4823994" y="2307881"/>
            <a:ext cx="0" cy="7699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74" name="Google Shape;74;p5"/>
          <p:cNvCxnSpPr/>
          <p:nvPr/>
        </p:nvCxnSpPr>
        <p:spPr>
          <a:xfrm rot="10800000">
            <a:off x="4439025" y="2329114"/>
            <a:ext cx="0" cy="38163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75" name="Google Shape;75;p5"/>
          <p:cNvSpPr/>
          <p:nvPr/>
        </p:nvSpPr>
        <p:spPr>
          <a:xfrm flipH="1" rot="-5400000">
            <a:off x="4331321" y="2087165"/>
            <a:ext cx="215409" cy="211666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5"/>
          <p:cNvCxnSpPr/>
          <p:nvPr/>
        </p:nvCxnSpPr>
        <p:spPr>
          <a:xfrm rot="10800000">
            <a:off x="7094640" y="3417218"/>
            <a:ext cx="0" cy="7699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77" name="Google Shape;77;p5"/>
          <p:cNvCxnSpPr/>
          <p:nvPr/>
        </p:nvCxnSpPr>
        <p:spPr>
          <a:xfrm>
            <a:off x="7479609" y="3784292"/>
            <a:ext cx="0" cy="38163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78" name="Google Shape;78;p5"/>
          <p:cNvSpPr/>
          <p:nvPr/>
        </p:nvSpPr>
        <p:spPr>
          <a:xfrm flipH="1" rot="5400000">
            <a:off x="7371904" y="4196204"/>
            <a:ext cx="215409" cy="211666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5"/>
          <p:cNvCxnSpPr/>
          <p:nvPr/>
        </p:nvCxnSpPr>
        <p:spPr>
          <a:xfrm rot="10800000">
            <a:off x="7095336" y="2307881"/>
            <a:ext cx="0" cy="7699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80" name="Google Shape;80;p5"/>
          <p:cNvCxnSpPr/>
          <p:nvPr/>
        </p:nvCxnSpPr>
        <p:spPr>
          <a:xfrm rot="10800000">
            <a:off x="7480305" y="2329114"/>
            <a:ext cx="0" cy="38163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81" name="Google Shape;81;p5"/>
          <p:cNvSpPr/>
          <p:nvPr/>
        </p:nvSpPr>
        <p:spPr>
          <a:xfrm rot="5400000">
            <a:off x="7372600" y="2087165"/>
            <a:ext cx="215409" cy="211666"/>
          </a:xfrm>
          <a:prstGeom prst="donut">
            <a:avLst>
              <a:gd fmla="val 5283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5"/>
          <p:cNvGrpSpPr/>
          <p:nvPr/>
        </p:nvGrpSpPr>
        <p:grpSpPr>
          <a:xfrm>
            <a:off x="10138447" y="36719"/>
            <a:ext cx="6638544" cy="6638400"/>
            <a:chOff x="3309079" y="644044"/>
            <a:chExt cx="5573842" cy="5569912"/>
          </a:xfrm>
        </p:grpSpPr>
        <p:sp>
          <p:nvSpPr>
            <p:cNvPr id="83" name="Google Shape;83;p5"/>
            <p:cNvSpPr/>
            <p:nvPr/>
          </p:nvSpPr>
          <p:spPr>
            <a:xfrm>
              <a:off x="5556504" y="2889000"/>
              <a:ext cx="1078992" cy="1080000"/>
            </a:xfrm>
            <a:prstGeom prst="rect">
              <a:avLst/>
            </a:prstGeom>
            <a:noFill/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519928" y="2853000"/>
              <a:ext cx="1152144" cy="1152000"/>
            </a:xfrm>
            <a:prstGeom prst="rect">
              <a:avLst/>
            </a:prstGeom>
            <a:noFill/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103876" y="2439000"/>
              <a:ext cx="1984248" cy="1980000"/>
            </a:xfrm>
            <a:prstGeom prst="rect">
              <a:avLst/>
            </a:prstGeom>
            <a:noFill/>
            <a:ln cap="flat" cmpd="sng" w="762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5"/>
            <p:cNvGrpSpPr/>
            <p:nvPr/>
          </p:nvGrpSpPr>
          <p:grpSpPr>
            <a:xfrm>
              <a:off x="5949696" y="644044"/>
              <a:ext cx="292608" cy="1764000"/>
              <a:chOff x="5949696" y="644044"/>
              <a:chExt cx="292608" cy="1764000"/>
            </a:xfrm>
          </p:grpSpPr>
          <p:cxnSp>
            <p:nvCxnSpPr>
              <p:cNvPr id="87" name="Google Shape;87;p5"/>
              <p:cNvCxnSpPr/>
              <p:nvPr/>
            </p:nvCxnSpPr>
            <p:spPr>
              <a:xfrm rot="10800000">
                <a:off x="6096000" y="968044"/>
                <a:ext cx="0" cy="1440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>
                    <a:alpha val="9803"/>
                  </a:schemeClr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sp>
            <p:nvSpPr>
              <p:cNvPr id="88" name="Google Shape;88;p5"/>
              <p:cNvSpPr/>
              <p:nvPr/>
            </p:nvSpPr>
            <p:spPr>
              <a:xfrm>
                <a:off x="5949696" y="644044"/>
                <a:ext cx="292608" cy="288000"/>
              </a:xfrm>
              <a:prstGeom prst="donut">
                <a:avLst>
                  <a:gd fmla="val 5283" name="adj"/>
                </a:avLst>
              </a:prstGeom>
              <a:noFill/>
              <a:ln cap="flat" cmpd="sng" w="9525">
                <a:solidFill>
                  <a:schemeClr val="lt1">
                    <a:alpha val="9803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 rot="10800000">
              <a:off x="5949696" y="4449956"/>
              <a:ext cx="292608" cy="1764000"/>
              <a:chOff x="5949696" y="644044"/>
              <a:chExt cx="292608" cy="1764000"/>
            </a:xfrm>
          </p:grpSpPr>
          <p:cxnSp>
            <p:nvCxnSpPr>
              <p:cNvPr id="90" name="Google Shape;90;p5"/>
              <p:cNvCxnSpPr/>
              <p:nvPr/>
            </p:nvCxnSpPr>
            <p:spPr>
              <a:xfrm rot="10800000">
                <a:off x="6096000" y="968044"/>
                <a:ext cx="0" cy="1440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>
                    <a:alpha val="9803"/>
                  </a:schemeClr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949696" y="644044"/>
                <a:ext cx="292608" cy="288000"/>
              </a:xfrm>
              <a:prstGeom prst="donut">
                <a:avLst>
                  <a:gd fmla="val 5283" name="adj"/>
                </a:avLst>
              </a:prstGeom>
              <a:noFill/>
              <a:ln cap="flat" cmpd="sng" w="9525">
                <a:solidFill>
                  <a:schemeClr val="lt1">
                    <a:alpha val="9803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5"/>
            <p:cNvGrpSpPr/>
            <p:nvPr/>
          </p:nvGrpSpPr>
          <p:grpSpPr>
            <a:xfrm rot="-5400000">
              <a:off x="5949695" y="642078"/>
              <a:ext cx="292609" cy="5573842"/>
              <a:chOff x="6102097" y="794478"/>
              <a:chExt cx="292609" cy="5573842"/>
            </a:xfrm>
          </p:grpSpPr>
          <p:grpSp>
            <p:nvGrpSpPr>
              <p:cNvPr id="93" name="Google Shape;93;p5"/>
              <p:cNvGrpSpPr/>
              <p:nvPr/>
            </p:nvGrpSpPr>
            <p:grpSpPr>
              <a:xfrm>
                <a:off x="6102098" y="794478"/>
                <a:ext cx="292608" cy="1765966"/>
                <a:chOff x="5949698" y="642078"/>
                <a:chExt cx="292608" cy="1765966"/>
              </a:xfrm>
            </p:grpSpPr>
            <p:cxnSp>
              <p:nvCxnSpPr>
                <p:cNvPr id="94" name="Google Shape;94;p5"/>
                <p:cNvCxnSpPr/>
                <p:nvPr/>
              </p:nvCxnSpPr>
              <p:spPr>
                <a:xfrm rot="10800000">
                  <a:off x="6096000" y="968044"/>
                  <a:ext cx="0" cy="144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95" name="Google Shape;95;p5"/>
                <p:cNvSpPr/>
                <p:nvPr/>
              </p:nvSpPr>
              <p:spPr>
                <a:xfrm>
                  <a:off x="5949698" y="642078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" name="Google Shape;96;p5"/>
              <p:cNvGrpSpPr/>
              <p:nvPr/>
            </p:nvGrpSpPr>
            <p:grpSpPr>
              <a:xfrm flipH="1" rot="10800000">
                <a:off x="6102097" y="4602356"/>
                <a:ext cx="292608" cy="1765964"/>
                <a:chOff x="5949697" y="642080"/>
                <a:chExt cx="292608" cy="1765964"/>
              </a:xfrm>
            </p:grpSpPr>
            <p:cxnSp>
              <p:nvCxnSpPr>
                <p:cNvPr id="97" name="Google Shape;97;p5"/>
                <p:cNvCxnSpPr/>
                <p:nvPr/>
              </p:nvCxnSpPr>
              <p:spPr>
                <a:xfrm rot="10800000">
                  <a:off x="6096000" y="968044"/>
                  <a:ext cx="0" cy="144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98" name="Google Shape;98;p5"/>
                <p:cNvSpPr/>
                <p:nvPr/>
              </p:nvSpPr>
              <p:spPr>
                <a:xfrm>
                  <a:off x="5949697" y="642080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9" name="Google Shape;99;p5"/>
            <p:cNvGrpSpPr/>
            <p:nvPr/>
          </p:nvGrpSpPr>
          <p:grpSpPr>
            <a:xfrm>
              <a:off x="5688776" y="1611000"/>
              <a:ext cx="814449" cy="797044"/>
              <a:chOff x="5688776" y="1611000"/>
              <a:chExt cx="814449" cy="797044"/>
            </a:xfrm>
          </p:grpSpPr>
          <p:grpSp>
            <p:nvGrpSpPr>
              <p:cNvPr id="100" name="Google Shape;100;p5"/>
              <p:cNvGrpSpPr/>
              <p:nvPr/>
            </p:nvGrpSpPr>
            <p:grpSpPr>
              <a:xfrm>
                <a:off x="5688776" y="1611000"/>
                <a:ext cx="208800" cy="788100"/>
                <a:chOff x="5949696" y="625789"/>
                <a:chExt cx="292608" cy="1071637"/>
              </a:xfrm>
            </p:grpSpPr>
            <p:cxnSp>
              <p:nvCxnSpPr>
                <p:cNvPr id="101" name="Google Shape;101;p5"/>
                <p:cNvCxnSpPr/>
                <p:nvPr/>
              </p:nvCxnSpPr>
              <p:spPr>
                <a:xfrm rot="10800000">
                  <a:off x="6096000" y="968044"/>
                  <a:ext cx="0" cy="729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102" name="Google Shape;102;p5"/>
                <p:cNvSpPr/>
                <p:nvPr/>
              </p:nvSpPr>
              <p:spPr>
                <a:xfrm>
                  <a:off x="5949696" y="625789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" name="Google Shape;103;p5"/>
              <p:cNvGrpSpPr/>
              <p:nvPr/>
            </p:nvGrpSpPr>
            <p:grpSpPr>
              <a:xfrm>
                <a:off x="6294425" y="1619944"/>
                <a:ext cx="208800" cy="788100"/>
                <a:chOff x="5949696" y="625789"/>
                <a:chExt cx="292608" cy="1071637"/>
              </a:xfrm>
            </p:grpSpPr>
            <p:cxnSp>
              <p:nvCxnSpPr>
                <p:cNvPr id="104" name="Google Shape;104;p5"/>
                <p:cNvCxnSpPr/>
                <p:nvPr/>
              </p:nvCxnSpPr>
              <p:spPr>
                <a:xfrm rot="10800000">
                  <a:off x="6096000" y="968044"/>
                  <a:ext cx="0" cy="729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105" name="Google Shape;105;p5"/>
                <p:cNvSpPr/>
                <p:nvPr/>
              </p:nvSpPr>
              <p:spPr>
                <a:xfrm>
                  <a:off x="5949696" y="625789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6" name="Google Shape;106;p5"/>
            <p:cNvGrpSpPr/>
            <p:nvPr/>
          </p:nvGrpSpPr>
          <p:grpSpPr>
            <a:xfrm rot="10800000">
              <a:off x="5688775" y="4434478"/>
              <a:ext cx="814449" cy="797044"/>
              <a:chOff x="5688776" y="1611000"/>
              <a:chExt cx="814449" cy="797044"/>
            </a:xfrm>
          </p:grpSpPr>
          <p:grpSp>
            <p:nvGrpSpPr>
              <p:cNvPr id="107" name="Google Shape;107;p5"/>
              <p:cNvGrpSpPr/>
              <p:nvPr/>
            </p:nvGrpSpPr>
            <p:grpSpPr>
              <a:xfrm>
                <a:off x="5688776" y="1611000"/>
                <a:ext cx="208800" cy="788100"/>
                <a:chOff x="5949696" y="625789"/>
                <a:chExt cx="292608" cy="1071637"/>
              </a:xfrm>
            </p:grpSpPr>
            <p:cxnSp>
              <p:nvCxnSpPr>
                <p:cNvPr id="108" name="Google Shape;108;p5"/>
                <p:cNvCxnSpPr/>
                <p:nvPr/>
              </p:nvCxnSpPr>
              <p:spPr>
                <a:xfrm rot="10800000">
                  <a:off x="6096000" y="968044"/>
                  <a:ext cx="0" cy="729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109" name="Google Shape;109;p5"/>
                <p:cNvSpPr/>
                <p:nvPr/>
              </p:nvSpPr>
              <p:spPr>
                <a:xfrm>
                  <a:off x="5949696" y="625789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" name="Google Shape;110;p5"/>
              <p:cNvGrpSpPr/>
              <p:nvPr/>
            </p:nvGrpSpPr>
            <p:grpSpPr>
              <a:xfrm>
                <a:off x="6294425" y="1619944"/>
                <a:ext cx="208800" cy="788100"/>
                <a:chOff x="5949696" y="625789"/>
                <a:chExt cx="292608" cy="1071637"/>
              </a:xfrm>
            </p:grpSpPr>
            <p:cxnSp>
              <p:nvCxnSpPr>
                <p:cNvPr id="111" name="Google Shape;111;p5"/>
                <p:cNvCxnSpPr/>
                <p:nvPr/>
              </p:nvCxnSpPr>
              <p:spPr>
                <a:xfrm rot="10800000">
                  <a:off x="6096000" y="968044"/>
                  <a:ext cx="0" cy="729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112" name="Google Shape;112;p5"/>
                <p:cNvSpPr/>
                <p:nvPr/>
              </p:nvSpPr>
              <p:spPr>
                <a:xfrm>
                  <a:off x="5949696" y="625789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3" name="Google Shape;113;p5"/>
            <p:cNvGrpSpPr/>
            <p:nvPr/>
          </p:nvGrpSpPr>
          <p:grpSpPr>
            <a:xfrm rot="-5400000">
              <a:off x="5688775" y="1621208"/>
              <a:ext cx="814450" cy="3620522"/>
              <a:chOff x="5841175" y="1763400"/>
              <a:chExt cx="814450" cy="3620522"/>
            </a:xfrm>
          </p:grpSpPr>
          <p:grpSp>
            <p:nvGrpSpPr>
              <p:cNvPr id="114" name="Google Shape;114;p5"/>
              <p:cNvGrpSpPr/>
              <p:nvPr/>
            </p:nvGrpSpPr>
            <p:grpSpPr>
              <a:xfrm>
                <a:off x="5841176" y="1763400"/>
                <a:ext cx="814449" cy="797044"/>
                <a:chOff x="5688776" y="1611000"/>
                <a:chExt cx="814449" cy="797044"/>
              </a:xfrm>
            </p:grpSpPr>
            <p:grpSp>
              <p:nvGrpSpPr>
                <p:cNvPr id="115" name="Google Shape;115;p5"/>
                <p:cNvGrpSpPr/>
                <p:nvPr/>
              </p:nvGrpSpPr>
              <p:grpSpPr>
                <a:xfrm>
                  <a:off x="5688776" y="1611000"/>
                  <a:ext cx="208800" cy="788100"/>
                  <a:chOff x="5949696" y="625789"/>
                  <a:chExt cx="292608" cy="1071637"/>
                </a:xfrm>
              </p:grpSpPr>
              <p:cxnSp>
                <p:nvCxnSpPr>
                  <p:cNvPr id="116" name="Google Shape;116;p5"/>
                  <p:cNvCxnSpPr/>
                  <p:nvPr/>
                </p:nvCxnSpPr>
                <p:spPr>
                  <a:xfrm rot="10800000">
                    <a:off x="6096000" y="968044"/>
                    <a:ext cx="0" cy="72938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17" name="Google Shape;117;p5"/>
                  <p:cNvSpPr/>
                  <p:nvPr/>
                </p:nvSpPr>
                <p:spPr>
                  <a:xfrm>
                    <a:off x="5949696" y="625789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" name="Google Shape;118;p5"/>
                <p:cNvGrpSpPr/>
                <p:nvPr/>
              </p:nvGrpSpPr>
              <p:grpSpPr>
                <a:xfrm>
                  <a:off x="6294425" y="1619944"/>
                  <a:ext cx="208800" cy="788100"/>
                  <a:chOff x="5949696" y="625789"/>
                  <a:chExt cx="292608" cy="1071637"/>
                </a:xfrm>
              </p:grpSpPr>
              <p:cxnSp>
                <p:nvCxnSpPr>
                  <p:cNvPr id="119" name="Google Shape;119;p5"/>
                  <p:cNvCxnSpPr/>
                  <p:nvPr/>
                </p:nvCxnSpPr>
                <p:spPr>
                  <a:xfrm rot="10800000">
                    <a:off x="6096000" y="968044"/>
                    <a:ext cx="0" cy="72938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20" name="Google Shape;120;p5"/>
                  <p:cNvSpPr/>
                  <p:nvPr/>
                </p:nvSpPr>
                <p:spPr>
                  <a:xfrm>
                    <a:off x="5949696" y="625789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1" name="Google Shape;121;p5"/>
              <p:cNvGrpSpPr/>
              <p:nvPr/>
            </p:nvGrpSpPr>
            <p:grpSpPr>
              <a:xfrm rot="10800000">
                <a:off x="5841175" y="4586878"/>
                <a:ext cx="814449" cy="797044"/>
                <a:chOff x="5688776" y="1611000"/>
                <a:chExt cx="814449" cy="797044"/>
              </a:xfrm>
            </p:grpSpPr>
            <p:grpSp>
              <p:nvGrpSpPr>
                <p:cNvPr id="122" name="Google Shape;122;p5"/>
                <p:cNvGrpSpPr/>
                <p:nvPr/>
              </p:nvGrpSpPr>
              <p:grpSpPr>
                <a:xfrm>
                  <a:off x="5688776" y="1611000"/>
                  <a:ext cx="208800" cy="788100"/>
                  <a:chOff x="5949696" y="625789"/>
                  <a:chExt cx="292608" cy="1071637"/>
                </a:xfrm>
              </p:grpSpPr>
              <p:cxnSp>
                <p:nvCxnSpPr>
                  <p:cNvPr id="123" name="Google Shape;123;p5"/>
                  <p:cNvCxnSpPr/>
                  <p:nvPr/>
                </p:nvCxnSpPr>
                <p:spPr>
                  <a:xfrm rot="10800000">
                    <a:off x="6096000" y="968044"/>
                    <a:ext cx="0" cy="72938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24" name="Google Shape;124;p5"/>
                  <p:cNvSpPr/>
                  <p:nvPr/>
                </p:nvSpPr>
                <p:spPr>
                  <a:xfrm>
                    <a:off x="5949696" y="625789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" name="Google Shape;125;p5"/>
                <p:cNvGrpSpPr/>
                <p:nvPr/>
              </p:nvGrpSpPr>
              <p:grpSpPr>
                <a:xfrm>
                  <a:off x="6294425" y="1619944"/>
                  <a:ext cx="208800" cy="788100"/>
                  <a:chOff x="5949696" y="625789"/>
                  <a:chExt cx="292608" cy="1071637"/>
                </a:xfrm>
              </p:grpSpPr>
              <p:cxnSp>
                <p:nvCxnSpPr>
                  <p:cNvPr id="126" name="Google Shape;126;p5"/>
                  <p:cNvCxnSpPr/>
                  <p:nvPr/>
                </p:nvCxnSpPr>
                <p:spPr>
                  <a:xfrm rot="10800000">
                    <a:off x="6096000" y="968044"/>
                    <a:ext cx="0" cy="72938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27" name="Google Shape;127;p5"/>
                  <p:cNvSpPr/>
                  <p:nvPr/>
                </p:nvSpPr>
                <p:spPr>
                  <a:xfrm>
                    <a:off x="5949696" y="625789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28" name="Google Shape;128;p5"/>
            <p:cNvGrpSpPr/>
            <p:nvPr/>
          </p:nvGrpSpPr>
          <p:grpSpPr>
            <a:xfrm>
              <a:off x="4583351" y="1215497"/>
              <a:ext cx="3157491" cy="4426059"/>
              <a:chOff x="4583351" y="1215497"/>
              <a:chExt cx="3157491" cy="4426059"/>
            </a:xfrm>
          </p:grpSpPr>
          <p:grpSp>
            <p:nvGrpSpPr>
              <p:cNvPr id="129" name="Google Shape;129;p5"/>
              <p:cNvGrpSpPr/>
              <p:nvPr/>
            </p:nvGrpSpPr>
            <p:grpSpPr>
              <a:xfrm>
                <a:off x="4583351" y="1215497"/>
                <a:ext cx="3157491" cy="1192547"/>
                <a:chOff x="4583351" y="1215497"/>
                <a:chExt cx="3157491" cy="1192547"/>
              </a:xfrm>
            </p:grpSpPr>
            <p:grpSp>
              <p:nvGrpSpPr>
                <p:cNvPr id="130" name="Google Shape;130;p5"/>
                <p:cNvGrpSpPr/>
                <p:nvPr/>
              </p:nvGrpSpPr>
              <p:grpSpPr>
                <a:xfrm>
                  <a:off x="4583351" y="1216444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131" name="Google Shape;131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132" name="Google Shape;132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33" name="Google Shape;133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" name="Google Shape;134;p5"/>
                <p:cNvGrpSpPr/>
                <p:nvPr/>
              </p:nvGrpSpPr>
              <p:grpSpPr>
                <a:xfrm flipH="1">
                  <a:off x="6891241" y="1215497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135" name="Google Shape;135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136" name="Google Shape;136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37" name="Google Shape;137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8" name="Google Shape;138;p5"/>
              <p:cNvGrpSpPr/>
              <p:nvPr/>
            </p:nvGrpSpPr>
            <p:grpSpPr>
              <a:xfrm flipH="1" rot="10800000">
                <a:off x="4583351" y="4449009"/>
                <a:ext cx="3157491" cy="1192547"/>
                <a:chOff x="4583351" y="1215497"/>
                <a:chExt cx="3157491" cy="1192547"/>
              </a:xfrm>
            </p:grpSpPr>
            <p:grpSp>
              <p:nvGrpSpPr>
                <p:cNvPr id="139" name="Google Shape;139;p5"/>
                <p:cNvGrpSpPr/>
                <p:nvPr/>
              </p:nvGrpSpPr>
              <p:grpSpPr>
                <a:xfrm>
                  <a:off x="4583351" y="1216444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140" name="Google Shape;140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141" name="Google Shape;141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42" name="Google Shape;142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3" name="Google Shape;143;p5"/>
                <p:cNvGrpSpPr/>
                <p:nvPr/>
              </p:nvGrpSpPr>
              <p:grpSpPr>
                <a:xfrm flipH="1">
                  <a:off x="6891241" y="1215497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144" name="Google Shape;144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145" name="Google Shape;145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46" name="Google Shape;146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47" name="Google Shape;147;p5"/>
            <p:cNvGrpSpPr/>
            <p:nvPr/>
          </p:nvGrpSpPr>
          <p:grpSpPr>
            <a:xfrm rot="-5400000">
              <a:off x="4517255" y="1215023"/>
              <a:ext cx="3157491" cy="4426059"/>
              <a:chOff x="4583351" y="1215497"/>
              <a:chExt cx="3157491" cy="4426059"/>
            </a:xfrm>
          </p:grpSpPr>
          <p:grpSp>
            <p:nvGrpSpPr>
              <p:cNvPr id="148" name="Google Shape;148;p5"/>
              <p:cNvGrpSpPr/>
              <p:nvPr/>
            </p:nvGrpSpPr>
            <p:grpSpPr>
              <a:xfrm>
                <a:off x="4583351" y="1215497"/>
                <a:ext cx="3157491" cy="1192547"/>
                <a:chOff x="4583351" y="1215497"/>
                <a:chExt cx="3157491" cy="1192547"/>
              </a:xfrm>
            </p:grpSpPr>
            <p:grpSp>
              <p:nvGrpSpPr>
                <p:cNvPr id="149" name="Google Shape;149;p5"/>
                <p:cNvGrpSpPr/>
                <p:nvPr/>
              </p:nvGrpSpPr>
              <p:grpSpPr>
                <a:xfrm>
                  <a:off x="4583351" y="1216444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150" name="Google Shape;150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151" name="Google Shape;151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52" name="Google Shape;152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" name="Google Shape;153;p5"/>
                <p:cNvGrpSpPr/>
                <p:nvPr/>
              </p:nvGrpSpPr>
              <p:grpSpPr>
                <a:xfrm flipH="1">
                  <a:off x="6891241" y="1215497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154" name="Google Shape;154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155" name="Google Shape;155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56" name="Google Shape;156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7" name="Google Shape;157;p5"/>
              <p:cNvGrpSpPr/>
              <p:nvPr/>
            </p:nvGrpSpPr>
            <p:grpSpPr>
              <a:xfrm flipH="1" rot="10800000">
                <a:off x="4583351" y="4449009"/>
                <a:ext cx="3157491" cy="1192547"/>
                <a:chOff x="4583351" y="1215497"/>
                <a:chExt cx="3157491" cy="1192547"/>
              </a:xfrm>
            </p:grpSpPr>
            <p:grpSp>
              <p:nvGrpSpPr>
                <p:cNvPr id="158" name="Google Shape;158;p5"/>
                <p:cNvGrpSpPr/>
                <p:nvPr/>
              </p:nvGrpSpPr>
              <p:grpSpPr>
                <a:xfrm>
                  <a:off x="4583351" y="1216444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159" name="Google Shape;159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160" name="Google Shape;160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61" name="Google Shape;161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2" name="Google Shape;162;p5"/>
                <p:cNvGrpSpPr/>
                <p:nvPr/>
              </p:nvGrpSpPr>
              <p:grpSpPr>
                <a:xfrm flipH="1">
                  <a:off x="6891241" y="1215497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163" name="Google Shape;163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164" name="Google Shape;164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165" name="Google Shape;165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66" name="Google Shape;166;p5"/>
          <p:cNvGrpSpPr/>
          <p:nvPr/>
        </p:nvGrpSpPr>
        <p:grpSpPr>
          <a:xfrm>
            <a:off x="-4579841" y="-62747"/>
            <a:ext cx="6638544" cy="6638400"/>
            <a:chOff x="3309079" y="644044"/>
            <a:chExt cx="5573842" cy="5569912"/>
          </a:xfrm>
        </p:grpSpPr>
        <p:sp>
          <p:nvSpPr>
            <p:cNvPr id="167" name="Google Shape;167;p5"/>
            <p:cNvSpPr/>
            <p:nvPr/>
          </p:nvSpPr>
          <p:spPr>
            <a:xfrm>
              <a:off x="5556504" y="2889000"/>
              <a:ext cx="1078992" cy="1080000"/>
            </a:xfrm>
            <a:prstGeom prst="rect">
              <a:avLst/>
            </a:prstGeom>
            <a:noFill/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519928" y="2853000"/>
              <a:ext cx="1152144" cy="1152000"/>
            </a:xfrm>
            <a:prstGeom prst="rect">
              <a:avLst/>
            </a:prstGeom>
            <a:noFill/>
            <a:ln cap="flat" cmpd="sng" w="127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5103876" y="2439000"/>
              <a:ext cx="1984248" cy="1980000"/>
            </a:xfrm>
            <a:prstGeom prst="rect">
              <a:avLst/>
            </a:prstGeom>
            <a:noFill/>
            <a:ln cap="flat" cmpd="sng" w="76200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Google Shape;170;p5"/>
            <p:cNvGrpSpPr/>
            <p:nvPr/>
          </p:nvGrpSpPr>
          <p:grpSpPr>
            <a:xfrm>
              <a:off x="5949696" y="644044"/>
              <a:ext cx="292608" cy="1764000"/>
              <a:chOff x="5949696" y="644044"/>
              <a:chExt cx="292608" cy="1764000"/>
            </a:xfrm>
          </p:grpSpPr>
          <p:cxnSp>
            <p:nvCxnSpPr>
              <p:cNvPr id="171" name="Google Shape;171;p5"/>
              <p:cNvCxnSpPr/>
              <p:nvPr/>
            </p:nvCxnSpPr>
            <p:spPr>
              <a:xfrm rot="10800000">
                <a:off x="6096000" y="968044"/>
                <a:ext cx="0" cy="1440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>
                    <a:alpha val="9803"/>
                  </a:schemeClr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sp>
            <p:nvSpPr>
              <p:cNvPr id="172" name="Google Shape;172;p5"/>
              <p:cNvSpPr/>
              <p:nvPr/>
            </p:nvSpPr>
            <p:spPr>
              <a:xfrm>
                <a:off x="5949696" y="644044"/>
                <a:ext cx="292608" cy="288000"/>
              </a:xfrm>
              <a:prstGeom prst="donut">
                <a:avLst>
                  <a:gd fmla="val 5283" name="adj"/>
                </a:avLst>
              </a:prstGeom>
              <a:noFill/>
              <a:ln cap="flat" cmpd="sng" w="9525">
                <a:solidFill>
                  <a:schemeClr val="lt1">
                    <a:alpha val="9803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 rot="10800000">
              <a:off x="5949696" y="4449956"/>
              <a:ext cx="292608" cy="1764000"/>
              <a:chOff x="5949696" y="644044"/>
              <a:chExt cx="292608" cy="1764000"/>
            </a:xfrm>
          </p:grpSpPr>
          <p:cxnSp>
            <p:nvCxnSpPr>
              <p:cNvPr id="174" name="Google Shape;174;p5"/>
              <p:cNvCxnSpPr/>
              <p:nvPr/>
            </p:nvCxnSpPr>
            <p:spPr>
              <a:xfrm rot="10800000">
                <a:off x="6096000" y="968044"/>
                <a:ext cx="0" cy="1440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>
                    <a:alpha val="9803"/>
                  </a:schemeClr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sp>
            <p:nvSpPr>
              <p:cNvPr id="175" name="Google Shape;175;p5"/>
              <p:cNvSpPr/>
              <p:nvPr/>
            </p:nvSpPr>
            <p:spPr>
              <a:xfrm>
                <a:off x="5949696" y="644044"/>
                <a:ext cx="292608" cy="288000"/>
              </a:xfrm>
              <a:prstGeom prst="donut">
                <a:avLst>
                  <a:gd fmla="val 5283" name="adj"/>
                </a:avLst>
              </a:prstGeom>
              <a:noFill/>
              <a:ln cap="flat" cmpd="sng" w="9525">
                <a:solidFill>
                  <a:schemeClr val="lt1">
                    <a:alpha val="9803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5"/>
            <p:cNvGrpSpPr/>
            <p:nvPr/>
          </p:nvGrpSpPr>
          <p:grpSpPr>
            <a:xfrm rot="-5400000">
              <a:off x="5949695" y="642078"/>
              <a:ext cx="292609" cy="5573842"/>
              <a:chOff x="6102097" y="794478"/>
              <a:chExt cx="292609" cy="5573842"/>
            </a:xfrm>
          </p:grpSpPr>
          <p:grpSp>
            <p:nvGrpSpPr>
              <p:cNvPr id="177" name="Google Shape;177;p5"/>
              <p:cNvGrpSpPr/>
              <p:nvPr/>
            </p:nvGrpSpPr>
            <p:grpSpPr>
              <a:xfrm>
                <a:off x="6102098" y="794478"/>
                <a:ext cx="292608" cy="1765966"/>
                <a:chOff x="5949698" y="642078"/>
                <a:chExt cx="292608" cy="1765966"/>
              </a:xfrm>
            </p:grpSpPr>
            <p:cxnSp>
              <p:nvCxnSpPr>
                <p:cNvPr id="178" name="Google Shape;178;p5"/>
                <p:cNvCxnSpPr/>
                <p:nvPr/>
              </p:nvCxnSpPr>
              <p:spPr>
                <a:xfrm rot="10800000">
                  <a:off x="6096000" y="968044"/>
                  <a:ext cx="0" cy="144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179" name="Google Shape;179;p5"/>
                <p:cNvSpPr/>
                <p:nvPr/>
              </p:nvSpPr>
              <p:spPr>
                <a:xfrm>
                  <a:off x="5949698" y="642078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0" name="Google Shape;180;p5"/>
              <p:cNvGrpSpPr/>
              <p:nvPr/>
            </p:nvGrpSpPr>
            <p:grpSpPr>
              <a:xfrm flipH="1" rot="10800000">
                <a:off x="6102097" y="4602356"/>
                <a:ext cx="292608" cy="1765964"/>
                <a:chOff x="5949697" y="642080"/>
                <a:chExt cx="292608" cy="1765964"/>
              </a:xfrm>
            </p:grpSpPr>
            <p:cxnSp>
              <p:nvCxnSpPr>
                <p:cNvPr id="181" name="Google Shape;181;p5"/>
                <p:cNvCxnSpPr/>
                <p:nvPr/>
              </p:nvCxnSpPr>
              <p:spPr>
                <a:xfrm rot="10800000">
                  <a:off x="6096000" y="968044"/>
                  <a:ext cx="0" cy="144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182" name="Google Shape;182;p5"/>
                <p:cNvSpPr/>
                <p:nvPr/>
              </p:nvSpPr>
              <p:spPr>
                <a:xfrm>
                  <a:off x="5949697" y="642080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3" name="Google Shape;183;p5"/>
            <p:cNvGrpSpPr/>
            <p:nvPr/>
          </p:nvGrpSpPr>
          <p:grpSpPr>
            <a:xfrm>
              <a:off x="5688776" y="1611000"/>
              <a:ext cx="814449" cy="797044"/>
              <a:chOff x="5688776" y="1611000"/>
              <a:chExt cx="814449" cy="797044"/>
            </a:xfrm>
          </p:grpSpPr>
          <p:grpSp>
            <p:nvGrpSpPr>
              <p:cNvPr id="184" name="Google Shape;184;p5"/>
              <p:cNvGrpSpPr/>
              <p:nvPr/>
            </p:nvGrpSpPr>
            <p:grpSpPr>
              <a:xfrm>
                <a:off x="5688776" y="1611000"/>
                <a:ext cx="208800" cy="788100"/>
                <a:chOff x="5949696" y="625789"/>
                <a:chExt cx="292608" cy="1071637"/>
              </a:xfrm>
            </p:grpSpPr>
            <p:cxnSp>
              <p:nvCxnSpPr>
                <p:cNvPr id="185" name="Google Shape;185;p5"/>
                <p:cNvCxnSpPr/>
                <p:nvPr/>
              </p:nvCxnSpPr>
              <p:spPr>
                <a:xfrm rot="10800000">
                  <a:off x="6096000" y="968044"/>
                  <a:ext cx="0" cy="729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186" name="Google Shape;186;p5"/>
                <p:cNvSpPr/>
                <p:nvPr/>
              </p:nvSpPr>
              <p:spPr>
                <a:xfrm>
                  <a:off x="5949696" y="625789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7" name="Google Shape;187;p5"/>
              <p:cNvGrpSpPr/>
              <p:nvPr/>
            </p:nvGrpSpPr>
            <p:grpSpPr>
              <a:xfrm>
                <a:off x="6294425" y="1619944"/>
                <a:ext cx="208800" cy="788100"/>
                <a:chOff x="5949696" y="625789"/>
                <a:chExt cx="292608" cy="1071637"/>
              </a:xfrm>
            </p:grpSpPr>
            <p:cxnSp>
              <p:nvCxnSpPr>
                <p:cNvPr id="188" name="Google Shape;188;p5"/>
                <p:cNvCxnSpPr/>
                <p:nvPr/>
              </p:nvCxnSpPr>
              <p:spPr>
                <a:xfrm rot="10800000">
                  <a:off x="6096000" y="968044"/>
                  <a:ext cx="0" cy="729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189" name="Google Shape;189;p5"/>
                <p:cNvSpPr/>
                <p:nvPr/>
              </p:nvSpPr>
              <p:spPr>
                <a:xfrm>
                  <a:off x="5949696" y="625789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0" name="Google Shape;190;p5"/>
            <p:cNvGrpSpPr/>
            <p:nvPr/>
          </p:nvGrpSpPr>
          <p:grpSpPr>
            <a:xfrm rot="10800000">
              <a:off x="5688775" y="4434478"/>
              <a:ext cx="814449" cy="797044"/>
              <a:chOff x="5688776" y="1611000"/>
              <a:chExt cx="814449" cy="797044"/>
            </a:xfrm>
          </p:grpSpPr>
          <p:grpSp>
            <p:nvGrpSpPr>
              <p:cNvPr id="191" name="Google Shape;191;p5"/>
              <p:cNvGrpSpPr/>
              <p:nvPr/>
            </p:nvGrpSpPr>
            <p:grpSpPr>
              <a:xfrm>
                <a:off x="5688776" y="1611000"/>
                <a:ext cx="208800" cy="788100"/>
                <a:chOff x="5949696" y="625789"/>
                <a:chExt cx="292608" cy="1071637"/>
              </a:xfrm>
            </p:grpSpPr>
            <p:cxnSp>
              <p:nvCxnSpPr>
                <p:cNvPr id="192" name="Google Shape;192;p5"/>
                <p:cNvCxnSpPr/>
                <p:nvPr/>
              </p:nvCxnSpPr>
              <p:spPr>
                <a:xfrm rot="10800000">
                  <a:off x="6096000" y="968044"/>
                  <a:ext cx="0" cy="729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193" name="Google Shape;193;p5"/>
                <p:cNvSpPr/>
                <p:nvPr/>
              </p:nvSpPr>
              <p:spPr>
                <a:xfrm>
                  <a:off x="5949696" y="625789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" name="Google Shape;194;p5"/>
              <p:cNvGrpSpPr/>
              <p:nvPr/>
            </p:nvGrpSpPr>
            <p:grpSpPr>
              <a:xfrm>
                <a:off x="6294425" y="1619944"/>
                <a:ext cx="208800" cy="788100"/>
                <a:chOff x="5949696" y="625789"/>
                <a:chExt cx="292608" cy="1071637"/>
              </a:xfrm>
            </p:grpSpPr>
            <p:cxnSp>
              <p:nvCxnSpPr>
                <p:cNvPr id="195" name="Google Shape;195;p5"/>
                <p:cNvCxnSpPr/>
                <p:nvPr/>
              </p:nvCxnSpPr>
              <p:spPr>
                <a:xfrm rot="10800000">
                  <a:off x="6096000" y="968044"/>
                  <a:ext cx="0" cy="72938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med" w="med" type="oval"/>
                </a:ln>
              </p:spPr>
            </p:cxnSp>
            <p:sp>
              <p:nvSpPr>
                <p:cNvPr id="196" name="Google Shape;196;p5"/>
                <p:cNvSpPr/>
                <p:nvPr/>
              </p:nvSpPr>
              <p:spPr>
                <a:xfrm>
                  <a:off x="5949696" y="625789"/>
                  <a:ext cx="292608" cy="288000"/>
                </a:xfrm>
                <a:prstGeom prst="donut">
                  <a:avLst>
                    <a:gd fmla="val 5283" name="adj"/>
                  </a:avLst>
                </a:prstGeom>
                <a:noFill/>
                <a:ln cap="flat" cmpd="sng" w="9525">
                  <a:solidFill>
                    <a:schemeClr val="lt1">
                      <a:alpha val="9803"/>
                    </a:scheme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7" name="Google Shape;197;p5"/>
            <p:cNvGrpSpPr/>
            <p:nvPr/>
          </p:nvGrpSpPr>
          <p:grpSpPr>
            <a:xfrm rot="-5400000">
              <a:off x="5688775" y="1621208"/>
              <a:ext cx="814450" cy="3620522"/>
              <a:chOff x="5841175" y="1763400"/>
              <a:chExt cx="814450" cy="3620522"/>
            </a:xfrm>
          </p:grpSpPr>
          <p:grpSp>
            <p:nvGrpSpPr>
              <p:cNvPr id="198" name="Google Shape;198;p5"/>
              <p:cNvGrpSpPr/>
              <p:nvPr/>
            </p:nvGrpSpPr>
            <p:grpSpPr>
              <a:xfrm>
                <a:off x="5841176" y="1763400"/>
                <a:ext cx="814449" cy="797044"/>
                <a:chOff x="5688776" y="1611000"/>
                <a:chExt cx="814449" cy="797044"/>
              </a:xfrm>
            </p:grpSpPr>
            <p:grpSp>
              <p:nvGrpSpPr>
                <p:cNvPr id="199" name="Google Shape;199;p5"/>
                <p:cNvGrpSpPr/>
                <p:nvPr/>
              </p:nvGrpSpPr>
              <p:grpSpPr>
                <a:xfrm>
                  <a:off x="5688776" y="1611000"/>
                  <a:ext cx="208800" cy="788100"/>
                  <a:chOff x="5949696" y="625789"/>
                  <a:chExt cx="292608" cy="1071637"/>
                </a:xfrm>
              </p:grpSpPr>
              <p:cxnSp>
                <p:nvCxnSpPr>
                  <p:cNvPr id="200" name="Google Shape;200;p5"/>
                  <p:cNvCxnSpPr/>
                  <p:nvPr/>
                </p:nvCxnSpPr>
                <p:spPr>
                  <a:xfrm rot="10800000">
                    <a:off x="6096000" y="968044"/>
                    <a:ext cx="0" cy="72938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01" name="Google Shape;201;p5"/>
                  <p:cNvSpPr/>
                  <p:nvPr/>
                </p:nvSpPr>
                <p:spPr>
                  <a:xfrm>
                    <a:off x="5949696" y="625789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2" name="Google Shape;202;p5"/>
                <p:cNvGrpSpPr/>
                <p:nvPr/>
              </p:nvGrpSpPr>
              <p:grpSpPr>
                <a:xfrm>
                  <a:off x="6294425" y="1619944"/>
                  <a:ext cx="208800" cy="788100"/>
                  <a:chOff x="5949696" y="625789"/>
                  <a:chExt cx="292608" cy="1071637"/>
                </a:xfrm>
              </p:grpSpPr>
              <p:cxnSp>
                <p:nvCxnSpPr>
                  <p:cNvPr id="203" name="Google Shape;203;p5"/>
                  <p:cNvCxnSpPr/>
                  <p:nvPr/>
                </p:nvCxnSpPr>
                <p:spPr>
                  <a:xfrm rot="10800000">
                    <a:off x="6096000" y="968044"/>
                    <a:ext cx="0" cy="72938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04" name="Google Shape;204;p5"/>
                  <p:cNvSpPr/>
                  <p:nvPr/>
                </p:nvSpPr>
                <p:spPr>
                  <a:xfrm>
                    <a:off x="5949696" y="625789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05" name="Google Shape;205;p5"/>
              <p:cNvGrpSpPr/>
              <p:nvPr/>
            </p:nvGrpSpPr>
            <p:grpSpPr>
              <a:xfrm rot="10800000">
                <a:off x="5841175" y="4586878"/>
                <a:ext cx="814449" cy="797044"/>
                <a:chOff x="5688776" y="1611000"/>
                <a:chExt cx="814449" cy="797044"/>
              </a:xfrm>
            </p:grpSpPr>
            <p:grpSp>
              <p:nvGrpSpPr>
                <p:cNvPr id="206" name="Google Shape;206;p5"/>
                <p:cNvGrpSpPr/>
                <p:nvPr/>
              </p:nvGrpSpPr>
              <p:grpSpPr>
                <a:xfrm>
                  <a:off x="5688776" y="1611000"/>
                  <a:ext cx="208800" cy="788100"/>
                  <a:chOff x="5949696" y="625789"/>
                  <a:chExt cx="292608" cy="1071637"/>
                </a:xfrm>
              </p:grpSpPr>
              <p:cxnSp>
                <p:nvCxnSpPr>
                  <p:cNvPr id="207" name="Google Shape;207;p5"/>
                  <p:cNvCxnSpPr/>
                  <p:nvPr/>
                </p:nvCxnSpPr>
                <p:spPr>
                  <a:xfrm rot="10800000">
                    <a:off x="6096000" y="968044"/>
                    <a:ext cx="0" cy="72938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08" name="Google Shape;208;p5"/>
                  <p:cNvSpPr/>
                  <p:nvPr/>
                </p:nvSpPr>
                <p:spPr>
                  <a:xfrm>
                    <a:off x="5949696" y="625789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9" name="Google Shape;209;p5"/>
                <p:cNvGrpSpPr/>
                <p:nvPr/>
              </p:nvGrpSpPr>
              <p:grpSpPr>
                <a:xfrm>
                  <a:off x="6294425" y="1619944"/>
                  <a:ext cx="208800" cy="788100"/>
                  <a:chOff x="5949696" y="625789"/>
                  <a:chExt cx="292608" cy="1071637"/>
                </a:xfrm>
              </p:grpSpPr>
              <p:cxnSp>
                <p:nvCxnSpPr>
                  <p:cNvPr id="210" name="Google Shape;210;p5"/>
                  <p:cNvCxnSpPr/>
                  <p:nvPr/>
                </p:nvCxnSpPr>
                <p:spPr>
                  <a:xfrm rot="10800000">
                    <a:off x="6096000" y="968044"/>
                    <a:ext cx="0" cy="72938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11" name="Google Shape;211;p5"/>
                  <p:cNvSpPr/>
                  <p:nvPr/>
                </p:nvSpPr>
                <p:spPr>
                  <a:xfrm>
                    <a:off x="5949696" y="625789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12" name="Google Shape;212;p5"/>
            <p:cNvGrpSpPr/>
            <p:nvPr/>
          </p:nvGrpSpPr>
          <p:grpSpPr>
            <a:xfrm>
              <a:off x="4583351" y="1215497"/>
              <a:ext cx="3157491" cy="4426059"/>
              <a:chOff x="4583351" y="1215497"/>
              <a:chExt cx="3157491" cy="4426059"/>
            </a:xfrm>
          </p:grpSpPr>
          <p:grpSp>
            <p:nvGrpSpPr>
              <p:cNvPr id="213" name="Google Shape;213;p5"/>
              <p:cNvGrpSpPr/>
              <p:nvPr/>
            </p:nvGrpSpPr>
            <p:grpSpPr>
              <a:xfrm>
                <a:off x="4583351" y="1215497"/>
                <a:ext cx="3157491" cy="1192547"/>
                <a:chOff x="4583351" y="1215497"/>
                <a:chExt cx="3157491" cy="1192547"/>
              </a:xfrm>
            </p:grpSpPr>
            <p:grpSp>
              <p:nvGrpSpPr>
                <p:cNvPr id="214" name="Google Shape;214;p5"/>
                <p:cNvGrpSpPr/>
                <p:nvPr/>
              </p:nvGrpSpPr>
              <p:grpSpPr>
                <a:xfrm>
                  <a:off x="4583351" y="1216444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215" name="Google Shape;215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216" name="Google Shape;216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17" name="Google Shape;217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8" name="Google Shape;218;p5"/>
                <p:cNvGrpSpPr/>
                <p:nvPr/>
              </p:nvGrpSpPr>
              <p:grpSpPr>
                <a:xfrm flipH="1">
                  <a:off x="6891241" y="1215497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219" name="Google Shape;219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220" name="Google Shape;220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21" name="Google Shape;221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22" name="Google Shape;222;p5"/>
              <p:cNvGrpSpPr/>
              <p:nvPr/>
            </p:nvGrpSpPr>
            <p:grpSpPr>
              <a:xfrm flipH="1" rot="10800000">
                <a:off x="4583351" y="4449009"/>
                <a:ext cx="3157491" cy="1192547"/>
                <a:chOff x="4583351" y="1215497"/>
                <a:chExt cx="3157491" cy="1192547"/>
              </a:xfrm>
            </p:grpSpPr>
            <p:grpSp>
              <p:nvGrpSpPr>
                <p:cNvPr id="223" name="Google Shape;223;p5"/>
                <p:cNvGrpSpPr/>
                <p:nvPr/>
              </p:nvGrpSpPr>
              <p:grpSpPr>
                <a:xfrm>
                  <a:off x="4583351" y="1216444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224" name="Google Shape;224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225" name="Google Shape;225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26" name="Google Shape;226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7" name="Google Shape;227;p5"/>
                <p:cNvGrpSpPr/>
                <p:nvPr/>
              </p:nvGrpSpPr>
              <p:grpSpPr>
                <a:xfrm flipH="1">
                  <a:off x="6891241" y="1215497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228" name="Google Shape;228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229" name="Google Shape;229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30" name="Google Shape;230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-5400000">
              <a:off x="4517255" y="1215023"/>
              <a:ext cx="3157491" cy="4426059"/>
              <a:chOff x="4583351" y="1215497"/>
              <a:chExt cx="3157491" cy="4426059"/>
            </a:xfrm>
          </p:grpSpPr>
          <p:grpSp>
            <p:nvGrpSpPr>
              <p:cNvPr id="232" name="Google Shape;232;p5"/>
              <p:cNvGrpSpPr/>
              <p:nvPr/>
            </p:nvGrpSpPr>
            <p:grpSpPr>
              <a:xfrm>
                <a:off x="4583351" y="1215497"/>
                <a:ext cx="3157491" cy="1192547"/>
                <a:chOff x="4583351" y="1215497"/>
                <a:chExt cx="3157491" cy="1192547"/>
              </a:xfrm>
            </p:grpSpPr>
            <p:grpSp>
              <p:nvGrpSpPr>
                <p:cNvPr id="233" name="Google Shape;233;p5"/>
                <p:cNvGrpSpPr/>
                <p:nvPr/>
              </p:nvGrpSpPr>
              <p:grpSpPr>
                <a:xfrm>
                  <a:off x="4583351" y="1216444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234" name="Google Shape;234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235" name="Google Shape;235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36" name="Google Shape;236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7" name="Google Shape;237;p5"/>
                <p:cNvGrpSpPr/>
                <p:nvPr/>
              </p:nvGrpSpPr>
              <p:grpSpPr>
                <a:xfrm flipH="1">
                  <a:off x="6891241" y="1215497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238" name="Google Shape;238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239" name="Google Shape;239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40" name="Google Shape;240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41" name="Google Shape;241;p5"/>
              <p:cNvGrpSpPr/>
              <p:nvPr/>
            </p:nvGrpSpPr>
            <p:grpSpPr>
              <a:xfrm flipH="1" rot="10800000">
                <a:off x="4583351" y="4449009"/>
                <a:ext cx="3157491" cy="1192547"/>
                <a:chOff x="4583351" y="1215497"/>
                <a:chExt cx="3157491" cy="1192547"/>
              </a:xfrm>
            </p:grpSpPr>
            <p:grpSp>
              <p:nvGrpSpPr>
                <p:cNvPr id="242" name="Google Shape;242;p5"/>
                <p:cNvGrpSpPr/>
                <p:nvPr/>
              </p:nvGrpSpPr>
              <p:grpSpPr>
                <a:xfrm>
                  <a:off x="4583351" y="1216444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243" name="Google Shape;243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244" name="Google Shape;244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45" name="Google Shape;245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6" name="Google Shape;246;p5"/>
                <p:cNvGrpSpPr/>
                <p:nvPr/>
              </p:nvGrpSpPr>
              <p:grpSpPr>
                <a:xfrm flipH="1">
                  <a:off x="6891241" y="1215497"/>
                  <a:ext cx="849601" cy="1191600"/>
                  <a:chOff x="4583351" y="1216444"/>
                  <a:chExt cx="849601" cy="1191600"/>
                </a:xfrm>
              </p:grpSpPr>
              <p:cxnSp>
                <p:nvCxnSpPr>
                  <p:cNvPr id="247" name="Google Shape;247;p5"/>
                  <p:cNvCxnSpPr/>
                  <p:nvPr/>
                </p:nvCxnSpPr>
                <p:spPr>
                  <a:xfrm rot="10800000">
                    <a:off x="5408644" y="1360444"/>
                    <a:ext cx="0" cy="104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cxnSp>
                <p:nvCxnSpPr>
                  <p:cNvPr id="248" name="Google Shape;248;p5"/>
                  <p:cNvCxnSpPr/>
                  <p:nvPr/>
                </p:nvCxnSpPr>
                <p:spPr>
                  <a:xfrm>
                    <a:off x="5173752" y="1101244"/>
                    <a:ext cx="0" cy="51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med" w="med" type="oval"/>
                  </a:ln>
                </p:spPr>
              </p:cxnSp>
              <p:sp>
                <p:nvSpPr>
                  <p:cNvPr id="249" name="Google Shape;249;p5"/>
                  <p:cNvSpPr/>
                  <p:nvPr/>
                </p:nvSpPr>
                <p:spPr>
                  <a:xfrm>
                    <a:off x="4583351" y="1216444"/>
                    <a:ext cx="292608" cy="288000"/>
                  </a:xfrm>
                  <a:prstGeom prst="donut">
                    <a:avLst>
                      <a:gd fmla="val 5283" name="adj"/>
                    </a:avLst>
                  </a:prstGeom>
                  <a:noFill/>
                  <a:ln cap="flat" cmpd="sng" w="9525">
                    <a:solidFill>
                      <a:schemeClr val="lt1">
                        <a:alpha val="9803"/>
                      </a:schemeClr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50" name="Google Shape;250;p5"/>
          <p:cNvSpPr txBox="1"/>
          <p:nvPr/>
        </p:nvSpPr>
        <p:spPr>
          <a:xfrm>
            <a:off x="24155" y="6155209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Amirkabir Linux Festival 2021</a:t>
            </a:r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1303663" y="1266086"/>
            <a:ext cx="26367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All the best people in life seem to like LINUX.</a:t>
            </a:r>
            <a:br>
              <a:rPr b="0" i="0" lang="en-US" sz="12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Steve Wozniak</a:t>
            </a:r>
            <a:endParaRPr b="0" i="0" sz="12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 txBox="1"/>
          <p:nvPr/>
        </p:nvSpPr>
        <p:spPr>
          <a:xfrm>
            <a:off x="8740094" y="1266086"/>
            <a:ext cx="2453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Making Linux GPL'd was definitely the best thing I ever did.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Linus Torvalds</a:t>
            </a:r>
            <a:endParaRPr/>
          </a:p>
        </p:txBody>
      </p:sp>
      <p:pic>
        <p:nvPicPr>
          <p:cNvPr descr="Picture 9" id="253" name="Google Shape;2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949" y="2941169"/>
            <a:ext cx="594423" cy="59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20">
                <a:latin typeface="Consolas"/>
                <a:ea typeface="Consolas"/>
                <a:cs typeface="Consolas"/>
                <a:sym typeface="Consolas"/>
              </a:rPr>
              <a:t>File vs Directory permission:</a:t>
            </a:r>
            <a:endParaRPr b="0" sz="25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14"/>
          <p:cNvSpPr txBox="1"/>
          <p:nvPr/>
        </p:nvSpPr>
        <p:spPr>
          <a:xfrm>
            <a:off x="800721" y="1157475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Permission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3681896" y="1157475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Directory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6563072" y="1157475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File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3681896" y="1716819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Allows reading of dir’s files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6563072" y="1716819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Allows file to be read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780300" y="1734623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r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3681896" y="2711249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Allows modification of folder’s content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6563072" y="2711249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Allows file modification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4" name="Google Shape;334;p14"/>
          <p:cNvSpPr txBox="1"/>
          <p:nvPr/>
        </p:nvSpPr>
        <p:spPr>
          <a:xfrm>
            <a:off x="780300" y="2729053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w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3681896" y="3705679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Allows user’s </a:t>
            </a:r>
            <a:r>
              <a:rPr b="1"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entrance </a:t>
            </a: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into dir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6563072" y="3705679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Allows file to be executed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780300" y="3723483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8548475" y="5181783"/>
            <a:ext cx="34032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7B8C7"/>
                </a:solidFill>
                <a:latin typeface="Candara"/>
                <a:ea typeface="Candara"/>
                <a:cs typeface="Candara"/>
                <a:sym typeface="Candara"/>
              </a:rPr>
              <a:t>What permission(s) do we need to delete a file ?</a:t>
            </a:r>
            <a:endParaRPr sz="1700">
              <a:solidFill>
                <a:srgbClr val="47B8C7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3681896" y="4629079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No permission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6563072" y="4629079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No permission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1" name="Google Shape;341;p14"/>
          <p:cNvSpPr txBox="1"/>
          <p:nvPr/>
        </p:nvSpPr>
        <p:spPr>
          <a:xfrm>
            <a:off x="780300" y="4646883"/>
            <a:ext cx="1985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-</a:t>
            </a:r>
            <a:endParaRPr baseline="30000" sz="28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480350" y="5941675"/>
            <a:ext cx="1099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47B8C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https://unix.stackexchange.com/questions/21251/execute-vs-read-bit-how-do-directory-permissions-in-linux-work</a:t>
            </a:r>
            <a:b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Modifying permissions</a:t>
            </a:r>
            <a:endParaRPr/>
          </a:p>
        </p:txBody>
      </p:sp>
      <p:sp>
        <p:nvSpPr>
          <p:cNvPr id="348" name="Google Shape;348;p15"/>
          <p:cNvSpPr txBox="1"/>
          <p:nvPr/>
        </p:nvSpPr>
        <p:spPr>
          <a:xfrm>
            <a:off x="1222248" y="1534625"/>
            <a:ext cx="4343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 each owner type there are 3 permissions represented with:           	 --- (read)(write)(execute).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each permission have either 0 or 1 value.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total value of 3 bit number --- represented in octal base is that owner type’s permission.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20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Example :</a:t>
            </a:r>
            <a:br>
              <a:rPr lang="en-US" sz="20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20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755 : 111 101 101 , rwx r-x r-x</a:t>
            </a:r>
            <a:endParaRPr sz="2000">
              <a:solidFill>
                <a:srgbClr val="FA8F3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6022848" y="1534625"/>
            <a:ext cx="4343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 permissions and ownership symbols to modify permissions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ownerships: </a:t>
            </a:r>
            <a:r>
              <a:rPr lang="en-US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u(user), g(group), o(other), a(all)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permissions: r(read), w(write), x(execute)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operations: +(add), -(subtract), =(set)</a:t>
            </a:r>
            <a:endParaRPr sz="18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Examples: </a:t>
            </a:r>
            <a:endParaRPr sz="1500">
              <a:solidFill>
                <a:srgbClr val="FA8F3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o+w	(will add write permission for others)</a:t>
            </a:r>
            <a:endParaRPr sz="1700">
              <a:solidFill>
                <a:srgbClr val="FA8F3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g-w </a:t>
            </a:r>
            <a:r>
              <a:rPr lang="en-US" sz="17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(will revoke write permission for groups)</a:t>
            </a:r>
            <a:endParaRPr sz="1700">
              <a:solidFill>
                <a:srgbClr val="FA8F3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u=rw (will set user’s permission to rw-)</a:t>
            </a:r>
            <a:endParaRPr sz="1700">
              <a:solidFill>
                <a:srgbClr val="FA8F3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chmod</a:t>
            </a:r>
            <a:endParaRPr/>
          </a:p>
        </p:txBody>
      </p:sp>
      <p:sp>
        <p:nvSpPr>
          <p:cNvPr id="355" name="Google Shape;355;p16"/>
          <p:cNvSpPr txBox="1"/>
          <p:nvPr/>
        </p:nvSpPr>
        <p:spPr>
          <a:xfrm>
            <a:off x="457200" y="1623350"/>
            <a:ext cx="11201400" cy="4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000"/>
              <a:buChar char="•"/>
            </a:pPr>
            <a:r>
              <a:rPr lang="en-US" sz="2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Permission modification is with ‘chmod’ command in linux. </a:t>
            </a:r>
            <a:br>
              <a:rPr lang="en-US" sz="2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000"/>
              <a:buChar char="•"/>
            </a:pPr>
            <a:r>
              <a:rPr lang="en-US" sz="2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usage syntax: chmod permission file</a:t>
            </a:r>
            <a:br>
              <a:rPr lang="en-US" sz="2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example commands:</a:t>
            </a:r>
            <a:endParaRPr sz="200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chmod 644 bar.txt     </a:t>
            </a:r>
            <a:b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		chmod g+x,o+x bar.txt</a:t>
            </a:r>
            <a:b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rgbClr val="D8D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D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		chmod a=rw bar.txt</a:t>
            </a:r>
            <a:endParaRPr sz="2000">
              <a:solidFill>
                <a:srgbClr val="D8D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D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6676250" y="3391875"/>
            <a:ext cx="4667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// 644 in binary format is 110 100 100 so file’s permissions will become -</a:t>
            </a:r>
            <a:r>
              <a:rPr b="1"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rw-r--r--</a:t>
            </a:r>
            <a:endParaRPr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6676250" y="4534875"/>
            <a:ext cx="4667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// -rw-r-xr-x</a:t>
            </a:r>
            <a:endParaRPr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6676250" y="5525475"/>
            <a:ext cx="4667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// -rw-rw-rw-</a:t>
            </a:r>
            <a:endParaRPr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Changing ownership </a:t>
            </a:r>
            <a:endParaRPr/>
          </a:p>
        </p:txBody>
      </p:sp>
      <p:sp>
        <p:nvSpPr>
          <p:cNvPr id="364" name="Google Shape;364;p17"/>
          <p:cNvSpPr txBox="1"/>
          <p:nvPr>
            <p:ph idx="1" type="subTitle"/>
          </p:nvPr>
        </p:nvSpPr>
        <p:spPr>
          <a:xfrm>
            <a:off x="1524000" y="1608667"/>
            <a:ext cx="9144000" cy="36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Changing ownership</a:t>
            </a:r>
            <a:endParaRPr/>
          </a:p>
        </p:txBody>
      </p:sp>
      <p:sp>
        <p:nvSpPr>
          <p:cNvPr id="370" name="Google Shape;370;p18"/>
          <p:cNvSpPr txBox="1"/>
          <p:nvPr>
            <p:ph idx="2" type="subTitle"/>
          </p:nvPr>
        </p:nvSpPr>
        <p:spPr>
          <a:xfrm>
            <a:off x="1524000" y="4408000"/>
            <a:ext cx="9144000" cy="207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‘chown’ is used for changing ownership (user, group) of a file. </a:t>
            </a:r>
            <a:r>
              <a:rPr b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chown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requires root privileges 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syntax:  </a:t>
            </a:r>
            <a:r>
              <a:rPr i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chown user:group filename</a:t>
            </a:r>
            <a:endParaRPr i="1"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i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‘chgrp’ is used to only change group owner of a file</a:t>
            </a:r>
            <a:endParaRPr sz="20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71" name="Google Shape;3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186" y="1181575"/>
            <a:ext cx="7057624" cy="28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and groups:Overall view</a:t>
            </a:r>
            <a:endParaRPr/>
          </a:p>
        </p:txBody>
      </p:sp>
      <p:sp>
        <p:nvSpPr>
          <p:cNvPr id="259" name="Google Shape;259;p6"/>
          <p:cNvSpPr txBox="1"/>
          <p:nvPr>
            <p:ph idx="1" type="subTitle"/>
          </p:nvPr>
        </p:nvSpPr>
        <p:spPr>
          <a:xfrm>
            <a:off x="1524000" y="1608667"/>
            <a:ext cx="9144000" cy="36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 the information about a system’s users are stored inside a database file located at </a:t>
            </a:r>
            <a:r>
              <a:rPr b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/etc/passwd</a:t>
            </a:r>
            <a:br>
              <a:rPr b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b="1" sz="2000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passwd</a:t>
            </a:r>
            <a:r>
              <a:rPr b="1" i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and </a:t>
            </a: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chpasswd</a:t>
            </a:r>
            <a:r>
              <a:rPr b="1" i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commands are used to change or set a user’s password.</a:t>
            </a:r>
            <a:br>
              <a:rPr b="1" i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useradd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usermod</a:t>
            </a:r>
            <a:r>
              <a:rPr b="1" i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commands are used to create and modify a user in linux</a:t>
            </a:r>
            <a:b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userdel</a:t>
            </a:r>
            <a:r>
              <a:rPr b="1" i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used to delete users</a:t>
            </a:r>
            <a:b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groups </a:t>
            </a: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command is used to see the groups that the user is a part of.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/etc/passwd</a:t>
            </a:r>
            <a:endParaRPr/>
          </a:p>
        </p:txBody>
      </p:sp>
      <p:sp>
        <p:nvSpPr>
          <p:cNvPr id="265" name="Google Shape;265;p7"/>
          <p:cNvSpPr txBox="1"/>
          <p:nvPr>
            <p:ph idx="1" type="subTitle"/>
          </p:nvPr>
        </p:nvSpPr>
        <p:spPr>
          <a:xfrm>
            <a:off x="1524000" y="1608667"/>
            <a:ext cx="9144000" cy="36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System use this file to store user’s information.</a:t>
            </a:r>
            <a:b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b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Users are stored with the following format: 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[username]:[pass]:[UID]:[GID]:[Comment]:[Home Dir]:[Default shell]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smf8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:	</a:t>
            </a: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x	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1000	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:	</a:t>
            </a: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1000	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Mohammad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:	</a:t>
            </a: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/home/smf8	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:	</a:t>
            </a: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/bin/bash</a:t>
            </a:r>
            <a:endParaRPr sz="2000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if there is a x in place of password field, User password is located in </a:t>
            </a: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/etc/shadow</a:t>
            </a: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 file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UID and GID for root user is set to 0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useradd</a:t>
            </a:r>
            <a:endParaRPr/>
          </a:p>
        </p:txBody>
      </p:sp>
      <p:sp>
        <p:nvSpPr>
          <p:cNvPr id="271" name="Google Shape;271;p8"/>
          <p:cNvSpPr txBox="1"/>
          <p:nvPr>
            <p:ph idx="1" type="subTitle"/>
          </p:nvPr>
        </p:nvSpPr>
        <p:spPr>
          <a:xfrm>
            <a:off x="1524000" y="1608667"/>
            <a:ext cx="9144000" cy="36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create a new user or update default new user information.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debian systems, it is recommended to use </a:t>
            </a: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adduser</a:t>
            </a:r>
            <a:r>
              <a:rPr b="1" i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instead.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commonly used options: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-c		uesd to provide comments for user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-d		path to the home directory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-g,-G	provide a single group or a list of groups for user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adduser [options] username</a:t>
            </a:r>
            <a:br>
              <a:rPr lang="en-US" sz="20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</a:br>
            <a:b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adduser</a:t>
            </a:r>
            <a:r>
              <a:rPr b="1" i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will prompt you for a password but </a:t>
            </a: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useradd</a:t>
            </a:r>
            <a:r>
              <a:rPr b="1" i="1"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will not.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passwd</a:t>
            </a:r>
            <a:endParaRPr/>
          </a:p>
        </p:txBody>
      </p:sp>
      <p:sp>
        <p:nvSpPr>
          <p:cNvPr id="277" name="Google Shape;277;p9"/>
          <p:cNvSpPr txBox="1"/>
          <p:nvPr>
            <p:ph idx="1" type="subTitle"/>
          </p:nvPr>
        </p:nvSpPr>
        <p:spPr>
          <a:xfrm>
            <a:off x="1524000" y="1608667"/>
            <a:ext cx="9144000" cy="36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passwd [Options] user</a:t>
            </a:r>
            <a:endParaRPr sz="2000">
              <a:solidFill>
                <a:srgbClr val="FA8F3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User will be prompt to enter old password. For root user this step is bypassed.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After entering password, it’ll be checked for complexity, complexity limitations vary in distribution. as a general guideline, passwords should consist of 6 to 8 characters of :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DDDDD"/>
              </a:buClr>
              <a:buSzPct val="90000"/>
              <a:buChar char="•"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lowercase alphabets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90000"/>
              <a:buChar char="•"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digits from 0 to 9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90000"/>
              <a:buChar char="•"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punctuation marks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Options: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DDDDD"/>
              </a:buClr>
              <a:buSzPct val="90000"/>
              <a:buChar char="•"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-e		set account’s password expiry 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90000"/>
              <a:buChar char="•"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-d		delete password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usermod</a:t>
            </a:r>
            <a:endParaRPr/>
          </a:p>
        </p:txBody>
      </p:sp>
      <p:sp>
        <p:nvSpPr>
          <p:cNvPr id="283" name="Google Shape;283;p10"/>
          <p:cNvSpPr txBox="1"/>
          <p:nvPr>
            <p:ph idx="1" type="subTitle"/>
          </p:nvPr>
        </p:nvSpPr>
        <p:spPr>
          <a:xfrm>
            <a:off x="1524000" y="1608667"/>
            <a:ext cx="9144000" cy="36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usermod is used to modify a user’s information.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usermod [options] username</a:t>
            </a:r>
            <a:endParaRPr sz="2000">
              <a:solidFill>
                <a:srgbClr val="FA8F3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commonly used options: </a:t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-aG		used to </a:t>
            </a:r>
            <a:r>
              <a:rPr b="1" lang="en-US" sz="2000" u="sng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append</a:t>
            </a:r>
            <a:r>
              <a:rPr b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lang="en-US" sz="2000" u="sng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groups</a:t>
            </a: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 to user</a:t>
            </a:r>
            <a:endParaRPr sz="2000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-d		used to set user’s home directory</a:t>
            </a:r>
            <a:endParaRPr sz="2000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</a:pP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-s		change user’s default </a:t>
            </a:r>
            <a:r>
              <a:rPr b="1" lang="en-US" sz="2000" u="sng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shell</a:t>
            </a:r>
            <a:endParaRPr b="1" sz="2000" u="sng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How to give an existing user sudo privilege ? </a:t>
            </a:r>
            <a:b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2000">
                <a:solidFill>
                  <a:srgbClr val="DDDDDD"/>
                </a:solidFill>
                <a:latin typeface="Candara"/>
                <a:ea typeface="Candara"/>
                <a:cs typeface="Candara"/>
                <a:sym typeface="Candara"/>
              </a:rPr>
              <a:t>ans: </a:t>
            </a:r>
            <a:r>
              <a:rPr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usermod -aG sudo </a:t>
            </a:r>
            <a:r>
              <a:rPr lang="en-US" sz="2000" u="sng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username</a:t>
            </a:r>
            <a:endParaRPr sz="2000" u="sng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userdel or deluser ?</a:t>
            </a:r>
            <a:endParaRPr/>
          </a:p>
        </p:txBody>
      </p:sp>
      <p:sp>
        <p:nvSpPr>
          <p:cNvPr id="289" name="Google Shape;289;p11"/>
          <p:cNvSpPr txBox="1"/>
          <p:nvPr>
            <p:ph idx="1" type="subTitle"/>
          </p:nvPr>
        </p:nvSpPr>
        <p:spPr>
          <a:xfrm>
            <a:off x="1524000" y="1608667"/>
            <a:ext cx="9144000" cy="36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userdel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or </a:t>
            </a: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deluser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both are used to delete users from a system but </a:t>
            </a: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deluser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provides friendlier front end to </a:t>
            </a:r>
            <a:r>
              <a:rPr b="1" i="1" lang="en-US" sz="2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userdel</a:t>
            </a: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check deluser’s man page for it’s usage syntax and options.</a:t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How to remove sudo privilege from a user ?</a:t>
            </a:r>
            <a:b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200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ans: </a:t>
            </a:r>
            <a:r>
              <a:rPr b="1" i="1" lang="en-US" sz="20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deluser </a:t>
            </a:r>
            <a:r>
              <a:rPr b="1" i="1" lang="en-US" sz="2000" u="sng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username</a:t>
            </a:r>
            <a:r>
              <a:rPr b="1" i="1" lang="en-US" sz="2000">
                <a:solidFill>
                  <a:srgbClr val="FA8F30"/>
                </a:solidFill>
                <a:latin typeface="Candara"/>
                <a:ea typeface="Candara"/>
                <a:cs typeface="Candara"/>
                <a:sym typeface="Candara"/>
              </a:rPr>
              <a:t> sudo</a:t>
            </a:r>
            <a:endParaRPr b="1" i="1" sz="2000">
              <a:solidFill>
                <a:srgbClr val="FA8F3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DDDDD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</a:t>
            </a:r>
            <a:endParaRPr/>
          </a:p>
        </p:txBody>
      </p:sp>
      <p:sp>
        <p:nvSpPr>
          <p:cNvPr id="295" name="Google Shape;295;p12"/>
          <p:cNvSpPr txBox="1"/>
          <p:nvPr>
            <p:ph idx="1" type="subTitle"/>
          </p:nvPr>
        </p:nvSpPr>
        <p:spPr>
          <a:xfrm>
            <a:off x="1524000" y="1608670"/>
            <a:ext cx="9144000" cy="130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000"/>
              <a:buChar char="•"/>
            </a:pPr>
            <a:r>
              <a:rPr lang="en-US" sz="2000">
                <a:solidFill>
                  <a:srgbClr val="47B8C7"/>
                </a:solidFill>
                <a:latin typeface="Consolas"/>
                <a:ea typeface="Consolas"/>
                <a:cs typeface="Consolas"/>
                <a:sym typeface="Consolas"/>
              </a:rPr>
              <a:t>In linux, permissions are divided into 3 groups.</a:t>
            </a:r>
            <a:endParaRPr sz="2000">
              <a:solidFill>
                <a:srgbClr val="47B8C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7B8C7"/>
                </a:solidFill>
                <a:latin typeface="Consolas"/>
                <a:ea typeface="Consolas"/>
                <a:cs typeface="Consolas"/>
                <a:sym typeface="Consolas"/>
              </a:rPr>
              <a:t>		Owner</a:t>
            </a:r>
            <a:br>
              <a:rPr lang="en-US" sz="2000">
                <a:solidFill>
                  <a:srgbClr val="47B8C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47B8C7"/>
                </a:solidFill>
                <a:latin typeface="Consolas"/>
                <a:ea typeface="Consolas"/>
                <a:cs typeface="Consolas"/>
                <a:sym typeface="Consolas"/>
              </a:rPr>
              <a:t>		Group</a:t>
            </a:r>
            <a:br>
              <a:rPr lang="en-US" sz="2000">
                <a:solidFill>
                  <a:srgbClr val="47B8C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47B8C7"/>
                </a:solidFill>
                <a:latin typeface="Consolas"/>
                <a:ea typeface="Consolas"/>
                <a:cs typeface="Consolas"/>
                <a:sym typeface="Consolas"/>
              </a:rPr>
              <a:t>		Others</a:t>
            </a:r>
            <a:endParaRPr/>
          </a:p>
        </p:txBody>
      </p:sp>
      <p:sp>
        <p:nvSpPr>
          <p:cNvPr id="296" name="Google Shape;296;p12"/>
          <p:cNvSpPr txBox="1"/>
          <p:nvPr>
            <p:ph idx="1" type="subTitle"/>
          </p:nvPr>
        </p:nvSpPr>
        <p:spPr>
          <a:xfrm>
            <a:off x="1676400" y="3067300"/>
            <a:ext cx="9144000" cy="28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User (Owner) : By default, the user who created the file is it’s owner</a:t>
            </a:r>
            <a:br>
              <a:rPr lang="en-US"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Group: These types of permissions are applied to the group that is assigned to the file.</a:t>
            </a:r>
            <a:endParaRPr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It is possible for a group to have multiple users</a:t>
            </a:r>
            <a:r>
              <a:rPr b="1" lang="en-US" sz="18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Others: Pretty self-explanatory. </a:t>
            </a:r>
            <a:endParaRPr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7B8C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/>
          <p:nvPr>
            <p:ph type="ctrTitle"/>
          </p:nvPr>
        </p:nvSpPr>
        <p:spPr>
          <a:xfrm>
            <a:off x="0" y="385763"/>
            <a:ext cx="12192000" cy="68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permissions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3692050" y="3825950"/>
            <a:ext cx="1769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7B8C7"/>
                </a:solidFill>
                <a:latin typeface="Candara"/>
                <a:ea typeface="Candara"/>
                <a:cs typeface="Candara"/>
                <a:sym typeface="Candara"/>
              </a:rPr>
              <a:t>Symbol </a:t>
            </a:r>
            <a:endParaRPr sz="2400">
              <a:solidFill>
                <a:srgbClr val="47B8C7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6953000" y="3825950"/>
            <a:ext cx="1769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7B8C7"/>
                </a:solidFill>
                <a:latin typeface="Candara"/>
                <a:ea typeface="Candara"/>
                <a:cs typeface="Candara"/>
                <a:sym typeface="Candara"/>
              </a:rPr>
              <a:t>Permission</a:t>
            </a:r>
            <a:endParaRPr sz="2400">
              <a:solidFill>
                <a:srgbClr val="47B8C7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4" name="Google Shape;304;p13"/>
          <p:cNvSpPr txBox="1"/>
          <p:nvPr/>
        </p:nvSpPr>
        <p:spPr>
          <a:xfrm>
            <a:off x="3672900" y="459112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r</a:t>
            </a:r>
            <a:endParaRPr b="1" sz="1800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5" name="Google Shape;305;p13"/>
          <p:cNvSpPr txBox="1"/>
          <p:nvPr/>
        </p:nvSpPr>
        <p:spPr>
          <a:xfrm>
            <a:off x="3672900" y="5308300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w</a:t>
            </a:r>
            <a:endParaRPr b="1" sz="1800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6" name="Google Shape;306;p13"/>
          <p:cNvSpPr txBox="1"/>
          <p:nvPr/>
        </p:nvSpPr>
        <p:spPr>
          <a:xfrm>
            <a:off x="3672900" y="602547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b="1" sz="1800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7" name="Google Shape;307;p13"/>
          <p:cNvSpPr txBox="1"/>
          <p:nvPr/>
        </p:nvSpPr>
        <p:spPr>
          <a:xfrm>
            <a:off x="7201700" y="459112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Read</a:t>
            </a:r>
            <a:endParaRPr b="1" sz="1800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7201700" y="525092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Write</a:t>
            </a:r>
            <a:endParaRPr b="1" sz="1800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7201700" y="602547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Execute</a:t>
            </a:r>
            <a:endParaRPr b="1" sz="1800">
              <a:solidFill>
                <a:srgbClr val="92D05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310" name="Google Shape;310;p13"/>
          <p:cNvCxnSpPr/>
          <p:nvPr/>
        </p:nvCxnSpPr>
        <p:spPr>
          <a:xfrm flipH="1" rot="10800000">
            <a:off x="2381650" y="3252025"/>
            <a:ext cx="554700" cy="960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1" name="Google Shape;3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75" y="1466925"/>
            <a:ext cx="8950849" cy="2042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3"/>
          <p:cNvCxnSpPr/>
          <p:nvPr/>
        </p:nvCxnSpPr>
        <p:spPr>
          <a:xfrm>
            <a:off x="1836450" y="3433250"/>
            <a:ext cx="612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3"/>
          <p:cNvCxnSpPr/>
          <p:nvPr/>
        </p:nvCxnSpPr>
        <p:spPr>
          <a:xfrm>
            <a:off x="2475150" y="3174350"/>
            <a:ext cx="612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3"/>
          <p:cNvCxnSpPr/>
          <p:nvPr/>
        </p:nvCxnSpPr>
        <p:spPr>
          <a:xfrm>
            <a:off x="3087450" y="3433250"/>
            <a:ext cx="612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13"/>
          <p:cNvSpPr txBox="1"/>
          <p:nvPr/>
        </p:nvSpPr>
        <p:spPr>
          <a:xfrm>
            <a:off x="396875" y="3971450"/>
            <a:ext cx="12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7C331"/>
                </a:solidFill>
                <a:latin typeface="Candara"/>
                <a:ea typeface="Candara"/>
                <a:cs typeface="Candara"/>
                <a:sym typeface="Candara"/>
              </a:rPr>
              <a:t>User Owner</a:t>
            </a:r>
            <a:endParaRPr>
              <a:solidFill>
                <a:srgbClr val="F7C33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6" name="Google Shape;316;p13"/>
          <p:cNvSpPr txBox="1"/>
          <p:nvPr/>
        </p:nvSpPr>
        <p:spPr>
          <a:xfrm>
            <a:off x="339500" y="2640950"/>
            <a:ext cx="108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7C331"/>
                </a:solidFill>
                <a:latin typeface="Candara"/>
                <a:ea typeface="Candara"/>
                <a:cs typeface="Candara"/>
                <a:sym typeface="Candara"/>
              </a:rPr>
              <a:t>Group</a:t>
            </a:r>
            <a:endParaRPr>
              <a:solidFill>
                <a:srgbClr val="F7C33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7" name="Google Shape;317;p13"/>
          <p:cNvSpPr txBox="1"/>
          <p:nvPr/>
        </p:nvSpPr>
        <p:spPr>
          <a:xfrm>
            <a:off x="1968275" y="3971450"/>
            <a:ext cx="108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7C331"/>
                </a:solidFill>
                <a:latin typeface="Candara"/>
                <a:ea typeface="Candara"/>
                <a:cs typeface="Candara"/>
                <a:sym typeface="Candara"/>
              </a:rPr>
              <a:t>Others</a:t>
            </a:r>
            <a:endParaRPr>
              <a:solidFill>
                <a:srgbClr val="F7C33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318" name="Google Shape;318;p13"/>
          <p:cNvCxnSpPr/>
          <p:nvPr/>
        </p:nvCxnSpPr>
        <p:spPr>
          <a:xfrm>
            <a:off x="1023450" y="2859900"/>
            <a:ext cx="1616400" cy="191400"/>
          </a:xfrm>
          <a:prstGeom prst="straightConnector1">
            <a:avLst/>
          </a:prstGeom>
          <a:noFill/>
          <a:ln cap="flat" cmpd="sng" w="28575">
            <a:solidFill>
              <a:srgbClr val="B074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3"/>
          <p:cNvCxnSpPr>
            <a:stCxn id="315" idx="0"/>
          </p:cNvCxnSpPr>
          <p:nvPr/>
        </p:nvCxnSpPr>
        <p:spPr>
          <a:xfrm flipH="1" rot="10800000">
            <a:off x="1032875" y="3558350"/>
            <a:ext cx="1138500" cy="413100"/>
          </a:xfrm>
          <a:prstGeom prst="straightConnector1">
            <a:avLst/>
          </a:prstGeom>
          <a:noFill/>
          <a:ln cap="flat" cmpd="sng" w="28575">
            <a:solidFill>
              <a:srgbClr val="B074B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3"/>
          <p:cNvCxnSpPr>
            <a:stCxn id="317" idx="0"/>
          </p:cNvCxnSpPr>
          <p:nvPr/>
        </p:nvCxnSpPr>
        <p:spPr>
          <a:xfrm flipH="1" rot="10800000">
            <a:off x="2508725" y="3510350"/>
            <a:ext cx="829500" cy="461100"/>
          </a:xfrm>
          <a:prstGeom prst="straightConnector1">
            <a:avLst/>
          </a:prstGeom>
          <a:noFill/>
          <a:ln cap="flat" cmpd="sng" w="28575">
            <a:solidFill>
              <a:srgbClr val="B074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