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2136-FCC2-4DEB-9A27-DEE71AF76F5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553E-BD8A-4192-AF30-B366A203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2136-FCC2-4DEB-9A27-DEE71AF76F5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553E-BD8A-4192-AF30-B366A203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4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2136-FCC2-4DEB-9A27-DEE71AF76F5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553E-BD8A-4192-AF30-B366A203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2136-FCC2-4DEB-9A27-DEE71AF76F5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553E-BD8A-4192-AF30-B366A203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3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2136-FCC2-4DEB-9A27-DEE71AF76F5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553E-BD8A-4192-AF30-B366A203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1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2136-FCC2-4DEB-9A27-DEE71AF76F5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553E-BD8A-4192-AF30-B366A203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4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2136-FCC2-4DEB-9A27-DEE71AF76F5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553E-BD8A-4192-AF30-B366A203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2136-FCC2-4DEB-9A27-DEE71AF76F5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553E-BD8A-4192-AF30-B366A203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6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2136-FCC2-4DEB-9A27-DEE71AF76F5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553E-BD8A-4192-AF30-B366A203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4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2136-FCC2-4DEB-9A27-DEE71AF76F5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553E-BD8A-4192-AF30-B366A203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1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2136-FCC2-4DEB-9A27-DEE71AF76F5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9553E-BD8A-4192-AF30-B366A203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2136-FCC2-4DEB-9A27-DEE71AF76F5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553E-BD8A-4192-AF30-B366A203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Lab MIKROKONTROLER </a:t>
            </a:r>
            <a:endParaRPr lang="en-US" sz="5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62399" y="4620863"/>
            <a:ext cx="7197726" cy="1405467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/>
              <a:t>MINGGU KE – </a:t>
            </a:r>
            <a:r>
              <a:rPr lang="en-US" sz="2000" b="1" dirty="0" smtClean="0"/>
              <a:t>12</a:t>
            </a:r>
            <a:endParaRPr lang="en-US" sz="2000" b="1" dirty="0" smtClean="0"/>
          </a:p>
          <a:p>
            <a:pPr algn="r"/>
            <a:r>
              <a:rPr lang="en-US" sz="2000" b="1" dirty="0" smtClean="0"/>
              <a:t>Serial Monitor, Push Button, Potensiometer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840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smtClean="0"/>
              <a:t>Buatlah rangkaian serta program arduino untuk mengatur tingkat kecerahan LED menggunakan push button.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Buatlah rangkaian serta program arduino untuk mengatur tingkat kecerahan LED menggunakan potensiometer.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smtClean="0"/>
              <a:t>Buatlah program serta rangkaian arduino dengan output 4 buah LED, yang masing-masing LED terhubung pada kaki 8,9,10, dan 11. Hidupkan LED secara bertahap mulai dari LED1 hingga LED4 menggunakan push button.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smtClean="0"/>
              <a:t>Buatlah program serta rangkaian arduino dengan output 4 buah LED, yang masing-masing LED terhubung pada kaki 8,9,10, dan 11. Hidupkan LED secara bertahap mulai dari LED1 hingga LED4 menggunakan potensiometer. </a:t>
            </a:r>
            <a:br>
              <a:rPr lang="en-US" dirty="0" smtClean="0"/>
            </a:br>
            <a:r>
              <a:rPr lang="en-US" dirty="0" smtClean="0"/>
              <a:t> Misal : nilai analog dari potensiometer 0-250 -&gt; LED 1 menyala</a:t>
            </a:r>
            <a:br>
              <a:rPr lang="en-US" dirty="0" smtClean="0"/>
            </a:br>
            <a:r>
              <a:rPr lang="en-US" dirty="0" smtClean="0"/>
              <a:t>    	 nilai analog dari potensiometer 251-500 -&gt; LED 2 menyala</a:t>
            </a:r>
            <a:br>
              <a:rPr lang="en-US" dirty="0" smtClean="0"/>
            </a:br>
            <a:r>
              <a:rPr lang="en-US" dirty="0" smtClean="0"/>
              <a:t>   	 nilai analog dari potensiometer 501-750 -&gt; LED 3 menyala</a:t>
            </a:r>
            <a:br>
              <a:rPr lang="en-US" dirty="0" smtClean="0"/>
            </a:br>
            <a:r>
              <a:rPr lang="en-US" dirty="0" smtClean="0"/>
              <a:t> 	 nilai analog dari potensiometer 751-1023 -&gt; LED 4 menyala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0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 MIKROKONTROLER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MIKROKONTROLER</dc:title>
  <dc:creator>Abu Bakar Prakoso Bekti</dc:creator>
  <cp:lastModifiedBy>Abu Bakar Prakoso Bekti</cp:lastModifiedBy>
  <cp:revision>7</cp:revision>
  <dcterms:created xsi:type="dcterms:W3CDTF">2021-01-05T07:36:44Z</dcterms:created>
  <dcterms:modified xsi:type="dcterms:W3CDTF">2021-01-05T09:35:28Z</dcterms:modified>
</cp:coreProperties>
</file>