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66" y="-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BA2-6B29-43A4-BB9B-3BCE7E9B2AA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D32C-072E-445B-AB35-16C2980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9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BA2-6B29-43A4-BB9B-3BCE7E9B2AA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D32C-072E-445B-AB35-16C2980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8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BA2-6B29-43A4-BB9B-3BCE7E9B2AA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D32C-072E-445B-AB35-16C2980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2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BA2-6B29-43A4-BB9B-3BCE7E9B2AA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D32C-072E-445B-AB35-16C2980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4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BA2-6B29-43A4-BB9B-3BCE7E9B2AA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D32C-072E-445B-AB35-16C2980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BA2-6B29-43A4-BB9B-3BCE7E9B2AA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D32C-072E-445B-AB35-16C2980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8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BA2-6B29-43A4-BB9B-3BCE7E9B2AA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D32C-072E-445B-AB35-16C2980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8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BA2-6B29-43A4-BB9B-3BCE7E9B2AA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D32C-072E-445B-AB35-16C2980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5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BA2-6B29-43A4-BB9B-3BCE7E9B2AA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D32C-072E-445B-AB35-16C2980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BA2-6B29-43A4-BB9B-3BCE7E9B2AA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D32C-072E-445B-AB35-16C2980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1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DBA2-6B29-43A4-BB9B-3BCE7E9B2AA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D32C-072E-445B-AB35-16C2980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4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DBA2-6B29-43A4-BB9B-3BCE7E9B2AA5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FD32C-072E-445B-AB35-16C2980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7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MIKROKONTROLER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MINGGU -13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2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Soal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Buatlah program untuk menampilkan kalimat pada LCD : </a:t>
            </a:r>
            <a:br>
              <a:rPr lang="en-US" dirty="0" smtClean="0"/>
            </a:br>
            <a:r>
              <a:rPr lang="en-US" dirty="0" smtClean="0"/>
              <a:t> “Ingat 3M” pada baris pertama, dan “Stay Safe &amp; Stay Healthy” pada baris kedua.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Buatlah rangkaian pada arduino dengan tambahan 1 buah push button, dengan ketentuan program :</a:t>
            </a:r>
            <a:br>
              <a:rPr lang="en-US" dirty="0" smtClean="0"/>
            </a:br>
            <a:r>
              <a:rPr lang="en-US" dirty="0" smtClean="0"/>
              <a:t>awal program LCD menampilkan kalimat “Ingat 3M” pada baris pertama. Kemudian ketika push button ditekan, tampil kalimat “Menjaga jarak” pada baris kedua, </a:t>
            </a:r>
            <a:r>
              <a:rPr lang="en-US" dirty="0" smtClean="0"/>
              <a:t>ketika push button ditekan lagi, tampil kalimat “Mencuci tangan” pada baris kedua, ketika push button ditekan lagi, tampil kalimat “Menghindari kerumunan” pada baris kedua LCD.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Buatlah program untuk menampilkan kalimat pada LCD : </a:t>
            </a:r>
            <a:br>
              <a:rPr lang="en-US" dirty="0" smtClean="0"/>
            </a:br>
            <a:r>
              <a:rPr lang="en-US" dirty="0" smtClean="0"/>
              <a:t> “Stay Safe &amp; Stay Healthy” pada baris pertama LCD yang bergerak dari kiri ke kanan.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Buatlah program untuk menampilkan ‘custom caracter’ pada baris pertama LCD yang bergerak dari kanan ke kiri.</a:t>
            </a:r>
          </a:p>
        </p:txBody>
      </p:sp>
    </p:spTree>
    <p:extLst>
      <p:ext uri="{BB962C8B-B14F-4D97-AF65-F5344CB8AC3E}">
        <p14:creationId xmlns:p14="http://schemas.microsoft.com/office/powerpoint/2010/main" val="198518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Karakter berjalan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30702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&lt;LiquidCrystal.h&gt;</a:t>
            </a:r>
          </a:p>
          <a:p>
            <a:pPr marL="0" indent="0">
              <a:buNone/>
            </a:pPr>
            <a:r>
              <a:rPr lang="en-US" dirty="0" smtClean="0"/>
              <a:t>byte slash[8]= { // Array of bytes</a:t>
            </a:r>
          </a:p>
          <a:p>
            <a:pPr marL="0" indent="0">
              <a:buNone/>
            </a:pPr>
            <a:r>
              <a:rPr lang="en-US" dirty="0" smtClean="0"/>
              <a:t>  B01110,  // B stands for binary formatter and the 5 numbers are the pixels</a:t>
            </a:r>
          </a:p>
          <a:p>
            <a:pPr marL="0" indent="0">
              <a:buNone/>
            </a:pPr>
            <a:r>
              <a:rPr lang="en-US" dirty="0" smtClean="0"/>
              <a:t>  B01110,</a:t>
            </a:r>
          </a:p>
          <a:p>
            <a:pPr marL="0" indent="0">
              <a:buNone/>
            </a:pPr>
            <a:r>
              <a:rPr lang="en-US" dirty="0" smtClean="0"/>
              <a:t>  B00100,</a:t>
            </a:r>
          </a:p>
          <a:p>
            <a:pPr marL="0" indent="0">
              <a:buNone/>
            </a:pPr>
            <a:r>
              <a:rPr lang="en-US" dirty="0" smtClean="0"/>
              <a:t>  B00111,</a:t>
            </a:r>
          </a:p>
          <a:p>
            <a:pPr marL="0" indent="0">
              <a:buNone/>
            </a:pPr>
            <a:r>
              <a:rPr lang="en-US" dirty="0" smtClean="0"/>
              <a:t>  B01100,</a:t>
            </a:r>
          </a:p>
          <a:p>
            <a:pPr marL="0" indent="0">
              <a:buNone/>
            </a:pPr>
            <a:r>
              <a:rPr lang="en-US" dirty="0" smtClean="0"/>
              <a:t>  B10110,</a:t>
            </a:r>
          </a:p>
          <a:p>
            <a:pPr marL="0" indent="0">
              <a:buNone/>
            </a:pPr>
            <a:r>
              <a:rPr lang="en-US" dirty="0" smtClean="0"/>
              <a:t>  B00101,</a:t>
            </a:r>
          </a:p>
          <a:p>
            <a:pPr marL="0" indent="0">
              <a:buNone/>
            </a:pPr>
            <a:r>
              <a:rPr lang="en-US" dirty="0" smtClean="0"/>
              <a:t>  B11001,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LiquidCrystal lcd(7, 6, 9, 10, 11, 12); // rs, enable, d4, d5, d6, d7</a:t>
            </a:r>
          </a:p>
          <a:p>
            <a:pPr marL="0" indent="0">
              <a:buNone/>
            </a:pPr>
            <a:r>
              <a:rPr lang="en-US" dirty="0" smtClean="0"/>
              <a:t>void setup() { </a:t>
            </a:r>
          </a:p>
          <a:p>
            <a:pPr marL="0" indent="0">
              <a:buNone/>
            </a:pPr>
            <a:r>
              <a:rPr lang="en-US" dirty="0" smtClean="0"/>
              <a:t>  lcd.begin(16,2);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lcd.createChar(7, slash); // Create a custom character for use on the LCD. Up to eight characters of 5x8 pixels are supported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6228" y="2304090"/>
            <a:ext cx="43168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loop() { </a:t>
            </a:r>
          </a:p>
          <a:p>
            <a:r>
              <a:rPr lang="en-US" dirty="0" smtClean="0"/>
              <a:t>  for(int i=0;i&lt;=15;i++) {</a:t>
            </a:r>
          </a:p>
          <a:p>
            <a:r>
              <a:rPr lang="en-US" dirty="0" smtClean="0"/>
              <a:t>    lcd.setCursor(i,0); // </a:t>
            </a:r>
          </a:p>
          <a:p>
            <a:r>
              <a:rPr lang="en-US" dirty="0" smtClean="0"/>
              <a:t>    lcd.write(7); // Writes a character to the  LCD</a:t>
            </a:r>
          </a:p>
          <a:p>
            <a:r>
              <a:rPr lang="en-US" dirty="0" smtClean="0"/>
              <a:t>    delay(300); //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lcd.clear(); // Write a character to the LCD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60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168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LAB MIKROKONTROLER </vt:lpstr>
      <vt:lpstr>Soal LAB</vt:lpstr>
      <vt:lpstr>Karakter berjalan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MIKROKONTROLER</dc:title>
  <dc:creator>Abu Bakar Prakoso Bekti</dc:creator>
  <cp:lastModifiedBy>Abu Bakar Prakoso Bekti</cp:lastModifiedBy>
  <cp:revision>5</cp:revision>
  <dcterms:created xsi:type="dcterms:W3CDTF">2021-01-14T01:54:40Z</dcterms:created>
  <dcterms:modified xsi:type="dcterms:W3CDTF">2021-01-14T03:14:59Z</dcterms:modified>
</cp:coreProperties>
</file>