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Mikrokontroler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Minggu ke 14</a:t>
            </a:r>
          </a:p>
          <a:p>
            <a:r>
              <a:rPr lang="en-US" dirty="0" smtClean="0"/>
              <a:t>7 Segment, push button, switch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0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3083"/>
          </a:xfrm>
        </p:spPr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4351" t="35021" r="60071" b="4705"/>
          <a:stretch/>
        </p:blipFill>
        <p:spPr>
          <a:xfrm>
            <a:off x="5765075" y="2056686"/>
            <a:ext cx="3919482" cy="4156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5" y="1664801"/>
            <a:ext cx="347627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//Contoh penggunaan switch</a:t>
            </a:r>
          </a:p>
          <a:p>
            <a:endParaRPr lang="en-US" dirty="0"/>
          </a:p>
          <a:p>
            <a:r>
              <a:rPr lang="en-US" dirty="0" smtClean="0"/>
              <a:t>int ledPin = 9;</a:t>
            </a:r>
          </a:p>
          <a:p>
            <a:r>
              <a:rPr lang="en-US" dirty="0" smtClean="0"/>
              <a:t>int switchPin = 7;</a:t>
            </a:r>
          </a:p>
          <a:p>
            <a:endParaRPr lang="en-US" dirty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pinMode (ledPin, OUTPUT);</a:t>
            </a:r>
          </a:p>
          <a:p>
            <a:r>
              <a:rPr lang="en-US" dirty="0" smtClean="0"/>
              <a:t>pinMode (switchPin, INPUT);</a:t>
            </a:r>
          </a:p>
          <a:p>
            <a:endParaRPr lang="en-US" dirty="0"/>
          </a:p>
          <a:p>
            <a:r>
              <a:rPr lang="en-US" dirty="0" smtClean="0"/>
              <a:t>Serial.begin(9600);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void loop()  {</a:t>
            </a:r>
          </a:p>
          <a:p>
            <a:r>
              <a:rPr lang="en-US" dirty="0" smtClean="0"/>
              <a:t>If (digitalRead (switchPin)) {</a:t>
            </a:r>
          </a:p>
          <a:p>
            <a:r>
              <a:rPr lang="en-US" dirty="0"/>
              <a:t>	</a:t>
            </a:r>
            <a:r>
              <a:rPr lang="en-US" dirty="0" smtClean="0"/>
              <a:t>digitalWrite (ledPin, HIGH) 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digitalWrite (ledPin, </a:t>
            </a:r>
            <a:r>
              <a:rPr lang="en-US" dirty="0" smtClean="0"/>
              <a:t>LOW) ;</a:t>
            </a:r>
          </a:p>
          <a:p>
            <a:r>
              <a:rPr lang="en-US" dirty="0" smtClean="0"/>
              <a:t>}}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1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572" t="26786" r="58964" b="3452"/>
          <a:stretch/>
        </p:blipFill>
        <p:spPr>
          <a:xfrm>
            <a:off x="7419703" y="973275"/>
            <a:ext cx="4772297" cy="56610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064" y="1591588"/>
            <a:ext cx="38603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//Contoh 2</a:t>
            </a:r>
          </a:p>
          <a:p>
            <a:endParaRPr lang="en-US" dirty="0"/>
          </a:p>
          <a:p>
            <a:r>
              <a:rPr lang="en-US" dirty="0" smtClean="0"/>
              <a:t>int yledPin = 13;</a:t>
            </a:r>
          </a:p>
          <a:p>
            <a:r>
              <a:rPr lang="en-US" dirty="0"/>
              <a:t>int </a:t>
            </a:r>
            <a:r>
              <a:rPr lang="en-US" dirty="0" smtClean="0"/>
              <a:t>gledPin </a:t>
            </a:r>
            <a:r>
              <a:rPr lang="en-US" dirty="0"/>
              <a:t>= </a:t>
            </a:r>
            <a:r>
              <a:rPr lang="en-US" dirty="0" smtClean="0"/>
              <a:t>9;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 switchYPin = 6;</a:t>
            </a:r>
          </a:p>
          <a:p>
            <a:r>
              <a:rPr lang="en-US" dirty="0"/>
              <a:t>int </a:t>
            </a:r>
            <a:r>
              <a:rPr lang="en-US" dirty="0" smtClean="0"/>
              <a:t>switchGPin </a:t>
            </a:r>
            <a:r>
              <a:rPr lang="en-US" dirty="0"/>
              <a:t>= </a:t>
            </a:r>
            <a:r>
              <a:rPr lang="en-US" dirty="0" smtClean="0"/>
              <a:t>2;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pinMode (yledPin, OUTPUT);</a:t>
            </a:r>
          </a:p>
          <a:p>
            <a:r>
              <a:rPr lang="en-US" dirty="0" smtClean="0"/>
              <a:t>pinMode (switchYPin, INPUT);</a:t>
            </a:r>
          </a:p>
          <a:p>
            <a:endParaRPr lang="en-US" dirty="0" smtClean="0"/>
          </a:p>
          <a:p>
            <a:r>
              <a:rPr lang="en-US" dirty="0"/>
              <a:t>pinMode </a:t>
            </a:r>
            <a:r>
              <a:rPr lang="en-US" dirty="0" smtClean="0"/>
              <a:t>(gledPin</a:t>
            </a:r>
            <a:r>
              <a:rPr lang="en-US" dirty="0"/>
              <a:t>, OUTPUT);</a:t>
            </a:r>
          </a:p>
          <a:p>
            <a:r>
              <a:rPr lang="en-US" dirty="0"/>
              <a:t>pinMode (</a:t>
            </a:r>
            <a:r>
              <a:rPr lang="en-US" dirty="0" smtClean="0"/>
              <a:t>switchGPin</a:t>
            </a:r>
            <a:r>
              <a:rPr lang="en-US" dirty="0"/>
              <a:t>, INPUT);</a:t>
            </a:r>
          </a:p>
          <a:p>
            <a:endParaRPr lang="en-US" dirty="0"/>
          </a:p>
          <a:p>
            <a:r>
              <a:rPr lang="en-US" dirty="0" smtClean="0"/>
              <a:t>Serial.begin(9600);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44950" y="2145437"/>
            <a:ext cx="354620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void loop()  {</a:t>
            </a:r>
          </a:p>
          <a:p>
            <a:r>
              <a:rPr lang="en-US" sz="1600" dirty="0"/>
              <a:t>If (digitalRead (</a:t>
            </a:r>
            <a:r>
              <a:rPr lang="en-US" sz="1600" dirty="0" smtClean="0"/>
              <a:t>switchYPin</a:t>
            </a:r>
            <a:r>
              <a:rPr lang="en-US" sz="1600" dirty="0"/>
              <a:t>)) {</a:t>
            </a:r>
          </a:p>
          <a:p>
            <a:r>
              <a:rPr lang="en-US" sz="1600" dirty="0"/>
              <a:t>	digitalWrite </a:t>
            </a:r>
            <a:r>
              <a:rPr lang="en-US" sz="1600" dirty="0" smtClean="0"/>
              <a:t>(yledPin</a:t>
            </a:r>
            <a:r>
              <a:rPr lang="en-US" sz="1600" dirty="0"/>
              <a:t>, HIGH) 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/>
              <a:t>digitalWrite </a:t>
            </a:r>
            <a:r>
              <a:rPr lang="en-US" sz="1600" dirty="0" smtClean="0"/>
              <a:t>(gledPin</a:t>
            </a:r>
            <a:r>
              <a:rPr lang="en-US" sz="1600" dirty="0"/>
              <a:t>, </a:t>
            </a:r>
            <a:r>
              <a:rPr lang="en-US" sz="1600" dirty="0" smtClean="0"/>
              <a:t>LOW) 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} </a:t>
            </a:r>
          </a:p>
          <a:p>
            <a:r>
              <a:rPr lang="en-US" sz="1600" dirty="0" smtClean="0"/>
              <a:t>if </a:t>
            </a:r>
            <a:r>
              <a:rPr lang="en-US" sz="1600" dirty="0"/>
              <a:t>(digitalRead (</a:t>
            </a:r>
            <a:r>
              <a:rPr lang="en-US" sz="1600" dirty="0" smtClean="0"/>
              <a:t>switchGPin</a:t>
            </a:r>
            <a:r>
              <a:rPr lang="en-US" sz="1600" dirty="0"/>
              <a:t>)) {</a:t>
            </a:r>
          </a:p>
          <a:p>
            <a:r>
              <a:rPr lang="en-US" sz="1600" dirty="0"/>
              <a:t>	digitalWrite (yledPin, </a:t>
            </a:r>
            <a:r>
              <a:rPr lang="en-US" sz="1600" dirty="0" smtClean="0"/>
              <a:t>LOW) </a:t>
            </a:r>
            <a:r>
              <a:rPr lang="en-US" sz="1600" dirty="0"/>
              <a:t>;</a:t>
            </a:r>
          </a:p>
          <a:p>
            <a:r>
              <a:rPr lang="en-US" sz="1600" dirty="0"/>
              <a:t>       digitalWrite (gledPin, </a:t>
            </a:r>
            <a:r>
              <a:rPr lang="en-US" sz="1600" dirty="0" smtClean="0"/>
              <a:t>HIGH) 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}}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303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Penggunaan fungsi kontrol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9855826" cy="3424107"/>
          </a:xfrm>
        </p:spPr>
        <p:txBody>
          <a:bodyPr/>
          <a:lstStyle/>
          <a:p>
            <a:r>
              <a:rPr lang="en-US" dirty="0" smtClean="0"/>
              <a:t>satu </a:t>
            </a:r>
            <a:r>
              <a:rPr lang="en-US" dirty="0"/>
              <a:t>switch yang terhubung pada Vcc dan grounD </a:t>
            </a:r>
            <a:r>
              <a:rPr lang="en-US" dirty="0" smtClean="0"/>
              <a:t>dapat memberikan 2 kondisi, </a:t>
            </a:r>
            <a:r>
              <a:rPr lang="en-US" dirty="0"/>
              <a:t>yaitu kondisi 0 </a:t>
            </a:r>
            <a:r>
              <a:rPr lang="en-US" dirty="0" smtClean="0"/>
              <a:t>dan </a:t>
            </a:r>
            <a:r>
              <a:rPr lang="en-US" dirty="0"/>
              <a:t>kondisi 1. Jika menggunakan 2 switch maka akan terdapat 4 kondisi yaitu 00 </a:t>
            </a:r>
            <a:r>
              <a:rPr lang="en-US" dirty="0" smtClean="0"/>
              <a:t>, 01, 10, </a:t>
            </a:r>
            <a:r>
              <a:rPr lang="en-US" dirty="0"/>
              <a:t>11</a:t>
            </a:r>
            <a:r>
              <a:rPr lang="en-US" dirty="0" smtClean="0"/>
              <a:t>.</a:t>
            </a:r>
          </a:p>
          <a:p>
            <a:r>
              <a:rPr lang="en-US" dirty="0" smtClean="0"/>
              <a:t>Kondisi ini dapat disebut juga sebagai mode. Mode 00, 01, 10, 11. </a:t>
            </a:r>
          </a:p>
        </p:txBody>
      </p:sp>
    </p:spTree>
    <p:extLst>
      <p:ext uri="{BB962C8B-B14F-4D97-AF65-F5344CB8AC3E}">
        <p14:creationId xmlns:p14="http://schemas.microsoft.com/office/powerpoint/2010/main" val="230647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-92685"/>
            <a:ext cx="10364451" cy="1273785"/>
          </a:xfrm>
        </p:spPr>
        <p:txBody>
          <a:bodyPr/>
          <a:lstStyle/>
          <a:p>
            <a:r>
              <a:rPr lang="en-US" dirty="0" smtClean="0"/>
              <a:t>Soal lab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26475" y="927100"/>
            <a:ext cx="10363826" cy="565639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Buatlah rangkaian arduino yang terhubung dengan 1 buah 7 segment dan 2 buah push button. Buatlah programnya agar ketika push button 1 ditekan, 7 segment menampilkan counter 0-9 (up counter). dan </a:t>
            </a:r>
            <a:r>
              <a:rPr lang="en-US" dirty="0"/>
              <a:t>ketika push button </a:t>
            </a:r>
            <a:r>
              <a:rPr lang="en-US" dirty="0" smtClean="0"/>
              <a:t>2 </a:t>
            </a:r>
            <a:r>
              <a:rPr lang="en-US" dirty="0"/>
              <a:t>ditekan, 7 segment menampilkan counter </a:t>
            </a:r>
            <a:r>
              <a:rPr lang="en-US" dirty="0" smtClean="0"/>
              <a:t>9-0 (DOWN COUNTER).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Buatlah rangkaian arduino yang terhubung dengan 1 buah 7 segment dan </a:t>
            </a:r>
            <a:r>
              <a:rPr lang="en-US" dirty="0" smtClean="0"/>
              <a:t>1 </a:t>
            </a:r>
            <a:r>
              <a:rPr lang="en-US" dirty="0"/>
              <a:t>buah </a:t>
            </a:r>
            <a:r>
              <a:rPr lang="en-US" dirty="0" smtClean="0"/>
              <a:t>switch. </a:t>
            </a:r>
            <a:r>
              <a:rPr lang="en-US" dirty="0"/>
              <a:t>Buatlah programnya agar ketika </a:t>
            </a:r>
            <a:r>
              <a:rPr lang="en-US" dirty="0" smtClean="0"/>
              <a:t>switch berada pada mode 0, </a:t>
            </a:r>
            <a:r>
              <a:rPr lang="en-US" dirty="0"/>
              <a:t>7 segment menampilkan </a:t>
            </a:r>
            <a:r>
              <a:rPr lang="en-US" dirty="0" smtClean="0"/>
              <a:t>angka genap (0,2,4,6,8). </a:t>
            </a:r>
            <a:r>
              <a:rPr lang="en-US" dirty="0"/>
              <a:t>dan ketika switch berada pada mode </a:t>
            </a:r>
            <a:r>
              <a:rPr lang="en-US" dirty="0" smtClean="0"/>
              <a:t>1, </a:t>
            </a:r>
            <a:r>
              <a:rPr lang="en-US" dirty="0"/>
              <a:t>7 segment menampilkan angka </a:t>
            </a:r>
            <a:r>
              <a:rPr lang="en-US" dirty="0" smtClean="0"/>
              <a:t>GANJIL (1,3,5,7,9).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Buatlah Program untuk counter modulo Desimal yang dikendalikan 2 saklar , dengan kemungkinan mode : </a:t>
            </a:r>
            <a:br>
              <a:rPr lang="en-US" dirty="0"/>
            </a:br>
            <a:r>
              <a:rPr lang="en-US" dirty="0"/>
              <a:t>00 = </a:t>
            </a:r>
            <a:r>
              <a:rPr lang="en-US" dirty="0" smtClean="0"/>
              <a:t>RESET (hitungan kembali ke 0)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01 = </a:t>
            </a:r>
            <a:r>
              <a:rPr lang="en-US" dirty="0" smtClean="0"/>
              <a:t>UP COUNTER 0-9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10 = </a:t>
            </a:r>
            <a:r>
              <a:rPr lang="en-US" dirty="0" smtClean="0"/>
              <a:t>DOWN COUNTER 9-0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11 = Berhenti menghitung (STOP</a:t>
            </a:r>
            <a:r>
              <a:rPr lang="en-US" dirty="0" smtClean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smtClean="0"/>
              <a:t>Buatlah Program </a:t>
            </a:r>
            <a:r>
              <a:rPr lang="en-US" dirty="0"/>
              <a:t>untuk counter modulo Desimal yang dikendalikan 2 saklar , dengan kemungkinan </a:t>
            </a:r>
            <a:r>
              <a:rPr lang="en-US" dirty="0" smtClean="0"/>
              <a:t>mode : </a:t>
            </a:r>
            <a:br>
              <a:rPr lang="en-US" dirty="0" smtClean="0"/>
            </a:br>
            <a:r>
              <a:rPr lang="en-US" dirty="0" smtClean="0"/>
              <a:t>00 </a:t>
            </a:r>
            <a:r>
              <a:rPr lang="en-US" dirty="0"/>
              <a:t>= </a:t>
            </a:r>
            <a:r>
              <a:rPr lang="en-US" dirty="0" smtClean="0"/>
              <a:t>up counter Modulo </a:t>
            </a:r>
            <a:r>
              <a:rPr lang="en-US" dirty="0"/>
              <a:t>7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01 </a:t>
            </a:r>
            <a:r>
              <a:rPr lang="en-US" dirty="0"/>
              <a:t>= </a:t>
            </a:r>
            <a:r>
              <a:rPr lang="en-US" dirty="0" smtClean="0"/>
              <a:t>up counter Modulo </a:t>
            </a:r>
            <a:r>
              <a:rPr lang="en-US" dirty="0"/>
              <a:t>10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 </a:t>
            </a:r>
            <a:r>
              <a:rPr lang="en-US" dirty="0"/>
              <a:t>= </a:t>
            </a:r>
            <a:r>
              <a:rPr lang="en-US" dirty="0" smtClean="0"/>
              <a:t>up counter Modulo </a:t>
            </a:r>
            <a:r>
              <a:rPr lang="en-US" dirty="0"/>
              <a:t>5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11 </a:t>
            </a:r>
            <a:r>
              <a:rPr lang="en-US" dirty="0"/>
              <a:t>= Berhenti menghitung </a:t>
            </a:r>
            <a:r>
              <a:rPr lang="en-US" dirty="0" smtClean="0"/>
              <a:t>(STOP)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0087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97</TotalTime>
  <Words>296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LAB Mikrokontroler </vt:lpstr>
      <vt:lpstr>SWITCH</vt:lpstr>
      <vt:lpstr>PowerPoint Presentation</vt:lpstr>
      <vt:lpstr>Penggunaan fungsi kontrol</vt:lpstr>
      <vt:lpstr>Soal lab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Mikrokontroler</dc:title>
  <dc:creator>Abu Bakar Prakoso Bekti</dc:creator>
  <cp:lastModifiedBy>Abu Bakar Prakoso Bekti</cp:lastModifiedBy>
  <cp:revision>9</cp:revision>
  <dcterms:created xsi:type="dcterms:W3CDTF">2021-01-21T00:13:26Z</dcterms:created>
  <dcterms:modified xsi:type="dcterms:W3CDTF">2021-01-21T01:50:35Z</dcterms:modified>
</cp:coreProperties>
</file>