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08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Minggu ke 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0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Buzzer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0412" y="1123837"/>
            <a:ext cx="7315200" cy="17256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Contoh Rangkaian buzzer:</a:t>
            </a:r>
          </a:p>
          <a:p>
            <a:r>
              <a:rPr lang="en-US" sz="1600" dirty="0" smtClean="0"/>
              <a:t>Pin </a:t>
            </a:r>
            <a:r>
              <a:rPr lang="en-US" sz="1600" dirty="0"/>
              <a:t>13 di hubungkan pada resistor 220 ohm. </a:t>
            </a:r>
            <a:endParaRPr lang="en-US" sz="1600" dirty="0" smtClean="0"/>
          </a:p>
          <a:p>
            <a:r>
              <a:rPr lang="en-US" sz="1600" dirty="0"/>
              <a:t>D</a:t>
            </a:r>
            <a:r>
              <a:rPr lang="en-US" sz="1600" dirty="0" smtClean="0"/>
              <a:t>ari </a:t>
            </a:r>
            <a:r>
              <a:rPr lang="en-US" sz="1600" dirty="0"/>
              <a:t>resistor tersebut di hubungkan dengan transistor 2N222A , selanjutnya dihubungkan ke basis. </a:t>
            </a:r>
            <a:r>
              <a:rPr lang="en-US" sz="1600" dirty="0"/>
              <a:t>K</a:t>
            </a:r>
            <a:r>
              <a:rPr lang="en-US" sz="1600" dirty="0" smtClean="0"/>
              <a:t>aki </a:t>
            </a:r>
            <a:r>
              <a:rPr lang="en-US" sz="1600" dirty="0"/>
              <a:t>satu di hubungkan ke ground dan kaki yang satu lagi di hubungkan ke buzzer. </a:t>
            </a:r>
            <a:endParaRPr lang="en-US" sz="1600" dirty="0" smtClean="0"/>
          </a:p>
          <a:p>
            <a:r>
              <a:rPr lang="en-US" sz="1600" dirty="0" smtClean="0"/>
              <a:t>Selanjutnya </a:t>
            </a:r>
            <a:r>
              <a:rPr lang="en-US" sz="1600" dirty="0"/>
              <a:t>buzzer di hubungkan ke Vcc. </a:t>
            </a:r>
            <a:r>
              <a:rPr lang="en-US" sz="1600" dirty="0" smtClean="0"/>
              <a:t>Ubah tegangan buzzer dari </a:t>
            </a:r>
            <a:r>
              <a:rPr lang="en-US" sz="1600" dirty="0"/>
              <a:t>12 volt menjadi 5 volt.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792" t="27253" r="34582" b="31614"/>
          <a:stretch/>
        </p:blipFill>
        <p:spPr>
          <a:xfrm>
            <a:off x="3832054" y="2970417"/>
            <a:ext cx="4114800" cy="3009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8507" y="2849526"/>
            <a:ext cx="23623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:</a:t>
            </a:r>
          </a:p>
          <a:p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oid setup(){</a:t>
            </a:r>
          </a:p>
          <a:p>
            <a:r>
              <a:rPr lang="en-US" dirty="0" smtClean="0"/>
              <a:t>pinMode(13,OUTPUT);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v</a:t>
            </a:r>
            <a:r>
              <a:rPr lang="en-US" dirty="0" smtClean="0"/>
              <a:t>oid loop (){</a:t>
            </a:r>
          </a:p>
          <a:p>
            <a:r>
              <a:rPr lang="en-US" dirty="0" smtClean="0"/>
              <a:t>digitalWrite(13, HIGH);</a:t>
            </a:r>
          </a:p>
          <a:p>
            <a:r>
              <a:rPr lang="en-US" dirty="0" smtClean="0"/>
              <a:t>delay(100);</a:t>
            </a:r>
          </a:p>
          <a:p>
            <a:r>
              <a:rPr lang="en-US" dirty="0"/>
              <a:t>digitalWrite(13, </a:t>
            </a:r>
            <a:r>
              <a:rPr lang="en-US" dirty="0" smtClean="0"/>
              <a:t>LOW);</a:t>
            </a:r>
          </a:p>
          <a:p>
            <a:r>
              <a:rPr lang="en-US" dirty="0" smtClean="0"/>
              <a:t>delay(100);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2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Soal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42" y="1347433"/>
            <a:ext cx="7315200" cy="512064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1. Buatlah rangkaian arduino yang terhubung dengan 1 buah sensor LDR dan 3 buah LED (kuning, hijau dan merah). Buat program agar ketika nilai LDR &gt; 100 maka LED hijau menyala, nilai LDR &gt; 300 maka LED kuning menyala, dan ketika nilai LDR &gt; 500 maka LED merah menyala. </a:t>
            </a:r>
          </a:p>
          <a:p>
            <a:pPr algn="just"/>
            <a:r>
              <a:rPr lang="en-US" dirty="0" smtClean="0"/>
              <a:t>2. </a:t>
            </a:r>
            <a:r>
              <a:rPr lang="en-US" dirty="0"/>
              <a:t>Buatlah </a:t>
            </a:r>
            <a:r>
              <a:rPr lang="en-US" dirty="0" smtClean="0"/>
              <a:t>simulasi alarm kebakaran sederhana, dengan rangkaian </a:t>
            </a:r>
            <a:r>
              <a:rPr lang="en-US" dirty="0"/>
              <a:t>arduino yang terhubung dengan 1 buah sensor </a:t>
            </a:r>
            <a:r>
              <a:rPr lang="en-US" dirty="0" smtClean="0"/>
              <a:t>suhu LM35 , 1 buah LCD dan 1 </a:t>
            </a:r>
            <a:r>
              <a:rPr lang="en-US" dirty="0"/>
              <a:t>buah </a:t>
            </a:r>
            <a:r>
              <a:rPr lang="en-US" dirty="0" smtClean="0"/>
              <a:t>buzzer. Buatlah programnya </a:t>
            </a:r>
            <a:r>
              <a:rPr lang="en-US" dirty="0"/>
              <a:t>agar </a:t>
            </a:r>
            <a:r>
              <a:rPr lang="en-US" dirty="0" smtClean="0"/>
              <a:t>nilai yang dideteksi oleh sensor suhu tampil di LCD dengan kalimat  : “Suhu sekarang: ..... C“ dan ketika </a:t>
            </a:r>
            <a:r>
              <a:rPr lang="en-US" dirty="0"/>
              <a:t>nilai </a:t>
            </a:r>
            <a:r>
              <a:rPr lang="en-US" dirty="0" smtClean="0"/>
              <a:t>suhu &gt; 40 C </a:t>
            </a:r>
            <a:r>
              <a:rPr lang="en-US" dirty="0"/>
              <a:t>maka </a:t>
            </a:r>
            <a:r>
              <a:rPr lang="en-US" dirty="0" smtClean="0"/>
              <a:t>buzzer menyala.</a:t>
            </a:r>
          </a:p>
          <a:p>
            <a:pPr algn="just"/>
            <a:r>
              <a:rPr lang="en-US" dirty="0" smtClean="0"/>
              <a:t>3. Buatlah simulasi sistem parkir sederhana, dengan rangkaian arduino yang terhubung dengan 1 buah sensor ultrasonik(sensor jarak), 1 buah LCD dan 1 buah buzzer. </a:t>
            </a:r>
            <a:r>
              <a:rPr lang="en-US" dirty="0"/>
              <a:t>Buatlah programnya agar nilai yang dideteksi oleh sensor </a:t>
            </a:r>
            <a:r>
              <a:rPr lang="en-US" dirty="0" smtClean="0"/>
              <a:t>ultrasonik </a:t>
            </a:r>
            <a:r>
              <a:rPr lang="en-US" dirty="0"/>
              <a:t>tampil di LCD dengan kalimat  : </a:t>
            </a:r>
            <a:r>
              <a:rPr lang="en-US" dirty="0" smtClean="0"/>
              <a:t>“Jarak: </a:t>
            </a:r>
            <a:r>
              <a:rPr lang="en-US" dirty="0"/>
              <a:t>..... </a:t>
            </a:r>
            <a:r>
              <a:rPr lang="en-US" dirty="0" smtClean="0"/>
              <a:t>cm“  dan </a:t>
            </a:r>
            <a:r>
              <a:rPr lang="en-US" dirty="0"/>
              <a:t>ketika nilai </a:t>
            </a:r>
            <a:r>
              <a:rPr lang="en-US" dirty="0" smtClean="0"/>
              <a:t>jarak </a:t>
            </a:r>
            <a:r>
              <a:rPr lang="en-US" dirty="0"/>
              <a:t>&lt; </a:t>
            </a:r>
            <a:r>
              <a:rPr lang="en-US" dirty="0" smtClean="0"/>
              <a:t>30 cm </a:t>
            </a:r>
            <a:r>
              <a:rPr lang="en-US" dirty="0"/>
              <a:t>maka </a:t>
            </a:r>
            <a:r>
              <a:rPr lang="en-US" dirty="0" smtClean="0"/>
              <a:t>buzzer bersuara.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812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59</TotalTime>
  <Words>268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 2</vt:lpstr>
      <vt:lpstr>Frame</vt:lpstr>
      <vt:lpstr>Lab Minggu ke 15</vt:lpstr>
      <vt:lpstr>Buzzer</vt:lpstr>
      <vt:lpstr>Soal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Minggu ke 15</dc:title>
  <dc:creator>Abu Bakar Prakoso Bekti</dc:creator>
  <cp:lastModifiedBy>Abu Bakar Prakoso Bekti</cp:lastModifiedBy>
  <cp:revision>6</cp:revision>
  <dcterms:created xsi:type="dcterms:W3CDTF">2021-01-28T02:25:26Z</dcterms:created>
  <dcterms:modified xsi:type="dcterms:W3CDTF">2021-01-28T03:24:54Z</dcterms:modified>
</cp:coreProperties>
</file>