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3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2" id="1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8" id="1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4" id="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" id="15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subTitle" idx="1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0" id="20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extrusionOk="0" h="3429000" w="9144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7" id="2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0" id="3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1" id="31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6" id="3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8" id="3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39" id="39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41" id="41"/>
          <p:cNvSpPr txBox="1"/>
          <p:nvPr>
            <p:ph type="body" idx="2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42" id="4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5" id="45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6" id="46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7" id="4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8" id="48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50" id="5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4" id="5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5" id="5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6" id="56"/>
          <p:cNvSpPr txBox="1"/>
          <p:nvPr>
            <p:ph type="body" idx="1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57" id="5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8" id="58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2" id="62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4" id="64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6" id="66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2" id="7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79" id="7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scaled="0" ang="5400000"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5" id="5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6" id="6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7" id="7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8" id="8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9" id="9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extrusionOk="0" h="4154" w="1070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extrusionOk="0" h="502" w="744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1" id="11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extrusionOk="0" h="1642" w="490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2" id="12"/>
          <p:cNvSpPr txBox="1"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body" idx="1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Alert Circle</a:t>
            </a:r>
          </a:p>
        </p:txBody>
      </p:sp>
      <p:sp>
        <p:nvSpPr>
          <p:cNvPr name="Shape 87" id="87"/>
          <p:cNvSpPr txBox="1"/>
          <p:nvPr>
            <p:ph type="subTitle" idx="1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What is FEMA Alert System?</a:t>
            </a:r>
          </a:p>
        </p:txBody>
      </p:sp>
      <p:sp>
        <p:nvSpPr>
          <p:cNvPr name="Shape 93" id="93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 b="1">
                <a:solidFill>
                  <a:srgbClr val="CC3333"/>
                </a:solidFill>
                <a:latin typeface="Arial"/>
                <a:ea typeface="Arial"/>
                <a:cs typeface="Arial"/>
                <a:sym typeface="Arial"/>
              </a:rPr>
              <a:t>Integrated Public Alert and Warning System (IPAWS)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4" id="94"/>
          <p:cNvSpPr/>
          <p:nvPr/>
        </p:nvSpPr>
        <p:spPr>
          <a:xfrm>
            <a:off y="2571112" x="1714500"/>
            <a:ext cy="3495675" cx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01" id="101"/>
          <p:cNvSpPr/>
          <p:nvPr/>
        </p:nvSpPr>
        <p:spPr>
          <a:xfrm>
            <a:off y="557212" x="152400"/>
            <a:ext cy="5743575" cx="883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AlertCircle provides actionable information and guide on what to do. A simple 90 character alert from FEMA provides only awareness.</a:t>
            </a:r>
          </a:p>
          <a:p>
            <a:r>
              <a:t/>
            </a:r>
          </a:p>
        </p:txBody>
      </p:sp>
      <p:sp>
        <p:nvSpPr>
          <p:cNvPr name="Shape 107" id="107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Value Proposition (1)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Value Proposition (2)</a:t>
            </a:r>
          </a:p>
        </p:txBody>
      </p:sp>
      <p:sp>
        <p:nvSpPr>
          <p:cNvPr name="Shape 113" id="113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Unique opportunity of alerting based on *current* location of person without application being run on device through AT&amp;T Location API. 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Not available through GPS + Background App.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Value Proposition (3)</a:t>
            </a:r>
          </a:p>
        </p:txBody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You can subscribe to friends &amp; family locations. 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Social Network Alerts and Integration (FB)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Aggregation of multiple information sources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Hackathong Technologies </a:t>
            </a:r>
          </a:p>
        </p:txBody>
      </p:sp>
      <p:sp>
        <p:nvSpPr>
          <p:cNvPr name="Shape 125" id="125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AT&amp;T API (SMS, placeholder for S2T)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AT&amp;T Cloud Server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apigee (?)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Facebook API, Facebook Graph API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Tiggzi (HTML5)</a:t>
            </a:r>
          </a:p>
          <a:p>
            <a:pPr indent="-419100" marL="45720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AWS (for redundancy and failover)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name="Shape 131" id="131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Your home city is SF but you are driving down route 1 near L.A.</a:t>
            </a:r>
          </a:p>
          <a:p>
            <a:pPr indent="-419100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Since you are away from home, no other system (except Carrier) provides location.</a:t>
            </a:r>
          </a:p>
          <a:p>
            <a:pPr indent="-419100" marL="45720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FEMA Tsunami Alert comes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