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AF70-7BF0-4B78-A43E-75B9B727E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F72FA-26EC-40E9-B67C-15949057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F8AD-D83C-4E7A-B58A-1866D87A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A83A-8367-42AB-BC34-92776300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C332-2108-4EB1-983B-F57D4487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1D4C-6316-415E-9C81-5E4F5D2B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9618-F9D2-4D6F-BD1A-0FEE0267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4CAC-C43A-4A9D-B49C-7A2B8908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DE0D-0372-4F93-B714-56728F40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2A8C-F076-4F25-9688-E95B240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04079-CE42-4A96-9A51-E075223C1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B857C-5FDB-4757-92BC-446D61A65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92FA-1A4C-4B64-A9B4-423AFF91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2287-F724-453E-926C-EA20362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3E80-53B4-4E7E-8D61-5286074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09-57A4-442E-9256-C67CCDA6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E686-EA5C-4500-A50E-5473C2F1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7976-6CDF-4BF3-A829-2A12E297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C5B4-0FEC-4010-A5C3-8EE34B54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8268-4708-4802-8E66-4000BF95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EDE-A147-4BB5-ACDA-1790F346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9740-5414-43A6-90B1-B05A1E20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4C6C-D5E8-4314-923A-07C9D87A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6E17-2662-4B1B-BDC6-107ACA05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DEBB-1822-415A-9C78-4BD0F691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A5ED-50F1-4FD8-921B-851CB971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4C50-FD97-4D8D-A1A5-62DD0169F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1451-B487-45D8-8225-4A0CC35C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37A2-38C1-4153-A5FE-08A788B1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CCC7-9DFE-4358-96F2-DDB7C6D8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4F9F-9461-4280-A051-1CDBF91D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D45-5648-4B38-8032-3C410022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53C8-3DC5-4E02-B802-8496BF67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F5C3-E4B0-4D7E-AC2A-13F55531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1E22F-3711-4A1D-99F0-F6C6CDB3A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49E31-B11A-4FE4-A7D3-ECC1CB0FE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7DA81-C692-4B2C-B957-5EF71CDE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BDAED-8415-4745-8595-15970BF0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F51A-4D2F-4AC1-B08A-3A953F16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2404-C209-45E6-B624-9650EB4A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58420-6409-4697-9B75-D8D44D11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29D12-2339-4C97-8716-6FD80C24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94F9E-9D6C-4641-BAC4-2833AF96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C1AF6-E313-4D4A-A1C3-A0AA072C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9E66D-63B5-4E9B-B5ED-6CEA5E6C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5509-7106-4802-A6D4-6E009A94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3953-9F00-453B-BF89-00FE37FA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FE7A-0F6B-4210-8DC3-16B8C7EB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584CC-1D2D-4908-822B-EBB01F5A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A17A-5626-4A53-9976-1E3EBDD1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3498-D39B-49DE-9367-FA9EE8E6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DB1B6-2755-41CD-A7AB-A897F71B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0BE-2E2D-49A8-B23A-5F01A194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87D28-7AA0-43E4-8F7D-258D8B01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6889-1B16-46B7-8B49-91F31564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1320C-6282-4E8C-8967-AE873C11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059E-EE52-45B4-9B76-7F7B2723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98E4-DBBA-4517-9D19-B9B4DB5F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9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89A31-CD50-4078-8FA2-6085EF32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DAFBD-E5AC-4162-AB01-F2263462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5D06-0EED-44B1-9959-61829CECF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C2F6-8CA7-412F-B8DE-4BB779DECE8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ED1C-10B0-4FC1-8D6D-3F14CD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581A-8768-4E97-8D20-7690D8C4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CB5A-E6A4-4E45-9D3E-BB7A5B7F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A33333-110F-47F2-961B-38474A742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15307"/>
              </p:ext>
            </p:extLst>
          </p:nvPr>
        </p:nvGraphicFramePr>
        <p:xfrm>
          <a:off x="2022573" y="578263"/>
          <a:ext cx="8128000" cy="4993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مورد کاربرد: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</a:t>
                      </a:r>
                      <a:r>
                        <a:rPr lang="fa-IR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ورود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شماره: 1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توصیف اجمالی: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وارد کردن اطلاعات کاربر برای ورود به سیستم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اصلی: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فرعی: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اولیه: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15961"/>
                  </a:ext>
                </a:extLst>
              </a:tr>
              <a:tr h="1561307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اصلی:</a:t>
                      </a:r>
                    </a:p>
                    <a:p>
                      <a:pPr algn="r" rtl="1"/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fa-IR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آدرس سایت را وارد میکند و پنل وارد کردن اطلاعات برای او باز میشود.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fa-IR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اطلاعات خود شامل کد دانشجویی(دانشجو) یا کد پرسنلی(هیئت علمی یا کارکنان) و کد ملی خود را وارد میکند و در انتظار پاسخ سرور میماند.</a:t>
                      </a:r>
                    </a:p>
                    <a:p>
                      <a:pPr marL="342900" indent="-342900" algn="r" rtl="1">
                        <a:buFont typeface="+mj-lt"/>
                        <a:buAutoNum type="arabicPeriod"/>
                      </a:pP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buFont typeface="+mj-lt"/>
                        <a:buAutoNum type="arabicPeriod"/>
                      </a:pP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نهایی: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صحیح یا نادرست بودن اطلاعات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9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جایگزین: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6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B61519-35DD-BE4A-A9D6-8240D304D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35651"/>
              </p:ext>
            </p:extLst>
          </p:nvPr>
        </p:nvGraphicFramePr>
        <p:xfrm>
          <a:off x="3815772" y="1625600"/>
          <a:ext cx="456045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455">
                  <a:extLst>
                    <a:ext uri="{9D8B030D-6E8A-4147-A177-3AD203B41FA5}">
                      <a16:colId xmlns:a16="http://schemas.microsoft.com/office/drawing/2014/main" val="167528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مورد کاربر: ارسال مشکل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شماره: ۱۰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توصیف اجمالی  : ارسال مشکل از سوی کاربر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عامل اصلی: کاربر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9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عامل فرعی  : ندارد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شرایط اولیه  : ایجاد مشکل از سوی سیستم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7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روند اصلی:</a:t>
                      </a:r>
                    </a:p>
                    <a:p>
                      <a:pPr algn="r"/>
                      <a:r>
                        <a:rPr lang="fa-IR"/>
                        <a:t>۱.ارسال مشکل از سوی کاربر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2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شرایط نهایی: ایجاد مشکل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2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فرایند  جایگزین: ندارد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0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0A2AD1-7C7B-734C-9293-63163F2A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98165"/>
              </p:ext>
            </p:extLst>
          </p:nvPr>
        </p:nvGraphicFramePr>
        <p:xfrm>
          <a:off x="3927104" y="1625600"/>
          <a:ext cx="43377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792">
                  <a:extLst>
                    <a:ext uri="{9D8B030D-6E8A-4147-A177-3AD203B41FA5}">
                      <a16:colId xmlns:a16="http://schemas.microsoft.com/office/drawing/2014/main" val="397846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مورد کاربر: بررسی مشکلات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9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شماره: ۱۱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5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توصیف اجمالی:بررسی مشکلات از سوی ادمین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عامل اصلی:ادمین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1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عامل فرعی: ندارد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5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شرایط اولیه: ایجاد مشکل از سوی کاربر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5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روند اصلی:</a:t>
                      </a:r>
                    </a:p>
                    <a:p>
                      <a:pPr algn="r"/>
                      <a:r>
                        <a:rPr lang="fa-IR"/>
                        <a:t>۱.بررسی مشکلات اعلام شده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شرایط نهایی: ایجاد مشکل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فرایند جایگزین:ندارد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0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9CCA98-47C0-4F05-A783-E54311CB0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55018"/>
              </p:ext>
            </p:extLst>
          </p:nvPr>
        </p:nvGraphicFramePr>
        <p:xfrm>
          <a:off x="2022573" y="578263"/>
          <a:ext cx="8128000" cy="434891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مورد کاربرد: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</a:t>
                      </a:r>
                      <a:r>
                        <a:rPr lang="fa-IR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چک کردن معتبر بودن اطلاعات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شماره: 2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توصیف اجمالی: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وارد کردن اطلاعات کاربر برای ورود به سیستم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اصلی: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فرعی: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اولیه: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باید اطلاعات خود را وارد کرده باشد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15961"/>
                  </a:ext>
                </a:extLst>
              </a:tr>
              <a:tr h="1382198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اصلی:</a:t>
                      </a:r>
                    </a:p>
                    <a:p>
                      <a:pPr algn="r" rtl="1"/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fa-IR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پس از گرفتن اطلاعات از کاربر،در قسمت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چک می شود که آیا کاربری با چنین مشخصات وجود دارد یا خیر.</a:t>
                      </a: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نهایی: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وجود یا عدم وجود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9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جایگزین: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E8D81-2717-4771-8403-06C5A2C6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78396"/>
              </p:ext>
            </p:extLst>
          </p:nvPr>
        </p:nvGraphicFramePr>
        <p:xfrm>
          <a:off x="2022573" y="578263"/>
          <a:ext cx="8128000" cy="4109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مورد کاربرد: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</a:t>
                      </a:r>
                      <a:r>
                        <a:rPr lang="fa-IR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ارسال ایمیل برای تایید احراز هویت (</a:t>
                      </a:r>
                      <a:r>
                        <a:rPr lang="en-US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Authentication</a:t>
                      </a:r>
                      <a:r>
                        <a:rPr lang="fa-IR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)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شماره: 3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توصیف اجمالی: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ارسال ایمیل به ایمیل کاربر مربوطه به منظور تایید هویت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اصلی: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فرعی: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اولیه: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اطلاعات وارد شده توسط کاربر باید در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موجود باشد.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15961"/>
                  </a:ext>
                </a:extLst>
              </a:tr>
              <a:tr h="1071113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اصلی:</a:t>
                      </a:r>
                    </a:p>
                    <a:p>
                      <a:pPr algn="r" rtl="1"/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fa-IR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ایمیلی به منظور تایید هویت کاربر به آدرس ایمیل ثبت شده در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solidFill>
                            <a:schemeClr val="tx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ارسال میشود.</a:t>
                      </a: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buFont typeface="+mj-lt"/>
                        <a:buAutoNum type="arabicPeriod"/>
                      </a:pP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نهایی: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رسیدن ایمیل به کاربر مربوطه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9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جایگزین: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در صورت عدم تطابق اطلاعات ، به کاربر پیغام عدم وجود اطلاعات نمایش داده می شود.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0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3D362A-0541-488E-A6FB-EC993B08B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87851"/>
              </p:ext>
            </p:extLst>
          </p:nvPr>
        </p:nvGraphicFramePr>
        <p:xfrm>
          <a:off x="2022573" y="578263"/>
          <a:ext cx="8128000" cy="415925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مورد کاربرد: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</a:t>
                      </a:r>
                      <a:r>
                        <a:rPr lang="fa-IR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ارسال تایید ایمیل توسط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شماره: 4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توصیف اجمالی: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ایمیل ارسال شده از طرف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را تایید میکند.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اصلی: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فرعی: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اولیه: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15961"/>
                  </a:ext>
                </a:extLst>
              </a:tr>
              <a:tr h="630624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اصلی:</a:t>
                      </a:r>
                    </a:p>
                    <a:p>
                      <a:pPr algn="r" rtl="1"/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ایمیل ارسال شده از طرف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را تایید میکند و این تاییدیه به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ارسال میشود.</a:t>
                      </a: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نهایی: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رسیدن تایید ایمیل به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و ورود کاربر به سیستم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9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جایگزین: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عدم ورود کاربر به سیستم به دلیل تایید نکردن ایمیل ارسالی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9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4841D-7B92-4B17-9759-397849AEE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98638"/>
              </p:ext>
            </p:extLst>
          </p:nvPr>
        </p:nvGraphicFramePr>
        <p:xfrm>
          <a:off x="2022573" y="578263"/>
          <a:ext cx="8128000" cy="382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مورد کاربرد: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</a:t>
                      </a:r>
                      <a:r>
                        <a:rPr lang="fa-IR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ارسال ایمیل دلخواه و رمز عبور آن توسط کاربر (دانشجو)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شماره: 5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توصیف اجمالی: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(دانشجو) ایمیل دلخواه خود و رمز عبور آن را در پنل ثبت ایمیل وارد میکند.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اصلی: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(دانشجو)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فرعی: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اولیه: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ایمیل وارد شده و رمز عبور باید با قوانین اتخاذ شده در سیستم همخوانی داشته باشند.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15961"/>
                  </a:ext>
                </a:extLst>
              </a:tr>
              <a:tr h="630624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اصلی:</a:t>
                      </a:r>
                    </a:p>
                    <a:p>
                      <a:pPr algn="r" rtl="1"/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 (دانشجو) ایمیل دلخواه خود و رمز عبور آن را در پنل ثبت ایمیل وارد میکند.</a:t>
                      </a: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نهایی: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ثبت درخواست کاربر (دانشجو) به منظور گرفتن ایمیل دانشگاهی در سیستم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9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جایگزین: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97AECF-6808-459E-A686-B840E4A60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9059"/>
              </p:ext>
            </p:extLst>
          </p:nvPr>
        </p:nvGraphicFramePr>
        <p:xfrm>
          <a:off x="2022573" y="578263"/>
          <a:ext cx="8128000" cy="382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مورد کاربرد: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</a:t>
                      </a:r>
                      <a:r>
                        <a:rPr lang="fa-IR" sz="1400" b="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چک کردن آدرس ایمیل درخواست شده برای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شماره: 6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توصیف اجمالی: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معتبر بودن آدرس ایمیل درخواست شده از جانب کاربر توسط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بررسی میشود.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اصلی: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عامل فرعی: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اولیه: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ایمیل دلخواه و رمز عبور باید توسط کاربر ثبت شده باشند.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15961"/>
                  </a:ext>
                </a:extLst>
              </a:tr>
              <a:tr h="630624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اصلی:</a:t>
                      </a:r>
                    </a:p>
                    <a:p>
                      <a:pPr algn="r" rtl="1"/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معتبر بودن آدرس ایمیل درخواست شده از جانب کاربر توسط </a:t>
                      </a:r>
                      <a:r>
                        <a:rPr lang="en-US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Active directory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بررسی میشود.</a:t>
                      </a:r>
                      <a:endParaRPr lang="fa-IR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شرایط نهایی: 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معتبر بودن یا نبودن ایمیل درخواست شده توسط کاربر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9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روند جایگزین:</a:t>
                      </a:r>
                      <a:r>
                        <a:rPr lang="fa-IR" sz="1400" dirty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ندارد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00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F3FC54-C29F-5646-B330-646DBF40F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42952"/>
              </p:ext>
            </p:extLst>
          </p:nvPr>
        </p:nvGraphicFramePr>
        <p:xfrm>
          <a:off x="2821008" y="1625600"/>
          <a:ext cx="6549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984">
                  <a:extLst>
                    <a:ext uri="{9D8B030D-6E8A-4147-A177-3AD203B41FA5}">
                      <a16:colId xmlns:a16="http://schemas.microsoft.com/office/drawing/2014/main" val="1803663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مورد کاربر : ارسال ایمیل به کارکنان و هیئت علمی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1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شماره : ۷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توصیف اجمالی : ارسال آدرس و روز عبور به کارکنان و هیئت علمی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عامل اصلی : کاربر ( کارکنان و هیئت علمی)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6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عامل فرعی : ندارد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شرایط اولیه: نوع کاربر با استفاده از active directory مشخص شود 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روند اصلی :</a:t>
                      </a:r>
                    </a:p>
                    <a:p>
                      <a:pPr algn="r" rtl="1"/>
                      <a:r>
                        <a:rPr lang="fa-IR"/>
                        <a:t>۱.ارسال آدرس و روز عبور بر اساس اطلاعات کارکنان و هیئت علمی.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9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شرایط نهایی : معتبر بودن آدرس و رمز عبور بر اساس الگو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87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روند جایگزین : ندارد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6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2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C7EAAD-4CE8-F146-A7E5-7AA661CA0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01581"/>
              </p:ext>
            </p:extLst>
          </p:nvPr>
        </p:nvGraphicFramePr>
        <p:xfrm>
          <a:off x="3402404" y="1546172"/>
          <a:ext cx="5387192" cy="376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192">
                  <a:extLst>
                    <a:ext uri="{9D8B030D-6E8A-4147-A177-3AD203B41FA5}">
                      <a16:colId xmlns:a16="http://schemas.microsoft.com/office/drawing/2014/main" val="3828746574"/>
                    </a:ext>
                  </a:extLst>
                </a:gridCol>
              </a:tblGrid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مورد کاربر : ثبت ایمیل و رمز عبور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28696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شماره : ۸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32186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توصیف اجمالی: ثبت آدرس و رمز ایمیل پس از تایید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50296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عامل اصلی: active directory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21207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عامل فرعی  : ندارد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70995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شرایط اولیه  : معتبر بودن آدرس و رمز ایمیل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3576"/>
                  </a:ext>
                </a:extLst>
              </a:tr>
              <a:tr h="62037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روند اصلی :</a:t>
                      </a:r>
                    </a:p>
                    <a:p>
                      <a:pPr algn="r" rtl="1"/>
                      <a:r>
                        <a:rPr lang="fa-IR"/>
                        <a:t>۱.ثبت آدرس و رمز عبور در active directory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87067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شرایط نهایی  : معتبر بودن آدرس و رمز عبور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58734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روند جایگزین  : ندارد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43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7EBE9F-BB70-1541-8CBC-FA3F10D9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8636"/>
              </p:ext>
            </p:extLst>
          </p:nvPr>
        </p:nvGraphicFramePr>
        <p:xfrm>
          <a:off x="3507209" y="1625600"/>
          <a:ext cx="517758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582">
                  <a:extLst>
                    <a:ext uri="{9D8B030D-6E8A-4147-A177-3AD203B41FA5}">
                      <a16:colId xmlns:a16="http://schemas.microsoft.com/office/drawing/2014/main" val="212472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مورد کاربر : ارسال تایید ثبت ایمیل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9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شماره : ۹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توصیف اجمالی: ارسال تاییدیه ثبت آدرس و رمز عبور ایمیل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9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/>
                        <a:t>عامل اصلی  :active directory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7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عامل فرعی: ندارد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8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شرایط اولیه  : ثبت ایمیل و رمز عبور آن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7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روند اصلی :</a:t>
                      </a:r>
                    </a:p>
                    <a:p>
                      <a:pPr algn="r"/>
                      <a:r>
                        <a:rPr lang="fa-IR"/>
                        <a:t>۱.ارسال تایید ثبت آدرس و رمز عبور به کاربر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شرایط نهایی  : ثبت ایمیل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0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/>
                        <a:t>فرایند جایگزین: ندارد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5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4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amirhosein ghanian</dc:creator>
  <cp:lastModifiedBy>Alireza Nooran</cp:lastModifiedBy>
  <cp:revision>9</cp:revision>
  <dcterms:created xsi:type="dcterms:W3CDTF">2019-12-12T19:12:48Z</dcterms:created>
  <dcterms:modified xsi:type="dcterms:W3CDTF">2019-12-14T05:12:18Z</dcterms:modified>
</cp:coreProperties>
</file>